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1D3"/>
    <a:srgbClr val="20BF6B"/>
    <a:srgbClr val="EB3B5A"/>
    <a:srgbClr val="AFABAB"/>
    <a:srgbClr val="FA8231"/>
    <a:srgbClr val="F78FB3"/>
    <a:srgbClr val="6D214F"/>
    <a:srgbClr val="FFFFFF"/>
    <a:srgbClr val="8854D0"/>
    <a:srgbClr val="00B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alt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title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&lt;Img&gt;…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&lt;source&gt;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&lt;video&gt;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&lt;audio&gt;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autoplay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controls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loop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muted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preload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hidden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310</Words>
  <Application>Microsoft Office PowerPoint</Application>
  <PresentationFormat>宽屏</PresentationFormat>
  <Paragraphs>208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89</cp:revision>
  <dcterms:created xsi:type="dcterms:W3CDTF">2024-09-22T03:10:12Z</dcterms:created>
  <dcterms:modified xsi:type="dcterms:W3CDTF">2025-06-14T09:23:23Z</dcterms:modified>
</cp:coreProperties>
</file>