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4" r:id="rId13"/>
    <p:sldId id="25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3DC1D3"/>
    <a:srgbClr val="20BF6B"/>
    <a:srgbClr val="EB3B5A"/>
    <a:srgbClr val="AFABAB"/>
    <a:srgbClr val="FA8231"/>
    <a:srgbClr val="F78FB3"/>
    <a:srgbClr val="6D214F"/>
    <a:srgbClr val="FFFFFF"/>
    <a:srgbClr val="885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188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6B6D-B76B-D13E-5473-293AE34E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D327F-0A4D-18A3-BC99-19D93ED6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C525C-07FF-2E8C-E035-A94A6854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42403-2107-C55C-1C42-96233D3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E4844-7027-DD17-83EF-29797F1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750C0-A656-9420-227E-66AB0F72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6349C-AD81-146C-8D84-E2F8EDEB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680C-769C-89A8-2EE2-C6739DE4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D39F-8A7B-B959-59DB-C3335ED0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26745-2D59-59EC-4ED9-2FC63D05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A09CF3-E9C7-AE4A-28EE-C414BA2C7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68C99-E6BE-EA61-5F5B-FDD11204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E8E9-BFE1-192F-7573-C04A65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D03A-C687-EF3A-1BC4-2590A09B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79896-41C6-F272-8ED1-36C6B3B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F887-4487-734B-E5A6-0B0F114E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4FB60-F004-BD42-45B3-07C812A5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E2B9B-017C-09EA-2A92-C6D26D11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BA40-6CE3-34BB-6C30-B39CE07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C0E6-3CD0-16C9-7624-756F708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168BB-2EA1-53F8-511C-07E45271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2B671-B88D-EECB-9082-48BB30B2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BB892-60F3-285C-7CF5-E5CB45B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71AD8-AC28-DA47-5A93-1292752A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59E66-5EC8-6089-133E-7556D36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9BB76-94A5-8E58-8547-09B952D3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DD233-1FE3-F6D3-9BE1-9720F20E4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A8855-3109-4F72-9FFD-5DC0EE20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F70AC-A1BD-6F21-2EE4-7B29DC5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C63A9-835C-37CF-B510-7F9FA9B4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E42F3-34F2-1992-6847-44F14CE7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1147-3BF0-9C4C-4A38-516A673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B3A2D-B41B-18DB-C6B2-0ACE1771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02BA8-F0F5-5835-CC2F-357D6BE1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7A5EAD-DDB8-8C19-69BB-52016F95A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D1E676-2137-D336-5F87-2FA6574E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DEC01A-CD8B-8FF9-289C-F2AC382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88FEA-06FE-D372-DF46-9DBAB0B8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D071C-1098-BABD-1C8A-7FCBC28D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350F-B4DB-8F9B-61A6-E2E2D4E7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0984C-F300-E399-4A81-DF344BC8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F9071-8CD6-9DEE-DDB0-D027C4D3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7E231-A77F-7548-4D2F-901C947B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4C35-C979-F8D3-22F1-448B64E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43663-8007-F702-0DE9-4508E05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DAB64-8041-01EF-5568-20B9B5E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26BA8-E9B5-025D-DF38-BCF8603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E322F-B544-1178-865A-3CC1FFDC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87D3F-2F31-706E-8E3C-8AD60D22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69F79-C3AE-BCEC-6F71-A87C4B12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F4CDD-A3FE-86C8-CDC4-8CA3460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7D74B-C679-9EA2-AE28-00CA6036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3D81-0822-55E9-8779-20E2EDB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74929-61B1-50F9-54B7-17255E47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3FF46-59E0-574A-3482-D028B475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06E19-AB71-0701-D9D7-32B4C60B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FC6AF-A091-FB70-71D2-6C41C253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AC0AC-694C-77B4-6003-3C2CCE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8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545B7-D665-8B15-3261-DA2BC205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85D5-9F97-C96A-A67A-CC316A27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337F7-3985-E411-5696-DD6F0814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C65B-F23F-479A-8AFF-E7E0FC962F06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7700-EEEE-2C99-E439-6C5E620B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C2C7B-BF2E-AB5B-87ED-03CFA5A0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7F6B51-F2A4-1F52-B525-B119B11E43B7}"/>
              </a:ext>
            </a:extLst>
          </p:cNvPr>
          <p:cNvSpPr/>
          <p:nvPr/>
        </p:nvSpPr>
        <p:spPr>
          <a:xfrm>
            <a:off x="2611582" y="31415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&lt;table&gt;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3B3E66-69AB-3336-40D5-F3BEDEE3263A}"/>
              </a:ext>
            </a:extLst>
          </p:cNvPr>
          <p:cNvSpPr/>
          <p:nvPr/>
        </p:nvSpPr>
        <p:spPr>
          <a:xfrm>
            <a:off x="3927709" y="1963112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&lt;caption&gt;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96E695-765B-68B5-C900-FFE2E7915C23}"/>
              </a:ext>
            </a:extLst>
          </p:cNvPr>
          <p:cNvSpPr/>
          <p:nvPr/>
        </p:nvSpPr>
        <p:spPr>
          <a:xfrm>
            <a:off x="3927709" y="2748716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&lt;thead&gt;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EB47C9-057A-4EF8-A2BF-4D0134159B27}"/>
              </a:ext>
            </a:extLst>
          </p:cNvPr>
          <p:cNvSpPr/>
          <p:nvPr/>
        </p:nvSpPr>
        <p:spPr>
          <a:xfrm>
            <a:off x="3927709" y="353432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&lt;tbody&gt;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98E275-1E96-FAB7-F617-AE6834538469}"/>
              </a:ext>
            </a:extLst>
          </p:cNvPr>
          <p:cNvSpPr/>
          <p:nvPr/>
        </p:nvSpPr>
        <p:spPr>
          <a:xfrm>
            <a:off x="3927709" y="4319925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&lt;tfoot&gt;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64CE8F-F9FF-ED29-6F39-C09735082C89}"/>
              </a:ext>
            </a:extLst>
          </p:cNvPr>
          <p:cNvSpPr/>
          <p:nvPr/>
        </p:nvSpPr>
        <p:spPr>
          <a:xfrm>
            <a:off x="4988680" y="2563091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16CF2-21EE-CCD8-6CF8-C9DF7E974007}"/>
              </a:ext>
            </a:extLst>
          </p:cNvPr>
          <p:cNvSpPr/>
          <p:nvPr/>
        </p:nvSpPr>
        <p:spPr>
          <a:xfrm>
            <a:off x="4988680" y="2902528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&lt;th&gt;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36CB3ED-C818-AA5A-27A7-5D321CF65E6F}"/>
              </a:ext>
            </a:extLst>
          </p:cNvPr>
          <p:cNvSpPr/>
          <p:nvPr/>
        </p:nvSpPr>
        <p:spPr>
          <a:xfrm>
            <a:off x="4988680" y="3380509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DF699C5-ADF4-C7BA-0E33-FD433133C491}"/>
              </a:ext>
            </a:extLst>
          </p:cNvPr>
          <p:cNvSpPr/>
          <p:nvPr/>
        </p:nvSpPr>
        <p:spPr>
          <a:xfrm>
            <a:off x="4988680" y="3719946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7CBB2E-7A46-5370-A481-60C05098B4F7}"/>
              </a:ext>
            </a:extLst>
          </p:cNvPr>
          <p:cNvSpPr/>
          <p:nvPr/>
        </p:nvSpPr>
        <p:spPr>
          <a:xfrm>
            <a:off x="4988680" y="4150206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779CBA-FFDD-895A-53AD-886208DEAA4A}"/>
              </a:ext>
            </a:extLst>
          </p:cNvPr>
          <p:cNvSpPr/>
          <p:nvPr/>
        </p:nvSpPr>
        <p:spPr>
          <a:xfrm>
            <a:off x="4988680" y="4489643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98359A6-17E1-0350-06F2-6B8C8E40737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071112"/>
            <a:ext cx="236127" cy="1178406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6C5FD35-9516-24EE-5628-FB328882111E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249518"/>
            <a:ext cx="236127" cy="392802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556E-624C-A24F-4281-CC2AD6C86AA9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249518"/>
            <a:ext cx="236127" cy="1178407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2CF8CB28-1C39-C7E8-6324-ADA008E9F11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856716"/>
            <a:ext cx="236127" cy="39280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14D0B9D-2E4E-56E2-D1E7-E651846577E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671091"/>
            <a:ext cx="160971" cy="18562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C59A80E-8E6B-72B2-C1E1-4C880C4C93DD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>
            <a:off x="4827710" y="2856716"/>
            <a:ext cx="160971" cy="15381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41D7C9F-7D99-7824-58C7-2BA40BC232D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488509"/>
            <a:ext cx="160971" cy="1538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2D7C8F8-E42C-083D-F9F9-50E9DF89B11D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27710" y="3642320"/>
            <a:ext cx="160971" cy="18562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1E01BA5-8E56-BB2F-4CFB-53C05DABA25C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4827709" y="4258206"/>
            <a:ext cx="160971" cy="169719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1E3F578-BCED-37BC-DA99-F6F310A81E84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10800000">
            <a:off x="4827710" y="4427925"/>
            <a:ext cx="160971" cy="169718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6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B4ED021-0865-33C8-DDD1-E2284E485441}"/>
              </a:ext>
            </a:extLst>
          </p:cNvPr>
          <p:cNvSpPr/>
          <p:nvPr/>
        </p:nvSpPr>
        <p:spPr>
          <a:xfrm>
            <a:off x="3406738" y="3279372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grid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F53804-1978-3549-2A00-F2BEE89A5F08}"/>
              </a:ext>
            </a:extLst>
          </p:cNvPr>
          <p:cNvSpPr/>
          <p:nvPr/>
        </p:nvSpPr>
        <p:spPr>
          <a:xfrm>
            <a:off x="4239109" y="2821402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9D61A7-6BE5-7501-7B6E-50DDFBFEC31E}"/>
              </a:ext>
            </a:extLst>
          </p:cNvPr>
          <p:cNvSpPr/>
          <p:nvPr/>
        </p:nvSpPr>
        <p:spPr>
          <a:xfrm>
            <a:off x="4239109" y="3737342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2BCE9284-9F65-E657-6C73-E1231C74B881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>
            <a:off x="3287624" y="2861750"/>
            <a:ext cx="119114" cy="52562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8ADE194A-02E4-68D3-0947-04F857CE5FBB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4126739" y="3387372"/>
            <a:ext cx="112371" cy="45797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A817759-10D0-2EAB-D76E-BAC2A79B98EB}"/>
              </a:ext>
            </a:extLst>
          </p:cNvPr>
          <p:cNvSpPr/>
          <p:nvPr/>
        </p:nvSpPr>
        <p:spPr>
          <a:xfrm>
            <a:off x="5255524" y="2695570"/>
            <a:ext cx="216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justify-items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align-items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place-items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A16CC7-CCF0-240E-37A0-AF08576584ED}"/>
              </a:ext>
            </a:extLst>
          </p:cNvPr>
          <p:cNvSpPr/>
          <p:nvPr/>
        </p:nvSpPr>
        <p:spPr>
          <a:xfrm>
            <a:off x="5255524" y="2947234"/>
            <a:ext cx="25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justify-content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align-content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place-content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9B80305-9B15-D2EE-3DF1-CEE7D6394074}"/>
              </a:ext>
            </a:extLst>
          </p:cNvPr>
          <p:cNvSpPr/>
          <p:nvPr/>
        </p:nvSpPr>
        <p:spPr>
          <a:xfrm>
            <a:off x="5255524" y="33670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grid-column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2DC8B9-FD3F-F1F8-44EE-89DB48E293DE}"/>
              </a:ext>
            </a:extLst>
          </p:cNvPr>
          <p:cNvSpPr/>
          <p:nvPr/>
        </p:nvSpPr>
        <p:spPr>
          <a:xfrm>
            <a:off x="5255524" y="36118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grid-row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E79B629-9EA5-ACE9-A1CC-1FA35B83B45F}"/>
              </a:ext>
            </a:extLst>
          </p:cNvPr>
          <p:cNvSpPr/>
          <p:nvPr/>
        </p:nvSpPr>
        <p:spPr>
          <a:xfrm>
            <a:off x="1991624" y="2753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grid-template-columns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527B925-A3B0-0D5E-97DF-8180DA154CEC}"/>
              </a:ext>
            </a:extLst>
          </p:cNvPr>
          <p:cNvSpPr/>
          <p:nvPr/>
        </p:nvSpPr>
        <p:spPr>
          <a:xfrm>
            <a:off x="1991624" y="3003973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grid-template-rows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56CA4B0-61D7-11FF-B48D-12467910047C}"/>
              </a:ext>
            </a:extLst>
          </p:cNvPr>
          <p:cNvSpPr/>
          <p:nvPr/>
        </p:nvSpPr>
        <p:spPr>
          <a:xfrm>
            <a:off x="1991624" y="3257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grid-template-areas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5FE449A0-09D8-F166-F482-A9A2F2AED471}"/>
              </a:ext>
            </a:extLst>
          </p:cNvPr>
          <p:cNvCxnSpPr>
            <a:cxnSpLocks/>
            <a:stCxn id="34" idx="3"/>
            <a:endCxn id="2" idx="1"/>
          </p:cNvCxnSpPr>
          <p:nvPr/>
        </p:nvCxnSpPr>
        <p:spPr>
          <a:xfrm flipV="1">
            <a:off x="3287624" y="3387372"/>
            <a:ext cx="119114" cy="48237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A6BBE73-4BE6-5B24-F2A7-73612F1CC1B0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rot="10800000" flipV="1">
            <a:off x="4126739" y="2929402"/>
            <a:ext cx="112371" cy="4579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B131909-9112-225D-1804-CF3E2D49CE32}"/>
              </a:ext>
            </a:extLst>
          </p:cNvPr>
          <p:cNvSpPr/>
          <p:nvPr/>
        </p:nvSpPr>
        <p:spPr>
          <a:xfrm>
            <a:off x="1991624" y="3509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grid-auto-flow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34F5254-C953-E514-4325-A5F7247E5289}"/>
              </a:ext>
            </a:extLst>
          </p:cNvPr>
          <p:cNvSpPr/>
          <p:nvPr/>
        </p:nvSpPr>
        <p:spPr>
          <a:xfrm>
            <a:off x="1991624" y="3761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784A573-8A5F-3AB6-E006-03DCCD9AD2FD}"/>
              </a:ext>
            </a:extLst>
          </p:cNvPr>
          <p:cNvSpPr/>
          <p:nvPr/>
        </p:nvSpPr>
        <p:spPr>
          <a:xfrm>
            <a:off x="5255524" y="3862800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grid-area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3E03E94-0B5A-158F-A4AF-89464ED65D83}"/>
              </a:ext>
            </a:extLst>
          </p:cNvPr>
          <p:cNvSpPr/>
          <p:nvPr/>
        </p:nvSpPr>
        <p:spPr>
          <a:xfrm>
            <a:off x="5255524" y="4114800"/>
            <a:ext cx="216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justify-self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align-self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place-self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56F3030D-E969-4464-4DC4-DCB661A4F9DC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>
            <a:off x="5139110" y="2929402"/>
            <a:ext cx="116415" cy="12583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C4FF2915-113A-8BF5-7FCB-066A1878E78A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5139110" y="2803570"/>
            <a:ext cx="116415" cy="12583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03E7BB68-66AE-0142-D985-87D40F381ABF}"/>
              </a:ext>
            </a:extLst>
          </p:cNvPr>
          <p:cNvCxnSpPr>
            <a:cxnSpLocks/>
            <a:stCxn id="37" idx="1"/>
            <a:endCxn id="4" idx="3"/>
          </p:cNvCxnSpPr>
          <p:nvPr/>
        </p:nvCxnSpPr>
        <p:spPr>
          <a:xfrm rot="10800000">
            <a:off x="5139110" y="3845342"/>
            <a:ext cx="116415" cy="37745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D3F8CFE-DBCF-046F-664F-113FAF52BAE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5139110" y="3475084"/>
            <a:ext cx="116415" cy="37025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3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4F91BB-348B-06D0-B374-47FB2A5928F0}"/>
              </a:ext>
            </a:extLst>
          </p:cNvPr>
          <p:cNvSpPr/>
          <p:nvPr/>
        </p:nvSpPr>
        <p:spPr>
          <a:xfrm>
            <a:off x="3757723" y="1589964"/>
            <a:ext cx="36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Animation zone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1DB03E-0DC7-CCD6-56FB-5BD61B31D643}"/>
              </a:ext>
            </a:extLst>
          </p:cNvPr>
          <p:cNvSpPr/>
          <p:nvPr/>
        </p:nvSpPr>
        <p:spPr>
          <a:xfrm>
            <a:off x="3757723" y="1589964"/>
            <a:ext cx="3600000" cy="7118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800">
                <a:latin typeface="Poppins" panose="00000500000000000000" pitchFamily="2" charset="0"/>
                <a:cs typeface="Poppins" panose="00000500000000000000" pitchFamily="2" charset="0"/>
              </a:rPr>
              <a:t>start</a:t>
            </a:r>
            <a:endParaRPr lang="zh-CN" altLang="en-US" sz="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F99D6D-D34F-E3B4-BD58-06E8A76280E8}"/>
              </a:ext>
            </a:extLst>
          </p:cNvPr>
          <p:cNvSpPr/>
          <p:nvPr/>
        </p:nvSpPr>
        <p:spPr>
          <a:xfrm>
            <a:off x="3757723" y="3342290"/>
            <a:ext cx="3600000" cy="4076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800">
                <a:latin typeface="Poppins" panose="00000500000000000000" pitchFamily="2" charset="0"/>
                <a:cs typeface="Poppins" panose="00000500000000000000" pitchFamily="2" charset="0"/>
              </a:rPr>
              <a:t>end</a:t>
            </a:r>
            <a:endParaRPr lang="zh-CN" altLang="en-US" sz="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DDBF91-1C20-1884-F1E1-72ACC7AD03D8}"/>
              </a:ext>
            </a:extLst>
          </p:cNvPr>
          <p:cNvCxnSpPr>
            <a:cxnSpLocks/>
          </p:cNvCxnSpPr>
          <p:nvPr/>
        </p:nvCxnSpPr>
        <p:spPr>
          <a:xfrm>
            <a:off x="4126023" y="1589964"/>
            <a:ext cx="0" cy="711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05E6DD-B191-1792-8698-813C50F10AD1}"/>
              </a:ext>
            </a:extLst>
          </p:cNvPr>
          <p:cNvCxnSpPr>
            <a:cxnSpLocks/>
          </p:cNvCxnSpPr>
          <p:nvPr/>
        </p:nvCxnSpPr>
        <p:spPr>
          <a:xfrm flipV="1">
            <a:off x="4126023" y="3342290"/>
            <a:ext cx="0" cy="4076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5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C09FE-D9D2-2E76-0948-E1F27A08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40" y="1842866"/>
            <a:ext cx="210531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C25A-EE58-E557-3B67-41F01624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285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3401AF-CDFA-3EC0-CE8F-7BD432B8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29966"/>
              </p:ext>
            </p:extLst>
          </p:nvPr>
        </p:nvGraphicFramePr>
        <p:xfrm>
          <a:off x="6429983" y="-1"/>
          <a:ext cx="1934088" cy="6858000"/>
        </p:xfrm>
        <a:graphic>
          <a:graphicData uri="http://schemas.openxmlformats.org/drawingml/2006/table">
            <a:tbl>
              <a:tblPr firstRow="1" bandRow="1"/>
              <a:tblGrid>
                <a:gridCol w="644696">
                  <a:extLst>
                    <a:ext uri="{9D8B030D-6E8A-4147-A177-3AD203B41FA5}">
                      <a16:colId xmlns:a16="http://schemas.microsoft.com/office/drawing/2014/main" val="2989342476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228720094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362171208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150*3600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313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247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0477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305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54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018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039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49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20769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3816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893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261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204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559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379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9278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200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1813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504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75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0649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62032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1615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39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F5B7-2CBC-2543-883A-EE7F72EBB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1246F4-27E9-D5A7-C132-F43C94906336}"/>
              </a:ext>
            </a:extLst>
          </p:cNvPr>
          <p:cNvSpPr/>
          <p:nvPr/>
        </p:nvSpPr>
        <p:spPr>
          <a:xfrm>
            <a:off x="2611582" y="327111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&lt;form&gt;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A13AB4-DA0A-2FD4-33B4-83FF5DA08C63}"/>
              </a:ext>
            </a:extLst>
          </p:cNvPr>
          <p:cNvSpPr/>
          <p:nvPr/>
        </p:nvSpPr>
        <p:spPr>
          <a:xfrm>
            <a:off x="3927709" y="1938060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&lt;label&gt;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18D81F-4EEB-52C9-DDAB-2A9A2FD3E4C4}"/>
              </a:ext>
            </a:extLst>
          </p:cNvPr>
          <p:cNvSpPr/>
          <p:nvPr/>
        </p:nvSpPr>
        <p:spPr>
          <a:xfrm>
            <a:off x="3927709" y="283125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&lt;input&gt;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97BDCC-6E4E-184D-6DAB-20819D700092}"/>
              </a:ext>
            </a:extLst>
          </p:cNvPr>
          <p:cNvSpPr/>
          <p:nvPr/>
        </p:nvSpPr>
        <p:spPr>
          <a:xfrm>
            <a:off x="3927709" y="384803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&lt;textarea&gt;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1ED5A50-2641-F93A-FD3B-FE30FDC9AD06}"/>
              </a:ext>
            </a:extLst>
          </p:cNvPr>
          <p:cNvSpPr/>
          <p:nvPr/>
        </p:nvSpPr>
        <p:spPr>
          <a:xfrm>
            <a:off x="3927709" y="4838966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&lt;button&gt;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023D7C-4400-F241-9043-70269C89E310}"/>
              </a:ext>
            </a:extLst>
          </p:cNvPr>
          <p:cNvSpPr/>
          <p:nvPr/>
        </p:nvSpPr>
        <p:spPr>
          <a:xfrm>
            <a:off x="4988680" y="256510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BD5C65-BB3D-F7B1-F562-80F4CF29D81A}"/>
              </a:ext>
            </a:extLst>
          </p:cNvPr>
          <p:cNvSpPr/>
          <p:nvPr/>
        </p:nvSpPr>
        <p:spPr>
          <a:xfrm>
            <a:off x="4988680" y="2830241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98EE33-8D20-139F-ECAE-DDAACAEF26BC}"/>
              </a:ext>
            </a:extLst>
          </p:cNvPr>
          <p:cNvSpPr/>
          <p:nvPr/>
        </p:nvSpPr>
        <p:spPr>
          <a:xfrm>
            <a:off x="4988680" y="3436876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936E24-4268-54FD-68C7-167CEFD776C1}"/>
              </a:ext>
            </a:extLst>
          </p:cNvPr>
          <p:cNvSpPr/>
          <p:nvPr/>
        </p:nvSpPr>
        <p:spPr>
          <a:xfrm>
            <a:off x="4988680" y="3710978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78A593-2965-942C-7422-00DB49F1DE93}"/>
              </a:ext>
            </a:extLst>
          </p:cNvPr>
          <p:cNvSpPr/>
          <p:nvPr/>
        </p:nvSpPr>
        <p:spPr>
          <a:xfrm>
            <a:off x="4988680" y="4838966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8B5B2614-7486-4CF8-A249-681946253CB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046060"/>
            <a:ext cx="236127" cy="1333054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2CA93E7-3ACB-2AE1-2338-905444F039C2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379114"/>
            <a:ext cx="236127" cy="57691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72B5DF3-A433-D7D9-2476-9B575D39782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379114"/>
            <a:ext cx="236127" cy="1567852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58DDE9E-18EF-7C53-E85C-41285081569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939250"/>
            <a:ext cx="236127" cy="439864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E69FC54E-13DD-B71F-9D98-126846B7346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673107"/>
            <a:ext cx="160971" cy="26614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AD3C269-EF46-F38A-17FD-4520302749B1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827710" y="2939250"/>
            <a:ext cx="160971" cy="26614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380FCC4-9B98-7472-E252-8A68662EA21E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544876"/>
            <a:ext cx="160971" cy="411154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09626C45-BBC6-47DC-7646-AF112E30BD5E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827710" y="3956030"/>
            <a:ext cx="160971" cy="13705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28DCA0B-E729-C9E5-DCEB-AAC0337C77BE}"/>
              </a:ext>
            </a:extLst>
          </p:cNvPr>
          <p:cNvSpPr/>
          <p:nvPr/>
        </p:nvSpPr>
        <p:spPr>
          <a:xfrm>
            <a:off x="4988680" y="3097392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E359F64-DB7D-CF56-6D69-7CDD668C0618}"/>
              </a:ext>
            </a:extLst>
          </p:cNvPr>
          <p:cNvSpPr/>
          <p:nvPr/>
        </p:nvSpPr>
        <p:spPr>
          <a:xfrm>
            <a:off x="4988680" y="1943682"/>
            <a:ext cx="900000" cy="216000"/>
          </a:xfrm>
          <a:prstGeom prst="roundRect">
            <a:avLst/>
          </a:prstGeom>
          <a:solidFill>
            <a:srgbClr val="6D91D1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C604421-37C1-756C-7B73-6463DCFA65A5}"/>
              </a:ext>
            </a:extLst>
          </p:cNvPr>
          <p:cNvSpPr/>
          <p:nvPr/>
        </p:nvSpPr>
        <p:spPr>
          <a:xfrm>
            <a:off x="6057780" y="1943932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text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0038D7F-385D-2345-2DBA-32B639EF5D3A}"/>
              </a:ext>
            </a:extLst>
          </p:cNvPr>
          <p:cNvSpPr/>
          <p:nvPr/>
        </p:nvSpPr>
        <p:spPr>
          <a:xfrm>
            <a:off x="6057780" y="2224041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password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58B27E-9EDF-2603-8A2C-88C8201B54FE}"/>
              </a:ext>
            </a:extLst>
          </p:cNvPr>
          <p:cNvSpPr/>
          <p:nvPr/>
        </p:nvSpPr>
        <p:spPr>
          <a:xfrm>
            <a:off x="6057780" y="2834363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radio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7DFA1551-73F5-4C28-AE50-579B119B5BF0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051932"/>
            <a:ext cx="169100" cy="62117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727ED6B-E94F-5BBD-2645-A22F1B3616AA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5888680" y="2673107"/>
            <a:ext cx="169100" cy="269256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1CE9601-FA08-0404-FE7A-A37A7AA55BD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27709" y="4946966"/>
            <a:ext cx="16097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A91A333-0123-02A2-969D-4DA8DABDA848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4827709" y="2046060"/>
            <a:ext cx="160971" cy="562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6F1E01D-F6DC-49FF-56A7-FCFB2D5AF11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827709" y="2938241"/>
            <a:ext cx="160971" cy="100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8AAABB9-3154-4A0D-0375-6856BBE16E89}"/>
              </a:ext>
            </a:extLst>
          </p:cNvPr>
          <p:cNvSpPr/>
          <p:nvPr/>
        </p:nvSpPr>
        <p:spPr>
          <a:xfrm>
            <a:off x="7279720" y="208398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CD0C830-E273-C6A9-558C-7D736BFE7434}"/>
              </a:ext>
            </a:extLst>
          </p:cNvPr>
          <p:cNvSpPr/>
          <p:nvPr/>
        </p:nvSpPr>
        <p:spPr>
          <a:xfrm>
            <a:off x="4988680" y="398508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10C501-2527-BEFC-0FFE-66EFB498E50B}"/>
              </a:ext>
            </a:extLst>
          </p:cNvPr>
          <p:cNvSpPr/>
          <p:nvPr/>
        </p:nvSpPr>
        <p:spPr>
          <a:xfrm>
            <a:off x="6096000" y="4570701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submit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AA6DD07-0405-4ABD-10F2-00C7B376C54E}"/>
              </a:ext>
            </a:extLst>
          </p:cNvPr>
          <p:cNvSpPr/>
          <p:nvPr/>
        </p:nvSpPr>
        <p:spPr>
          <a:xfrm>
            <a:off x="6096000" y="4838966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reset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1143DFE-6D50-8DDF-E467-6A1AAF27FFE5}"/>
              </a:ext>
            </a:extLst>
          </p:cNvPr>
          <p:cNvSpPr/>
          <p:nvPr/>
        </p:nvSpPr>
        <p:spPr>
          <a:xfrm>
            <a:off x="6096000" y="5107232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button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AD81138-BEF5-5730-C7E8-69B7F57D6411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>
            <a:off x="5888680" y="4946966"/>
            <a:ext cx="20732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C3880AB9-44DB-574E-16DF-557B03E0D9EB}"/>
              </a:ext>
            </a:extLst>
          </p:cNvPr>
          <p:cNvCxnSpPr>
            <a:stCxn id="62" idx="1"/>
            <a:endCxn id="11" idx="3"/>
          </p:cNvCxnSpPr>
          <p:nvPr/>
        </p:nvCxnSpPr>
        <p:spPr>
          <a:xfrm rot="10800000" flipV="1">
            <a:off x="5888680" y="4678700"/>
            <a:ext cx="207320" cy="268265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42E1D754-A645-B651-5F08-3F63927D9AAD}"/>
              </a:ext>
            </a:extLst>
          </p:cNvPr>
          <p:cNvCxnSpPr>
            <a:stCxn id="64" idx="1"/>
            <a:endCxn id="11" idx="3"/>
          </p:cNvCxnSpPr>
          <p:nvPr/>
        </p:nvCxnSpPr>
        <p:spPr>
          <a:xfrm rot="10800000">
            <a:off x="5888680" y="4946966"/>
            <a:ext cx="207320" cy="268266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03E92A5-949C-FBA0-49E2-DEA3E21FC78D}"/>
              </a:ext>
            </a:extLst>
          </p:cNvPr>
          <p:cNvSpPr/>
          <p:nvPr/>
        </p:nvSpPr>
        <p:spPr>
          <a:xfrm>
            <a:off x="7279720" y="2694309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2A026AB-1FE7-E13C-3690-2D59A7DC0E76}"/>
              </a:ext>
            </a:extLst>
          </p:cNvPr>
          <p:cNvSpPr/>
          <p:nvPr/>
        </p:nvSpPr>
        <p:spPr>
          <a:xfrm>
            <a:off x="7279720" y="297441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hidden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E646E216-D49A-51CF-F9E8-587FA7117716}"/>
              </a:ext>
            </a:extLst>
          </p:cNvPr>
          <p:cNvCxnSpPr>
            <a:cxnSpLocks/>
            <a:stCxn id="27" idx="3"/>
            <a:endCxn id="99" idx="1"/>
          </p:cNvCxnSpPr>
          <p:nvPr/>
        </p:nvCxnSpPr>
        <p:spPr>
          <a:xfrm>
            <a:off x="6957780" y="2942363"/>
            <a:ext cx="321940" cy="4201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7FD483EC-C2E8-49DD-E220-713594CB9A7F}"/>
              </a:ext>
            </a:extLst>
          </p:cNvPr>
          <p:cNvCxnSpPr>
            <a:cxnSpLocks/>
            <a:stCxn id="108" idx="3"/>
            <a:endCxn id="72" idx="1"/>
          </p:cNvCxnSpPr>
          <p:nvPr/>
        </p:nvCxnSpPr>
        <p:spPr>
          <a:xfrm flipV="1">
            <a:off x="6949650" y="2802309"/>
            <a:ext cx="330070" cy="42016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65A18CE-ACBE-A555-CD25-C5D31C3EF1F8}"/>
              </a:ext>
            </a:extLst>
          </p:cNvPr>
          <p:cNvSpPr/>
          <p:nvPr/>
        </p:nvSpPr>
        <p:spPr>
          <a:xfrm>
            <a:off x="7279720" y="325452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379FF89-A584-320C-1B6B-9E2F4C8E96E1}"/>
              </a:ext>
            </a:extLst>
          </p:cNvPr>
          <p:cNvSpPr/>
          <p:nvPr/>
        </p:nvSpPr>
        <p:spPr>
          <a:xfrm>
            <a:off x="7279720" y="1803878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042B669-9AEC-6AE8-865E-8330BC6EABEB}"/>
              </a:ext>
            </a:extLst>
          </p:cNvPr>
          <p:cNvSpPr/>
          <p:nvPr/>
        </p:nvSpPr>
        <p:spPr>
          <a:xfrm>
            <a:off x="4988679" y="4259183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21CAC279-FD73-B868-1362-35C4428B07C3}"/>
              </a:ext>
            </a:extLst>
          </p:cNvPr>
          <p:cNvCxnSpPr>
            <a:cxnSpLocks/>
            <a:stCxn id="101" idx="1"/>
            <a:endCxn id="5" idx="3"/>
          </p:cNvCxnSpPr>
          <p:nvPr/>
        </p:nvCxnSpPr>
        <p:spPr>
          <a:xfrm rot="10800000">
            <a:off x="4827709" y="3956031"/>
            <a:ext cx="160970" cy="41115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C588CD9F-21AB-BD77-5679-38D1DCB1886E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827710" y="3818978"/>
            <a:ext cx="160971" cy="1370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4794C5-9D47-890A-B8D7-2D43D24E339E}"/>
              </a:ext>
            </a:extLst>
          </p:cNvPr>
          <p:cNvSpPr/>
          <p:nvPr/>
        </p:nvSpPr>
        <p:spPr>
          <a:xfrm>
            <a:off x="6049650" y="3114471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checkbox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382A6B3C-89BA-D66E-6C26-AC690B438335}"/>
              </a:ext>
            </a:extLst>
          </p:cNvPr>
          <p:cNvSpPr/>
          <p:nvPr/>
        </p:nvSpPr>
        <p:spPr>
          <a:xfrm>
            <a:off x="7279720" y="2364096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CBE13B43-0D4E-B2FD-031A-84674066221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332041"/>
            <a:ext cx="169100" cy="34106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797AFADC-9137-9041-E1A2-1D81B311B42C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2673107"/>
            <a:ext cx="160970" cy="5493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85B5DD2D-BD44-062C-C62C-8C14728381C0}"/>
              </a:ext>
            </a:extLst>
          </p:cNvPr>
          <p:cNvCxnSpPr>
            <a:cxnSpLocks/>
            <a:stCxn id="26" idx="3"/>
            <a:endCxn id="100" idx="1"/>
          </p:cNvCxnSpPr>
          <p:nvPr/>
        </p:nvCxnSpPr>
        <p:spPr>
          <a:xfrm flipV="1">
            <a:off x="6957780" y="1911878"/>
            <a:ext cx="321940" cy="42016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DAC9482C-8805-38F5-78BC-1A1BA52E7885}"/>
              </a:ext>
            </a:extLst>
          </p:cNvPr>
          <p:cNvCxnSpPr>
            <a:cxnSpLocks/>
            <a:stCxn id="25" idx="3"/>
            <a:endCxn id="116" idx="1"/>
          </p:cNvCxnSpPr>
          <p:nvPr/>
        </p:nvCxnSpPr>
        <p:spPr>
          <a:xfrm>
            <a:off x="6957780" y="2051932"/>
            <a:ext cx="321940" cy="4201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4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DBE5-2863-17D1-1869-555ABE7C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D3A605-C61A-1177-72EC-2BC80E57FEE8}"/>
              </a:ext>
            </a:extLst>
          </p:cNvPr>
          <p:cNvSpPr/>
          <p:nvPr/>
        </p:nvSpPr>
        <p:spPr>
          <a:xfrm>
            <a:off x="5267696" y="330300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Multimedia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0C21524-2DB6-C471-8E67-E68F4D0CB134}"/>
              </a:ext>
            </a:extLst>
          </p:cNvPr>
          <p:cNvSpPr/>
          <p:nvPr/>
        </p:nvSpPr>
        <p:spPr>
          <a:xfrm>
            <a:off x="6583823" y="4502554"/>
            <a:ext cx="72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&lt;svg&gt;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E8D753-4583-0E7D-9076-510D39432E21}"/>
              </a:ext>
            </a:extLst>
          </p:cNvPr>
          <p:cNvSpPr/>
          <p:nvPr/>
        </p:nvSpPr>
        <p:spPr>
          <a:xfrm>
            <a:off x="6583823" y="1712260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&lt;img&gt;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BB1F8-F855-5E24-A11E-97AE59DD3F22}"/>
              </a:ext>
            </a:extLst>
          </p:cNvPr>
          <p:cNvSpPr/>
          <p:nvPr/>
        </p:nvSpPr>
        <p:spPr>
          <a:xfrm>
            <a:off x="6583823" y="238634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&lt;figure&gt;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1BBC49-DE44-FD44-6818-83512F01F19A}"/>
              </a:ext>
            </a:extLst>
          </p:cNvPr>
          <p:cNvSpPr/>
          <p:nvPr/>
        </p:nvSpPr>
        <p:spPr>
          <a:xfrm>
            <a:off x="6583823" y="2928911"/>
            <a:ext cx="72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&lt;picture&gt;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FDE3763-9113-B586-4911-A44954F157C5}"/>
              </a:ext>
            </a:extLst>
          </p:cNvPr>
          <p:cNvSpPr/>
          <p:nvPr/>
        </p:nvSpPr>
        <p:spPr>
          <a:xfrm>
            <a:off x="7466994" y="1711755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alt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9EA356-77BB-0AAB-B381-169E5F06423E}"/>
              </a:ext>
            </a:extLst>
          </p:cNvPr>
          <p:cNvSpPr/>
          <p:nvPr/>
        </p:nvSpPr>
        <p:spPr>
          <a:xfrm>
            <a:off x="7466994" y="1460731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src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424EEB-ADC0-022D-2BAE-E497610FEB3D}"/>
              </a:ext>
            </a:extLst>
          </p:cNvPr>
          <p:cNvSpPr/>
          <p:nvPr/>
        </p:nvSpPr>
        <p:spPr>
          <a:xfrm>
            <a:off x="7466994" y="226108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&lt;figcaption&gt;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AE72974-B45F-00B7-1395-A426C56B9E0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411000"/>
            <a:ext cx="236127" cy="1199554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22DD4A7-1E61-7C1F-5D98-EAB24CAAEB4A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494347"/>
            <a:ext cx="236127" cy="91665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3E6A24A-FF74-0DFA-A2BF-5E50614F8516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3036911"/>
            <a:ext cx="236127" cy="374089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04008D1-A284-074B-0CF2-7B88A789C5FB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59074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0B5BF09C-BA86-7B04-6023-54F00EB078E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7303823" y="1819755"/>
            <a:ext cx="163171" cy="505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ADEB818-31A1-5900-A713-7385F5AD5CC5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7303824" y="1820260"/>
            <a:ext cx="163171" cy="250520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84F5621-D44E-ED4E-6C6E-8F59C3EA50CA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7303824" y="2494347"/>
            <a:ext cx="163171" cy="125260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53B755B-29EF-932B-04BB-7D49084827F2}"/>
              </a:ext>
            </a:extLst>
          </p:cNvPr>
          <p:cNvSpPr/>
          <p:nvPr/>
        </p:nvSpPr>
        <p:spPr>
          <a:xfrm>
            <a:off x="7466994" y="1962780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title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1AE713-414D-63CD-931D-279A096AC489}"/>
              </a:ext>
            </a:extLst>
          </p:cNvPr>
          <p:cNvSpPr/>
          <p:nvPr/>
        </p:nvSpPr>
        <p:spPr>
          <a:xfrm>
            <a:off x="7466994" y="251160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&lt;Img&gt;…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C49AD26-AEBA-63FF-6CC9-F04A16EB6490}"/>
              </a:ext>
            </a:extLst>
          </p:cNvPr>
          <p:cNvSpPr/>
          <p:nvPr/>
        </p:nvSpPr>
        <p:spPr>
          <a:xfrm>
            <a:off x="7466994" y="280365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&lt;source&gt;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1287920-BE36-EF1D-0EAC-9B385D294CAE}"/>
              </a:ext>
            </a:extLst>
          </p:cNvPr>
          <p:cNvSpPr/>
          <p:nvPr/>
        </p:nvSpPr>
        <p:spPr>
          <a:xfrm>
            <a:off x="7466994" y="305417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&lt;img&gt;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8BDD0A78-6AC5-D4FD-25ED-608B37905FFB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7303824" y="2911651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A5335C1-AF95-7C07-1B49-1C0CEBAD69C5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7303824" y="3036911"/>
            <a:ext cx="163171" cy="125260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50CBC0DE-7888-C256-C58D-47E3950BCE00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7303824" y="2369087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907286D-9FE6-16FB-D8C7-CF57F02AF814}"/>
              </a:ext>
            </a:extLst>
          </p:cNvPr>
          <p:cNvSpPr/>
          <p:nvPr/>
        </p:nvSpPr>
        <p:spPr>
          <a:xfrm>
            <a:off x="6583823" y="3797151"/>
            <a:ext cx="72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&lt;canvas&gt;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40DB89B-E657-2776-2D27-3B9930D10B13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6347696" y="3411000"/>
            <a:ext cx="236127" cy="494151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EC316819-B231-05D4-7AA3-F40030F8859C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7303824" y="1568730"/>
            <a:ext cx="163171" cy="251529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EABFEE3-D313-D266-5887-251AEA0E60C5}"/>
              </a:ext>
            </a:extLst>
          </p:cNvPr>
          <p:cNvSpPr/>
          <p:nvPr/>
        </p:nvSpPr>
        <p:spPr>
          <a:xfrm>
            <a:off x="4392891" y="3681000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&lt;video&gt;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AEBC88E-B008-9BD5-2BBD-400C41D46017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rot="10800000" flipV="1">
            <a:off x="5112892" y="3411000"/>
            <a:ext cx="154805" cy="378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08ED0E9-3CB5-9218-9DE1-058353240D7F}"/>
              </a:ext>
            </a:extLst>
          </p:cNvPr>
          <p:cNvSpPr/>
          <p:nvPr/>
        </p:nvSpPr>
        <p:spPr>
          <a:xfrm>
            <a:off x="4392891" y="2925000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&lt;audio&gt;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6B99C505-3E27-3C10-6583-3E14A1E39DE5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5112891" y="3033000"/>
            <a:ext cx="154805" cy="37800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C999404-A965-6CE9-AAE6-453BC9738865}"/>
              </a:ext>
            </a:extLst>
          </p:cNvPr>
          <p:cNvSpPr/>
          <p:nvPr/>
        </p:nvSpPr>
        <p:spPr>
          <a:xfrm>
            <a:off x="3308639" y="242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src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7CAABC6-FB16-5C23-FDBA-654D3FCC7E90}"/>
              </a:ext>
            </a:extLst>
          </p:cNvPr>
          <p:cNvSpPr/>
          <p:nvPr/>
        </p:nvSpPr>
        <p:spPr>
          <a:xfrm>
            <a:off x="3308639" y="267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autoplay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53815A7-01D1-5ABE-4A6C-57D03E75E7BA}"/>
              </a:ext>
            </a:extLst>
          </p:cNvPr>
          <p:cNvSpPr/>
          <p:nvPr/>
        </p:nvSpPr>
        <p:spPr>
          <a:xfrm>
            <a:off x="3308639" y="2925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controls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6EBE6CC-A422-3042-8F40-506F5F6D8770}"/>
              </a:ext>
            </a:extLst>
          </p:cNvPr>
          <p:cNvSpPr/>
          <p:nvPr/>
        </p:nvSpPr>
        <p:spPr>
          <a:xfrm>
            <a:off x="3308639" y="3177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loop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31B0513-BA9A-015F-C877-DAFB69386148}"/>
              </a:ext>
            </a:extLst>
          </p:cNvPr>
          <p:cNvSpPr/>
          <p:nvPr/>
        </p:nvSpPr>
        <p:spPr>
          <a:xfrm>
            <a:off x="3308639" y="3429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muted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4B33B3-1F58-7C84-85E7-7EA4951B463F}"/>
              </a:ext>
            </a:extLst>
          </p:cNvPr>
          <p:cNvSpPr/>
          <p:nvPr/>
        </p:nvSpPr>
        <p:spPr>
          <a:xfrm>
            <a:off x="3308639" y="368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preload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E76EB2E-4689-1F1A-D30C-85FE11038F4F}"/>
              </a:ext>
            </a:extLst>
          </p:cNvPr>
          <p:cNvSpPr/>
          <p:nvPr/>
        </p:nvSpPr>
        <p:spPr>
          <a:xfrm>
            <a:off x="3308639" y="393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hidden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403F235-A94D-3860-89DF-E5DD4F06A9D7}"/>
              </a:ext>
            </a:extLst>
          </p:cNvPr>
          <p:cNvSpPr/>
          <p:nvPr/>
        </p:nvSpPr>
        <p:spPr>
          <a:xfrm>
            <a:off x="3308639" y="4184333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poster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3B0F319E-8A5C-97B3-C777-5CDFF32AF057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4208639" y="2529000"/>
            <a:ext cx="184252" cy="504000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A05F0B0-E9D0-7190-5279-0E0A6DF454F6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4208639" y="3789000"/>
            <a:ext cx="184252" cy="50333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7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44D37-27F9-6B4C-6ADE-230014C32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8C5F840-463F-A4D0-84A1-63E21E233D5E}"/>
              </a:ext>
            </a:extLst>
          </p:cNvPr>
          <p:cNvSpPr/>
          <p:nvPr/>
        </p:nvSpPr>
        <p:spPr>
          <a:xfrm>
            <a:off x="5267696" y="302993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4DE9355-3EFB-8606-FA1A-6D56D6950A98}"/>
              </a:ext>
            </a:extLst>
          </p:cNvPr>
          <p:cNvSpPr/>
          <p:nvPr/>
        </p:nvSpPr>
        <p:spPr>
          <a:xfrm>
            <a:off x="6583823" y="3218172"/>
            <a:ext cx="144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background-repeat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8A25FE-C1B9-F539-4E02-CEFFCB9D0003}"/>
              </a:ext>
            </a:extLst>
          </p:cNvPr>
          <p:cNvSpPr/>
          <p:nvPr/>
        </p:nvSpPr>
        <p:spPr>
          <a:xfrm>
            <a:off x="6583823" y="1712260"/>
            <a:ext cx="144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Background-color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792D5-D640-E90C-F6FA-DE21142430A7}"/>
              </a:ext>
            </a:extLst>
          </p:cNvPr>
          <p:cNvSpPr/>
          <p:nvPr/>
        </p:nvSpPr>
        <p:spPr>
          <a:xfrm>
            <a:off x="6583823" y="2088738"/>
            <a:ext cx="144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background-img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001F596-A9BC-961B-AB7F-13C5672DF725}"/>
              </a:ext>
            </a:extLst>
          </p:cNvPr>
          <p:cNvSpPr/>
          <p:nvPr/>
        </p:nvSpPr>
        <p:spPr>
          <a:xfrm>
            <a:off x="6583823" y="2465216"/>
            <a:ext cx="144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background-position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D857022F-FD57-CB9F-109D-F0FEA004375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137934"/>
            <a:ext cx="236127" cy="188238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F152018-D11C-FF19-7282-EC631DB77FDB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196738"/>
            <a:ext cx="236127" cy="94119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776544B-8805-064E-FB86-8357089F4115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2573216"/>
            <a:ext cx="236127" cy="564718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5530CC53-CE6B-A691-48F9-E0FE20C352A0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317674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690FCB-6050-34A5-12AA-227C0F7253CA}"/>
              </a:ext>
            </a:extLst>
          </p:cNvPr>
          <p:cNvSpPr/>
          <p:nvPr/>
        </p:nvSpPr>
        <p:spPr>
          <a:xfrm>
            <a:off x="6583823" y="2841694"/>
            <a:ext cx="144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background-size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1FC38B2-3763-8A0C-56A4-C088C18DDBC2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6347696" y="2949694"/>
            <a:ext cx="236127" cy="188240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704B543-A087-6258-53B2-3382506CB5CB}"/>
              </a:ext>
            </a:extLst>
          </p:cNvPr>
          <p:cNvSpPr/>
          <p:nvPr/>
        </p:nvSpPr>
        <p:spPr>
          <a:xfrm>
            <a:off x="6583823" y="3971128"/>
            <a:ext cx="144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background-clip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ADC1F19-9641-15F6-3ECE-3B5E53A4B1CD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6347696" y="3137934"/>
            <a:ext cx="236127" cy="94119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D76B52C-A377-4760-EE4D-8E1F7250DC8F}"/>
              </a:ext>
            </a:extLst>
          </p:cNvPr>
          <p:cNvSpPr/>
          <p:nvPr/>
        </p:nvSpPr>
        <p:spPr>
          <a:xfrm>
            <a:off x="6583823" y="3594650"/>
            <a:ext cx="144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background-origin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F08E3E2-D366-FE1C-85A8-77605DB967B3}"/>
              </a:ext>
            </a:extLst>
          </p:cNvPr>
          <p:cNvCxnSpPr>
            <a:cxnSpLocks/>
            <a:stCxn id="28" idx="1"/>
            <a:endCxn id="2" idx="3"/>
          </p:cNvCxnSpPr>
          <p:nvPr/>
        </p:nvCxnSpPr>
        <p:spPr>
          <a:xfrm rot="10800000">
            <a:off x="6347697" y="3137934"/>
            <a:ext cx="236127" cy="564716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8">
            <a:extLst>
              <a:ext uri="{FF2B5EF4-FFF2-40B4-BE49-F238E27FC236}">
                <a16:creationId xmlns:a16="http://schemas.microsoft.com/office/drawing/2014/main" id="{A6C27A23-18E4-76C2-DEF7-34D22EC06C21}"/>
              </a:ext>
            </a:extLst>
          </p:cNvPr>
          <p:cNvSpPr/>
          <p:nvPr/>
        </p:nvSpPr>
        <p:spPr>
          <a:xfrm>
            <a:off x="6583823" y="4347608"/>
            <a:ext cx="1440000" cy="216000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background-attachment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6" name="连接符: 曲线 10">
            <a:extLst>
              <a:ext uri="{FF2B5EF4-FFF2-40B4-BE49-F238E27FC236}">
                <a16:creationId xmlns:a16="http://schemas.microsoft.com/office/drawing/2014/main" id="{32E5C4EC-C977-10C6-8D74-4BEFAAD30A4E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6347696" y="3137934"/>
            <a:ext cx="236127" cy="1317674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07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2CAE3-A1AC-3F4E-935C-0F5B86F0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6BEB13-BC5C-76A7-70B4-5704F9D6A0AC}"/>
              </a:ext>
            </a:extLst>
          </p:cNvPr>
          <p:cNvSpPr/>
          <p:nvPr/>
        </p:nvSpPr>
        <p:spPr>
          <a:xfrm>
            <a:off x="3927709" y="3694457"/>
            <a:ext cx="936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65B1BF-2668-EBE3-9A2F-76B4ADFC7BD3}"/>
              </a:ext>
            </a:extLst>
          </p:cNvPr>
          <p:cNvSpPr/>
          <p:nvPr/>
        </p:nvSpPr>
        <p:spPr>
          <a:xfrm>
            <a:off x="3927709" y="2237109"/>
            <a:ext cx="936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detailsView.vue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1F7419-7D34-C865-9FD3-CEF01F2784E0}"/>
              </a:ext>
            </a:extLst>
          </p:cNvPr>
          <p:cNvSpPr/>
          <p:nvPr/>
        </p:nvSpPr>
        <p:spPr>
          <a:xfrm>
            <a:off x="4988680" y="2965783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cart.js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CA54037-8AE4-360B-D22C-AE9D102A0F28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4863710" y="3073783"/>
            <a:ext cx="124971" cy="728674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5D7F2DC2-788D-E15F-2B93-BEC9E502032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863709" y="2345109"/>
            <a:ext cx="124971" cy="728674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206292A-CFFA-EDEE-0CE6-0FCE7626F683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1A4A212-0D66-8B59-6229-1091271BAD62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getLists()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09BB0B0-6F0E-C24E-3004-E1132211C2A4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431383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AE83631-A7F6-E02C-6D38-BABF5CA86FC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73783"/>
            <a:ext cx="169100" cy="96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3C11272C-4991-936E-0304-646EE0728FD5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>
            <a:off x="3738400" y="2055600"/>
            <a:ext cx="189309" cy="28950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FAC0BED9-67F3-89B3-6AB2-8DA4ED4A93B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clearCarts()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0E5DD0E-A687-963B-1415-3F7429B9EB3A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67383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E6615E3-8D72-AC02-8F82-0C0E07C8A063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73783"/>
            <a:ext cx="160970" cy="360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20E96D7-080F-5915-CFE3-F48B6E4FAB2E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addToCarts()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560AFC3-5502-019C-04F5-A2B3EC196CEB}"/>
              </a:ext>
            </a:extLst>
          </p:cNvPr>
          <p:cNvSpPr/>
          <p:nvPr/>
        </p:nvSpPr>
        <p:spPr>
          <a:xfrm>
            <a:off x="2730400" y="1947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EA05F83-9848-938F-5765-BDA46419BE99}"/>
              </a:ext>
            </a:extLst>
          </p:cNvPr>
          <p:cNvSpPr/>
          <p:nvPr/>
        </p:nvSpPr>
        <p:spPr>
          <a:xfrm>
            <a:off x="2730400" y="2237109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goodSelected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1EF7C50-FB8D-FA1D-20B6-85409306F50D}"/>
              </a:ext>
            </a:extLst>
          </p:cNvPr>
          <p:cNvSpPr/>
          <p:nvPr/>
        </p:nvSpPr>
        <p:spPr>
          <a:xfrm>
            <a:off x="2730400" y="2523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addToCarts()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AC6721A-6244-50EC-47B3-5478511DF02F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3738400" y="2345109"/>
            <a:ext cx="189309" cy="28649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4FC7AF9-BB31-5588-9F23-4B97028C7A12}"/>
              </a:ext>
            </a:extLst>
          </p:cNvPr>
          <p:cNvCxnSpPr>
            <a:stCxn id="36" idx="3"/>
            <a:endCxn id="4" idx="1"/>
          </p:cNvCxnSpPr>
          <p:nvPr/>
        </p:nvCxnSpPr>
        <p:spPr>
          <a:xfrm>
            <a:off x="3738400" y="2345109"/>
            <a:ext cx="18930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46905A7-222F-AF3F-81E8-3E43C3A2AFC0}"/>
              </a:ext>
            </a:extLst>
          </p:cNvPr>
          <p:cNvSpPr/>
          <p:nvPr/>
        </p:nvSpPr>
        <p:spPr>
          <a:xfrm>
            <a:off x="2730400" y="2946554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B69FB84-588C-3B6F-29DC-0D207F19217B}"/>
              </a:ext>
            </a:extLst>
          </p:cNvPr>
          <p:cNvSpPr/>
          <p:nvPr/>
        </p:nvSpPr>
        <p:spPr>
          <a:xfrm>
            <a:off x="2730400" y="3245715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selectedLists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761FC9C-89B8-41A0-8F5C-43B5E16AA3C1}"/>
              </a:ext>
            </a:extLst>
          </p:cNvPr>
          <p:cNvSpPr/>
          <p:nvPr/>
        </p:nvSpPr>
        <p:spPr>
          <a:xfrm>
            <a:off x="2730400" y="3544876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isAll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3DCAFDE-14F9-6845-DB80-8B8F839510C3}"/>
              </a:ext>
            </a:extLst>
          </p:cNvPr>
          <p:cNvSpPr/>
          <p:nvPr/>
        </p:nvSpPr>
        <p:spPr>
          <a:xfrm>
            <a:off x="2730400" y="3844037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7B3F34F-6627-658C-A744-FBC9FDD8AF91}"/>
              </a:ext>
            </a:extLst>
          </p:cNvPr>
          <p:cNvSpPr/>
          <p:nvPr/>
        </p:nvSpPr>
        <p:spPr>
          <a:xfrm>
            <a:off x="2730400" y="4143198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totalPrice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9FD48F7-D13B-8DD4-D4AA-42DDEE93B189}"/>
              </a:ext>
            </a:extLst>
          </p:cNvPr>
          <p:cNvSpPr/>
          <p:nvPr/>
        </p:nvSpPr>
        <p:spPr>
          <a:xfrm>
            <a:off x="2730400" y="4442359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discountPrice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BD5BA532-7EB2-08C6-9059-CA4E846D5684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738400" y="3054554"/>
            <a:ext cx="189309" cy="747903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6E326BD-B4AE-1641-E70A-A6BFE4509A70}"/>
              </a:ext>
            </a:extLst>
          </p:cNvPr>
          <p:cNvCxnSpPr>
            <a:cxnSpLocks/>
            <a:stCxn id="55" idx="3"/>
            <a:endCxn id="3" idx="1"/>
          </p:cNvCxnSpPr>
          <p:nvPr/>
        </p:nvCxnSpPr>
        <p:spPr>
          <a:xfrm>
            <a:off x="3738400" y="3353715"/>
            <a:ext cx="189309" cy="44874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B5A66737-652E-D3AD-C2BA-7A64BF6D2DB4}"/>
              </a:ext>
            </a:extLst>
          </p:cNvPr>
          <p:cNvCxnSpPr>
            <a:cxnSpLocks/>
            <a:stCxn id="60" idx="3"/>
            <a:endCxn id="3" idx="1"/>
          </p:cNvCxnSpPr>
          <p:nvPr/>
        </p:nvCxnSpPr>
        <p:spPr>
          <a:xfrm flipV="1">
            <a:off x="3738400" y="3802457"/>
            <a:ext cx="189309" cy="74790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9C49D303-6593-4078-0C50-F1465C52AB10}"/>
              </a:ext>
            </a:extLst>
          </p:cNvPr>
          <p:cNvCxnSpPr>
            <a:cxnSpLocks/>
            <a:stCxn id="56" idx="3"/>
            <a:endCxn id="3" idx="1"/>
          </p:cNvCxnSpPr>
          <p:nvPr/>
        </p:nvCxnSpPr>
        <p:spPr>
          <a:xfrm>
            <a:off x="3738400" y="3652876"/>
            <a:ext cx="189309" cy="14958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6EB5F84-D1BD-20B5-2777-AB306C14B03E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 flipV="1">
            <a:off x="3738400" y="3802457"/>
            <a:ext cx="189309" cy="44874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98C2E92-6E21-B7A7-AAAB-69046DD82A44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3738400" y="3802457"/>
            <a:ext cx="189309" cy="149580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2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A2C4C-DE35-8F5D-FAA3-1F45B914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167702-BFB3-0DB3-BB79-C1FC75427EA0}"/>
              </a:ext>
            </a:extLst>
          </p:cNvPr>
          <p:cNvSpPr/>
          <p:nvPr/>
        </p:nvSpPr>
        <p:spPr>
          <a:xfrm>
            <a:off x="4988680" y="29304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::before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29B0F0-7681-C319-D905-61DFC9EA1742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String of text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362D5C7-ED9E-7876-9B3A-5E7694F2029B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Entity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CC45C27-5C3D-1BF1-5E05-EB880994D1C9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396000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D6AAD16A-0663-8D07-DC16-C4F0A658F0A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38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509F35E6-BC71-27B6-AB68-9D6D8641D9D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DC5EF390-7693-C62F-379C-E8944F075A7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1D3BCEB4-577A-2C82-5900-26B41E83F91D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38400"/>
            <a:ext cx="160970" cy="3960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023AE0-10C4-EDDD-C931-D3E49B6AC7C9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9966F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Iconfont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3E28516-AB33-28C4-44B6-24DE28D98661}"/>
              </a:ext>
            </a:extLst>
          </p:cNvPr>
          <p:cNvSpPr/>
          <p:nvPr/>
        </p:nvSpPr>
        <p:spPr>
          <a:xfrm>
            <a:off x="7126880" y="2798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9DFEFA-DE6D-C382-23DE-033158234380}"/>
              </a:ext>
            </a:extLst>
          </p:cNvPr>
          <p:cNvSpPr/>
          <p:nvPr/>
        </p:nvSpPr>
        <p:spPr>
          <a:xfrm>
            <a:off x="7126880" y="3062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72856E-D2DA-7E17-A337-C4361ABDE71E}"/>
              </a:ext>
            </a:extLst>
          </p:cNvPr>
          <p:cNvCxnSpPr>
            <a:stCxn id="26" idx="3"/>
            <a:endCxn id="2" idx="1"/>
          </p:cNvCxnSpPr>
          <p:nvPr/>
        </p:nvCxnSpPr>
        <p:spPr>
          <a:xfrm>
            <a:off x="6957780" y="2906400"/>
            <a:ext cx="169100" cy="0"/>
          </a:xfrm>
          <a:prstGeom prst="line">
            <a:avLst/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671B0F8-4EB3-1F8A-06EB-35F88593DCA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6957780" y="3170400"/>
            <a:ext cx="169100" cy="0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3064634-CD22-075E-68B9-962F834B311B}"/>
              </a:ext>
            </a:extLst>
          </p:cNvPr>
          <p:cNvSpPr/>
          <p:nvPr/>
        </p:nvSpPr>
        <p:spPr>
          <a:xfrm>
            <a:off x="3927709" y="317970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&lt;li&gt;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464FB6F-32E1-97B7-CAC2-14F5345557D4}"/>
              </a:ext>
            </a:extLst>
          </p:cNvPr>
          <p:cNvSpPr/>
          <p:nvPr/>
        </p:nvSpPr>
        <p:spPr>
          <a:xfrm>
            <a:off x="4988679" y="34290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::after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A49DEFA1-8658-B2E8-502E-F97718CFD37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3038400"/>
            <a:ext cx="160971" cy="2493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4C1CA78-5496-27AF-13AD-7BE3E7DD4A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3287700"/>
            <a:ext cx="160970" cy="2493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6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FA66E-600A-88EF-A518-DADE5F3B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7F20E4-ECAC-3C69-D946-92C688878A43}"/>
              </a:ext>
            </a:extLst>
          </p:cNvPr>
          <p:cNvSpPr/>
          <p:nvPr/>
        </p:nvSpPr>
        <p:spPr>
          <a:xfrm>
            <a:off x="3953609" y="1817217"/>
            <a:ext cx="1260000" cy="216000"/>
          </a:xfrm>
          <a:prstGeom prst="roundRect">
            <a:avLst/>
          </a:prstGeom>
          <a:solidFill>
            <a:srgbClr val="00BC7B"/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Requirement Analysis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97D093-6974-ED06-D730-7114EA069376}"/>
              </a:ext>
            </a:extLst>
          </p:cNvPr>
          <p:cNvSpPr/>
          <p:nvPr/>
        </p:nvSpPr>
        <p:spPr>
          <a:xfrm>
            <a:off x="3953609" y="2105368"/>
            <a:ext cx="126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Design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361E683-1693-04EF-E70F-E35AA21CF2C3}"/>
              </a:ext>
            </a:extLst>
          </p:cNvPr>
          <p:cNvSpPr/>
          <p:nvPr/>
        </p:nvSpPr>
        <p:spPr>
          <a:xfrm>
            <a:off x="3953609" y="2393519"/>
            <a:ext cx="1260000" cy="216000"/>
          </a:xfrm>
          <a:prstGeom prst="roundRect">
            <a:avLst/>
          </a:prstGeom>
          <a:solidFill>
            <a:srgbClr val="00BC7B">
              <a:alpha val="8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Implementation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6076773-2B44-CA3D-7678-FDF5C69A883C}"/>
              </a:ext>
            </a:extLst>
          </p:cNvPr>
          <p:cNvSpPr/>
          <p:nvPr/>
        </p:nvSpPr>
        <p:spPr>
          <a:xfrm>
            <a:off x="3953609" y="2681670"/>
            <a:ext cx="1260000" cy="216000"/>
          </a:xfrm>
          <a:prstGeom prst="roundRect">
            <a:avLst/>
          </a:prstGeom>
          <a:solidFill>
            <a:srgbClr val="00BC7B">
              <a:alpha val="6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Registration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1091DA-005D-6AFD-E428-0A9DFA171857}"/>
              </a:ext>
            </a:extLst>
          </p:cNvPr>
          <p:cNvSpPr/>
          <p:nvPr/>
        </p:nvSpPr>
        <p:spPr>
          <a:xfrm>
            <a:off x="3953609" y="2969821"/>
            <a:ext cx="1260000" cy="216000"/>
          </a:xfrm>
          <a:prstGeom prst="roundRect">
            <a:avLst/>
          </a:prstGeom>
          <a:solidFill>
            <a:srgbClr val="00BC7B">
              <a:alpha val="6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Usage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CE0235D-565A-3452-E27C-103902C81866}"/>
              </a:ext>
            </a:extLst>
          </p:cNvPr>
          <p:cNvSpPr/>
          <p:nvPr/>
        </p:nvSpPr>
        <p:spPr>
          <a:xfrm>
            <a:off x="3953609" y="3257972"/>
            <a:ext cx="1260000" cy="216000"/>
          </a:xfrm>
          <a:prstGeom prst="roundRect">
            <a:avLst/>
          </a:prstGeom>
          <a:solidFill>
            <a:srgbClr val="00BC7B">
              <a:alpha val="5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Testing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9306ADC-F827-C894-8106-892A4AA114F9}"/>
              </a:ext>
            </a:extLst>
          </p:cNvPr>
          <p:cNvSpPr/>
          <p:nvPr/>
        </p:nvSpPr>
        <p:spPr>
          <a:xfrm>
            <a:off x="3953609" y="3546123"/>
            <a:ext cx="1260000" cy="216000"/>
          </a:xfrm>
          <a:prstGeom prst="roundRect">
            <a:avLst/>
          </a:prstGeom>
          <a:solidFill>
            <a:srgbClr val="00BC7B">
              <a:alpha val="4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Optimization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58B77B1-B7DD-B732-DF56-A31D0F6B7361}"/>
              </a:ext>
            </a:extLst>
          </p:cNvPr>
          <p:cNvSpPr/>
          <p:nvPr/>
        </p:nvSpPr>
        <p:spPr>
          <a:xfrm>
            <a:off x="3953609" y="3834275"/>
            <a:ext cx="1260000" cy="216000"/>
          </a:xfrm>
          <a:prstGeom prst="roundRect">
            <a:avLst/>
          </a:prstGeom>
          <a:solidFill>
            <a:srgbClr val="00BC7B">
              <a:alpha val="3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Documentation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1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AA57-B553-5F1C-4D65-1E79FB97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D4EA705-5174-8245-8002-349F657D0713}"/>
              </a:ext>
            </a:extLst>
          </p:cNvPr>
          <p:cNvSpPr/>
          <p:nvPr/>
        </p:nvSpPr>
        <p:spPr>
          <a:xfrm>
            <a:off x="2090611" y="26612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8F3B212-F555-E712-B5B8-41305619F497}"/>
              </a:ext>
            </a:extLst>
          </p:cNvPr>
          <p:cNvSpPr/>
          <p:nvPr/>
        </p:nvSpPr>
        <p:spPr>
          <a:xfrm>
            <a:off x="3406738" y="20759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position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7F1D8B-280F-2594-90A0-29B391D6D312}"/>
              </a:ext>
            </a:extLst>
          </p:cNvPr>
          <p:cNvSpPr/>
          <p:nvPr/>
        </p:nvSpPr>
        <p:spPr>
          <a:xfrm>
            <a:off x="3406738" y="3246531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flex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20C692-61F4-4651-0309-79F4B0DD2BA7}"/>
              </a:ext>
            </a:extLst>
          </p:cNvPr>
          <p:cNvSpPr/>
          <p:nvPr/>
        </p:nvSpPr>
        <p:spPr>
          <a:xfrm>
            <a:off x="3406738" y="415967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grid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4957B6-3878-F6DF-0879-5C3A8577CFEA}"/>
              </a:ext>
            </a:extLst>
          </p:cNvPr>
          <p:cNvSpPr/>
          <p:nvPr/>
        </p:nvSpPr>
        <p:spPr>
          <a:xfrm>
            <a:off x="4239109" y="19503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absolute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E16E48C-B600-ABC4-2C20-6606AACD024D}"/>
              </a:ext>
            </a:extLst>
          </p:cNvPr>
          <p:cNvSpPr/>
          <p:nvPr/>
        </p:nvSpPr>
        <p:spPr>
          <a:xfrm>
            <a:off x="4239109" y="16993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relative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486B7F5-2E2E-EEBB-FAAE-2ACF160A479E}"/>
              </a:ext>
            </a:extLst>
          </p:cNvPr>
          <p:cNvSpPr/>
          <p:nvPr/>
        </p:nvSpPr>
        <p:spPr>
          <a:xfrm>
            <a:off x="4239109" y="31195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F2A50E26-D48C-510E-3480-59C12B16490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170611" y="2769218"/>
            <a:ext cx="236127" cy="58531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0385AD8A-C066-8ECA-A0E6-DBD92B1E646B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170611" y="2769218"/>
            <a:ext cx="236127" cy="1498455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9615C0A-1B10-A361-DA3B-398D4617E803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170612" y="2183904"/>
            <a:ext cx="236127" cy="58531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7A52DFF8-6BD7-33B1-D329-8ABB045A4364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354532"/>
            <a:ext cx="112371" cy="126969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E5197BF-0549-0222-6C0A-D724EC12BF46}"/>
              </a:ext>
            </a:extLst>
          </p:cNvPr>
          <p:cNvSpPr/>
          <p:nvPr/>
        </p:nvSpPr>
        <p:spPr>
          <a:xfrm>
            <a:off x="4239109" y="22014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fixed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45CE655-14AF-9AF2-7E1C-F50D79AA1DEA}"/>
              </a:ext>
            </a:extLst>
          </p:cNvPr>
          <p:cNvSpPr/>
          <p:nvPr/>
        </p:nvSpPr>
        <p:spPr>
          <a:xfrm>
            <a:off x="4239109" y="3373500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2B805A2-6475-FEF8-3EBE-F7C225261AB6}"/>
              </a:ext>
            </a:extLst>
          </p:cNvPr>
          <p:cNvSpPr/>
          <p:nvPr/>
        </p:nvSpPr>
        <p:spPr>
          <a:xfrm>
            <a:off x="4239109" y="403441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D20FC7C-8293-188E-7DE6-2A941ACBB8F1}"/>
              </a:ext>
            </a:extLst>
          </p:cNvPr>
          <p:cNvSpPr/>
          <p:nvPr/>
        </p:nvSpPr>
        <p:spPr>
          <a:xfrm>
            <a:off x="4239109" y="428493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A90F4B6-C0E2-89BC-3A98-6E136E0FAADC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414241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9AED3F8-6E6C-BEAB-3537-82451B3301FB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426767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A79BA916-6511-600B-13E2-031DA7AA0847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227561"/>
            <a:ext cx="112371" cy="126969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B887BA2-DF6E-1C01-5B0A-327FBD21DB39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8073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A5BFD18-3F0A-0B88-9E93-D681631AD653}"/>
              </a:ext>
            </a:extLst>
          </p:cNvPr>
          <p:cNvSpPr/>
          <p:nvPr/>
        </p:nvSpPr>
        <p:spPr>
          <a:xfrm>
            <a:off x="3387785" y="10341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float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12C1BC09-E865-098F-5BAE-63A7A32A9546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1142132"/>
            <a:ext cx="217174" cy="162708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0261F30-DBBF-5D93-5986-F9EE4CB1BA50}"/>
              </a:ext>
            </a:extLst>
          </p:cNvPr>
          <p:cNvSpPr/>
          <p:nvPr/>
        </p:nvSpPr>
        <p:spPr>
          <a:xfrm>
            <a:off x="1215806" y="2661218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&lt;table&gt;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D9A8334-5C18-94A4-AFC5-0D74D84342A8}"/>
              </a:ext>
            </a:extLst>
          </p:cNvPr>
          <p:cNvSpPr/>
          <p:nvPr/>
        </p:nvSpPr>
        <p:spPr>
          <a:xfrm>
            <a:off x="4259333" y="908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left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CD804F7-FB58-7B00-5250-2702E2994115}"/>
              </a:ext>
            </a:extLst>
          </p:cNvPr>
          <p:cNvSpPr/>
          <p:nvPr/>
        </p:nvSpPr>
        <p:spPr>
          <a:xfrm>
            <a:off x="4259333" y="1160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right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6B9BBC4-CF09-0551-912F-B4C7FF077045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1016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3AD679D9-CC1F-87F2-3A12-D9F7CDCA572D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1142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A9D18DF-9A6B-CD33-9AC4-6C23FB28C794}"/>
              </a:ext>
            </a:extLst>
          </p:cNvPr>
          <p:cNvSpPr/>
          <p:nvPr/>
        </p:nvSpPr>
        <p:spPr>
          <a:xfrm>
            <a:off x="4239109" y="24526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sticky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93586063-DD3C-DF6A-2FA6-91892C24FB03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21839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EEF4DE-E402-3583-6D8E-C4532D630FDC}"/>
              </a:ext>
            </a:extLst>
          </p:cNvPr>
          <p:cNvCxnSpPr>
            <a:stCxn id="28" idx="3"/>
            <a:endCxn id="2" idx="1"/>
          </p:cNvCxnSpPr>
          <p:nvPr/>
        </p:nvCxnSpPr>
        <p:spPr>
          <a:xfrm>
            <a:off x="1935806" y="2769218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5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A24F8-E1BD-9189-C324-9C5F7116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7D5E69-AA2E-FC32-F5B1-466612F9DAEA}"/>
              </a:ext>
            </a:extLst>
          </p:cNvPr>
          <p:cNvSpPr/>
          <p:nvPr/>
        </p:nvSpPr>
        <p:spPr>
          <a:xfrm>
            <a:off x="2090611" y="2642816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ABAD30-24EB-82E6-AF2D-59F60775339C}"/>
              </a:ext>
            </a:extLst>
          </p:cNvPr>
          <p:cNvSpPr/>
          <p:nvPr/>
        </p:nvSpPr>
        <p:spPr>
          <a:xfrm>
            <a:off x="3406738" y="16695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position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AA6A6D1-D7B3-992A-1FAD-9F693A49BEC6}"/>
              </a:ext>
            </a:extLst>
          </p:cNvPr>
          <p:cNvSpPr/>
          <p:nvPr/>
        </p:nvSpPr>
        <p:spPr>
          <a:xfrm>
            <a:off x="3406738" y="361612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flex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C42CB4E-5C44-7042-49A8-6E7C64C23FF1}"/>
              </a:ext>
            </a:extLst>
          </p:cNvPr>
          <p:cNvSpPr/>
          <p:nvPr/>
        </p:nvSpPr>
        <p:spPr>
          <a:xfrm>
            <a:off x="3406738" y="563922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grid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B393F4E-D343-21EE-8EB7-F6279D93491C}"/>
              </a:ext>
            </a:extLst>
          </p:cNvPr>
          <p:cNvSpPr/>
          <p:nvPr/>
        </p:nvSpPr>
        <p:spPr>
          <a:xfrm>
            <a:off x="4239109" y="15439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absolute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5EF32C5-5CD8-2361-E4BA-17E8BD8F84C4}"/>
              </a:ext>
            </a:extLst>
          </p:cNvPr>
          <p:cNvSpPr/>
          <p:nvPr/>
        </p:nvSpPr>
        <p:spPr>
          <a:xfrm>
            <a:off x="4239109" y="12929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relative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6706059-CEF5-0406-0DE9-CE356B0DB39C}"/>
              </a:ext>
            </a:extLst>
          </p:cNvPr>
          <p:cNvSpPr/>
          <p:nvPr/>
        </p:nvSpPr>
        <p:spPr>
          <a:xfrm>
            <a:off x="4239109" y="30179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790A38DE-9A2B-5F8D-ED2A-6B8A26FD3E39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170611" y="2750816"/>
            <a:ext cx="236127" cy="9733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35BF5A3-8481-B09F-E621-2DAEFDB577F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170611" y="2750816"/>
            <a:ext cx="236127" cy="2996407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5B4C45D-2215-D351-EBD0-9C11C2A0EE8F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 flipV="1">
            <a:off x="3170612" y="1777504"/>
            <a:ext cx="236127" cy="973311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ED494AB0-430F-92D5-9EC0-4C90DF974118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724128"/>
            <a:ext cx="112371" cy="598165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54CE68F-1AD7-3B27-C278-53D0FBDE0973}"/>
              </a:ext>
            </a:extLst>
          </p:cNvPr>
          <p:cNvSpPr/>
          <p:nvPr/>
        </p:nvSpPr>
        <p:spPr>
          <a:xfrm>
            <a:off x="4239109" y="17950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fixed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C9951C-382C-0B59-1E2F-16537D777D39}"/>
              </a:ext>
            </a:extLst>
          </p:cNvPr>
          <p:cNvSpPr/>
          <p:nvPr/>
        </p:nvSpPr>
        <p:spPr>
          <a:xfrm>
            <a:off x="4239109" y="421429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392F884-1D99-06E6-073E-84586A266AE6}"/>
              </a:ext>
            </a:extLst>
          </p:cNvPr>
          <p:cNvSpPr/>
          <p:nvPr/>
        </p:nvSpPr>
        <p:spPr>
          <a:xfrm>
            <a:off x="4239109" y="551396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917F5E3-9109-56D4-33BF-FB69E8ADD0D1}"/>
              </a:ext>
            </a:extLst>
          </p:cNvPr>
          <p:cNvSpPr/>
          <p:nvPr/>
        </p:nvSpPr>
        <p:spPr>
          <a:xfrm>
            <a:off x="4239109" y="576448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3955310-D40B-9A50-04A8-3D315ACB8252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562196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04BA7244-C215-E779-E744-80CFC8B32938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574722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F1F59178-FEC1-F67E-09E0-8ADE07BA4BE8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125961"/>
            <a:ext cx="112371" cy="598165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8D0C0C64-A215-B478-822D-5B9D37BEED0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4009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61D15B4-1EF0-74EB-C00D-40E69113C461}"/>
              </a:ext>
            </a:extLst>
          </p:cNvPr>
          <p:cNvSpPr/>
          <p:nvPr/>
        </p:nvSpPr>
        <p:spPr>
          <a:xfrm>
            <a:off x="3387785" y="6277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float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1639D91-96C2-1EA8-A787-5B43DB710761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735732"/>
            <a:ext cx="217174" cy="201508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820E203-3D93-2EA9-8908-FBE10695325D}"/>
              </a:ext>
            </a:extLst>
          </p:cNvPr>
          <p:cNvSpPr/>
          <p:nvPr/>
        </p:nvSpPr>
        <p:spPr>
          <a:xfrm>
            <a:off x="1215806" y="2642816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&lt;table&gt;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C8E297E-9902-7EFB-E7B5-DED56A221B49}"/>
              </a:ext>
            </a:extLst>
          </p:cNvPr>
          <p:cNvSpPr/>
          <p:nvPr/>
        </p:nvSpPr>
        <p:spPr>
          <a:xfrm>
            <a:off x="4259333" y="501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left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1D0028F-EC94-2526-F176-862BC2AE41D6}"/>
              </a:ext>
            </a:extLst>
          </p:cNvPr>
          <p:cNvSpPr/>
          <p:nvPr/>
        </p:nvSpPr>
        <p:spPr>
          <a:xfrm>
            <a:off x="4259333" y="753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right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CA0FFF3-D7B3-A46D-CED6-A015419A04C7}"/>
              </a:ext>
            </a:extLst>
          </p:cNvPr>
          <p:cNvSpPr/>
          <p:nvPr/>
        </p:nvSpPr>
        <p:spPr>
          <a:xfrm>
            <a:off x="5306324" y="375732"/>
            <a:ext cx="1260000" cy="720000"/>
          </a:xfrm>
          <a:prstGeom prst="roundRect">
            <a:avLst/>
          </a:prstGeom>
          <a:noFill/>
          <a:ln w="12700">
            <a:solidFill>
              <a:srgbClr val="3DC1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.clear::after {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    content: '';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    display: block;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    clear: both;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}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FB7AA72D-FFCB-BD68-906B-23E70E95D3EE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609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94316C27-D904-2B7E-78AE-183533596ED1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735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F199458-83C1-EF95-A883-F817515A8F61}"/>
              </a:ext>
            </a:extLst>
          </p:cNvPr>
          <p:cNvSpPr/>
          <p:nvPr/>
        </p:nvSpPr>
        <p:spPr>
          <a:xfrm>
            <a:off x="4239109" y="20462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sticky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6A82AC47-0A34-F22D-CB63-1001B28D59BB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17775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3CF9839-8CC9-3CA9-A81C-6244845B2B9D}"/>
              </a:ext>
            </a:extLst>
          </p:cNvPr>
          <p:cNvSpPr/>
          <p:nvPr/>
        </p:nvSpPr>
        <p:spPr>
          <a:xfrm>
            <a:off x="5255524" y="1669505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z-index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8648CF6-42FB-369B-2B6C-BC879631CFA8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5139109" y="1400968"/>
            <a:ext cx="116415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143F896-9E47-0144-A43A-F064BC94F769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5139109" y="1777505"/>
            <a:ext cx="116415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AFF6F1D-82F0-A130-42F5-68BC54B1CD8B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1935806" y="2750816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CD9B6E0C-9F75-365E-F8A8-85C4344BE035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5159333" y="609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6D19163B-D2F5-8871-E03C-BE29DC738EBB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5159333" y="735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CCDD3B2A-467A-A3F5-2899-7C14090D296F}"/>
              </a:ext>
            </a:extLst>
          </p:cNvPr>
          <p:cNvSpPr/>
          <p:nvPr/>
        </p:nvSpPr>
        <p:spPr>
          <a:xfrm>
            <a:off x="5255524" y="251789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flex-direction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C7F3F4D-0106-2336-F6B1-8A5F6FE264B5}"/>
              </a:ext>
            </a:extLst>
          </p:cNvPr>
          <p:cNvSpPr/>
          <p:nvPr/>
        </p:nvSpPr>
        <p:spPr>
          <a:xfrm>
            <a:off x="5255524" y="27695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justify-content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FFF15F6-8DED-678E-4516-116F88EFEFC1}"/>
              </a:ext>
            </a:extLst>
          </p:cNvPr>
          <p:cNvSpPr/>
          <p:nvPr/>
        </p:nvSpPr>
        <p:spPr>
          <a:xfrm>
            <a:off x="5255524" y="30179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align-items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85115E1-35AF-7B3F-9B0C-0FED5EC97188}"/>
              </a:ext>
            </a:extLst>
          </p:cNvPr>
          <p:cNvSpPr/>
          <p:nvPr/>
        </p:nvSpPr>
        <p:spPr>
          <a:xfrm>
            <a:off x="5255524" y="3262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flex-wrap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8C1AB6B-3AEB-B12E-4601-AACDB8A84ABA}"/>
              </a:ext>
            </a:extLst>
          </p:cNvPr>
          <p:cNvSpPr/>
          <p:nvPr/>
        </p:nvSpPr>
        <p:spPr>
          <a:xfrm>
            <a:off x="5255524" y="3514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FF8EA186-1DF7-FC73-CAB9-920EC48094D4}"/>
              </a:ext>
            </a:extLst>
          </p:cNvPr>
          <p:cNvCxnSpPr>
            <a:cxnSpLocks/>
            <a:stCxn id="79" idx="1"/>
            <a:endCxn id="10" idx="3"/>
          </p:cNvCxnSpPr>
          <p:nvPr/>
        </p:nvCxnSpPr>
        <p:spPr>
          <a:xfrm rot="10800000" flipV="1">
            <a:off x="5139110" y="2625898"/>
            <a:ext cx="116415" cy="5000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556E41C7-376D-225E-7226-3864909BE88F}"/>
              </a:ext>
            </a:extLst>
          </p:cNvPr>
          <p:cNvCxnSpPr>
            <a:cxnSpLocks/>
            <a:stCxn id="83" idx="1"/>
            <a:endCxn id="10" idx="3"/>
          </p:cNvCxnSpPr>
          <p:nvPr/>
        </p:nvCxnSpPr>
        <p:spPr>
          <a:xfrm rot="10800000">
            <a:off x="5139110" y="3125962"/>
            <a:ext cx="116415" cy="4968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2FE5135-03AC-6E02-7A45-AE1490355D0E}"/>
              </a:ext>
            </a:extLst>
          </p:cNvPr>
          <p:cNvSpPr/>
          <p:nvPr/>
        </p:nvSpPr>
        <p:spPr>
          <a:xfrm>
            <a:off x="5255524" y="383842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flex-basis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52363A63-825D-F240-6EA0-B128399A9159}"/>
              </a:ext>
            </a:extLst>
          </p:cNvPr>
          <p:cNvSpPr/>
          <p:nvPr/>
        </p:nvSpPr>
        <p:spPr>
          <a:xfrm>
            <a:off x="5255524" y="40900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flex-grow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4CA7F7F6-E7D5-9DAD-DE36-4F5550246268}"/>
              </a:ext>
            </a:extLst>
          </p:cNvPr>
          <p:cNvSpPr/>
          <p:nvPr/>
        </p:nvSpPr>
        <p:spPr>
          <a:xfrm>
            <a:off x="5255524" y="43384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flex-shrink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B5CA0E07-097C-29F7-7997-8EF996EC89DA}"/>
              </a:ext>
            </a:extLst>
          </p:cNvPr>
          <p:cNvSpPr/>
          <p:nvPr/>
        </p:nvSpPr>
        <p:spPr>
          <a:xfrm>
            <a:off x="5255524" y="45832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15F772AA-ED96-A648-62C4-CAE545578DC1}"/>
              </a:ext>
            </a:extLst>
          </p:cNvPr>
          <p:cNvCxnSpPr>
            <a:cxnSpLocks/>
            <a:stCxn id="91" idx="1"/>
            <a:endCxn id="58" idx="3"/>
          </p:cNvCxnSpPr>
          <p:nvPr/>
        </p:nvCxnSpPr>
        <p:spPr>
          <a:xfrm rot="10800000" flipV="1">
            <a:off x="5139110" y="3946428"/>
            <a:ext cx="116415" cy="3758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BA98A774-9247-564E-74E9-DAA4A9BFA6AB}"/>
              </a:ext>
            </a:extLst>
          </p:cNvPr>
          <p:cNvCxnSpPr>
            <a:cxnSpLocks/>
            <a:stCxn id="94" idx="1"/>
            <a:endCxn id="58" idx="3"/>
          </p:cNvCxnSpPr>
          <p:nvPr/>
        </p:nvCxnSpPr>
        <p:spPr>
          <a:xfrm rot="10800000">
            <a:off x="5139110" y="4322292"/>
            <a:ext cx="116415" cy="3690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DFDF415-2E45-7615-C710-A34E668FF872}"/>
              </a:ext>
            </a:extLst>
          </p:cNvPr>
          <p:cNvSpPr/>
          <p:nvPr/>
        </p:nvSpPr>
        <p:spPr>
          <a:xfrm>
            <a:off x="5255524" y="5127620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grid-template-columns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45B2E54-C1E9-4178-F708-1D4F19FA3239}"/>
              </a:ext>
            </a:extLst>
          </p:cNvPr>
          <p:cNvSpPr/>
          <p:nvPr/>
        </p:nvSpPr>
        <p:spPr>
          <a:xfrm>
            <a:off x="5255524" y="53792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grid-template-rows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6D07C76A-000A-6148-C257-84637EECBD9B}"/>
              </a:ext>
            </a:extLst>
          </p:cNvPr>
          <p:cNvSpPr/>
          <p:nvPr/>
        </p:nvSpPr>
        <p:spPr>
          <a:xfrm>
            <a:off x="5255524" y="56276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grid-template-areas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D10F1B-4183-29FB-3543-DB9662DE3B23}"/>
              </a:ext>
            </a:extLst>
          </p:cNvPr>
          <p:cNvSpPr/>
          <p:nvPr/>
        </p:nvSpPr>
        <p:spPr>
          <a:xfrm>
            <a:off x="5255524" y="58724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8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323</Words>
  <Application>Microsoft Office PowerPoint</Application>
  <PresentationFormat>Widescreen</PresentationFormat>
  <Paragraphs>220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Poppins</vt:lpstr>
      <vt:lpstr>Quicksand</vt:lpstr>
      <vt:lpstr>Quicksand Light</vt:lpstr>
      <vt:lpstr>Quicksand Medium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PLA</Manager>
  <Company>54414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glpla.github.io</dc:creator>
  <cp:lastModifiedBy>军 冷</cp:lastModifiedBy>
  <cp:revision>94</cp:revision>
  <dcterms:created xsi:type="dcterms:W3CDTF">2024-09-22T03:10:12Z</dcterms:created>
  <dcterms:modified xsi:type="dcterms:W3CDTF">2025-06-20T02:48:40Z</dcterms:modified>
</cp:coreProperties>
</file>