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5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BC7B"/>
    <a:srgbClr val="F7AA5F"/>
    <a:srgbClr val="9966FF"/>
    <a:srgbClr val="FF66CC"/>
    <a:srgbClr val="FED9D8"/>
    <a:srgbClr val="5C84CC"/>
    <a:srgbClr val="335BA3"/>
    <a:srgbClr val="CCF2E5"/>
    <a:srgbClr val="FB8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15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&lt;table&gt;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1963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748716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&lt;thead&gt;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53432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&lt;tbody&gt;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4319925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&lt;tfoot&gt;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563091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02528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80509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719946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4150206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489643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71112"/>
            <a:ext cx="236127" cy="1178406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49518"/>
            <a:ext cx="236127" cy="39280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49518"/>
            <a:ext cx="236127" cy="1178407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856716"/>
            <a:ext cx="236127" cy="39280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1091"/>
            <a:ext cx="160971" cy="18562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856716"/>
            <a:ext cx="160971" cy="15381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88509"/>
            <a:ext cx="160971" cy="1538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642320"/>
            <a:ext cx="160971" cy="18562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4258206"/>
            <a:ext cx="160971" cy="169719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427925"/>
            <a:ext cx="160971" cy="169718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111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&lt;form&gt;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19380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&lt;label&gt;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8312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&lt;input&gt;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84803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&lt;textarea&gt;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838966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&lt;button&gt;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256510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83024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436876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710978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46060"/>
            <a:ext cx="236127" cy="1333054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79114"/>
            <a:ext cx="236127" cy="57691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79114"/>
            <a:ext cx="236127" cy="1567852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39250"/>
            <a:ext cx="236127" cy="43986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3107"/>
            <a:ext cx="160971" cy="26614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939250"/>
            <a:ext cx="160971" cy="26614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544876"/>
            <a:ext cx="160971" cy="41115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3956030"/>
            <a:ext cx="160971" cy="13705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3097392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1943682"/>
            <a:ext cx="900000" cy="216000"/>
          </a:xfrm>
          <a:prstGeom prst="roundRect">
            <a:avLst/>
          </a:prstGeom>
          <a:solidFill>
            <a:srgbClr val="6D91D1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943932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222404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834363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051932"/>
            <a:ext cx="169100" cy="62117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673107"/>
            <a:ext cx="169100" cy="269256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946966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046060"/>
            <a:ext cx="160971" cy="562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827709" y="2938241"/>
            <a:ext cx="160971" cy="10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7279720" y="208398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98508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57070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5107232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946966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678700"/>
            <a:ext cx="207320" cy="268265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946966"/>
            <a:ext cx="207320" cy="268266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7279720" y="2694309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7279720" y="297441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646E216-D49A-51CF-F9E8-587FA7117716}"/>
              </a:ext>
            </a:extLst>
          </p:cNvPr>
          <p:cNvCxnSpPr>
            <a:cxnSpLocks/>
            <a:stCxn id="27" idx="3"/>
            <a:endCxn id="99" idx="1"/>
          </p:cNvCxnSpPr>
          <p:nvPr/>
        </p:nvCxnSpPr>
        <p:spPr>
          <a:xfrm>
            <a:off x="6957780" y="2942363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FD483EC-C2E8-49DD-E220-713594CB9A7F}"/>
              </a:ext>
            </a:extLst>
          </p:cNvPr>
          <p:cNvCxnSpPr>
            <a:cxnSpLocks/>
            <a:stCxn id="108" idx="3"/>
            <a:endCxn id="72" idx="1"/>
          </p:cNvCxnSpPr>
          <p:nvPr/>
        </p:nvCxnSpPr>
        <p:spPr>
          <a:xfrm flipV="1">
            <a:off x="6949650" y="2802309"/>
            <a:ext cx="330070" cy="42016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7279720" y="325452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7279720" y="1803878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259183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956031"/>
            <a:ext cx="160970" cy="4111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818978"/>
            <a:ext cx="160971" cy="137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311447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7279720" y="2364096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332041"/>
            <a:ext cx="169100" cy="34106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673107"/>
            <a:ext cx="160970" cy="5493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85B5DD2D-BD44-062C-C62C-8C14728381C0}"/>
              </a:ext>
            </a:extLst>
          </p:cNvPr>
          <p:cNvCxnSpPr>
            <a:cxnSpLocks/>
            <a:stCxn id="26" idx="3"/>
            <a:endCxn id="100" idx="1"/>
          </p:cNvCxnSpPr>
          <p:nvPr/>
        </p:nvCxnSpPr>
        <p:spPr>
          <a:xfrm flipV="1">
            <a:off x="6957780" y="1911878"/>
            <a:ext cx="321940" cy="4201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DAC9482C-8805-38F5-78BC-1A1BA52E7885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6957780" y="2051932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2611582" y="3715787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图形图像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3927709" y="4807354"/>
            <a:ext cx="900000" cy="216000"/>
          </a:xfrm>
          <a:prstGeom prst="roundRect">
            <a:avLst/>
          </a:prstGeom>
          <a:solidFill>
            <a:srgbClr val="574B90">
              <a:alpha val="89804"/>
            </a:srgbClr>
          </a:solidFill>
          <a:ln w="12700">
            <a:solidFill>
              <a:srgbClr val="6D60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&lt;svg&gt;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3927709" y="201706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3927709" y="2691147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3927709" y="3233711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&lt;picture&gt;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4988680" y="2016555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4988680" y="176553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src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4988680" y="2565887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691582" y="3823787"/>
            <a:ext cx="236127" cy="1091567"/>
          </a:xfrm>
          <a:prstGeom prst="curvedConnector3">
            <a:avLst>
              <a:gd name="adj1" fmla="val 50000"/>
            </a:avLst>
          </a:prstGeom>
          <a:ln>
            <a:solidFill>
              <a:srgbClr val="574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691582" y="2799147"/>
            <a:ext cx="236127" cy="102464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3691582" y="3341711"/>
            <a:ext cx="236127" cy="482076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125059"/>
            <a:ext cx="236127" cy="1698727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24555"/>
            <a:ext cx="160971" cy="50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125060"/>
            <a:ext cx="160971" cy="25052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2799147"/>
            <a:ext cx="160971" cy="12526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4988680" y="2267580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title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6E8B8FF-040A-9394-CCAD-2C171DF75B49}"/>
              </a:ext>
            </a:extLst>
          </p:cNvPr>
          <p:cNvSpPr/>
          <p:nvPr/>
        </p:nvSpPr>
        <p:spPr>
          <a:xfrm>
            <a:off x="6057780" y="1891043"/>
            <a:ext cx="1008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Object-fit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4988680" y="2816407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&lt;Img&gt;…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4988680" y="310845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&lt;source&gt;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4988680" y="335897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&lt;img&gt;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827710" y="3216451"/>
            <a:ext cx="1609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827710" y="3341711"/>
            <a:ext cx="1609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2673887"/>
            <a:ext cx="160971" cy="1252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E5F653D8-9124-BB27-8C7B-33A2BB92429D}"/>
              </a:ext>
            </a:extLst>
          </p:cNvPr>
          <p:cNvSpPr/>
          <p:nvPr/>
        </p:nvSpPr>
        <p:spPr>
          <a:xfrm>
            <a:off x="6049650" y="2142067"/>
            <a:ext cx="1008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Object-position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3A0A23D-6ABB-ACCA-2E17-6EE12818770F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5888680" y="1999043"/>
            <a:ext cx="169100" cy="37653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E6B73E7B-3CFE-5A41-99D3-2B8388D72A7C}"/>
              </a:ext>
            </a:extLst>
          </p:cNvPr>
          <p:cNvCxnSpPr>
            <a:cxnSpLocks/>
            <a:stCxn id="8" idx="3"/>
            <a:endCxn id="108" idx="1"/>
          </p:cNvCxnSpPr>
          <p:nvPr/>
        </p:nvCxnSpPr>
        <p:spPr>
          <a:xfrm>
            <a:off x="5888680" y="1873531"/>
            <a:ext cx="160970" cy="37653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3927709" y="4101951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&lt;canvas&gt;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823787"/>
            <a:ext cx="236127" cy="38616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827710" y="1873530"/>
            <a:ext cx="160971" cy="25152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199</Words>
  <Application>Microsoft Office PowerPoint</Application>
  <PresentationFormat>宽屏</PresentationFormat>
  <Paragraphs>133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等线 Light</vt:lpstr>
      <vt:lpstr>微软雅黑</vt:lpstr>
      <vt:lpstr>Arial</vt:lpstr>
      <vt:lpstr>Quicksand</vt:lpstr>
      <vt:lpstr>Quicksand Light</vt:lpstr>
      <vt:lpstr>Quicksand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41</cp:revision>
  <dcterms:created xsi:type="dcterms:W3CDTF">2024-09-22T03:10:12Z</dcterms:created>
  <dcterms:modified xsi:type="dcterms:W3CDTF">2025-06-11T15:20:43Z</dcterms:modified>
</cp:coreProperties>
</file>