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71" r:id="rId14"/>
    <p:sldId id="268" r:id="rId15"/>
    <p:sldId id="274" r:id="rId16"/>
    <p:sldId id="276" r:id="rId17"/>
    <p:sldId id="277" r:id="rId18"/>
    <p:sldId id="278" r:id="rId19"/>
    <p:sldId id="264" r:id="rId20"/>
    <p:sldId id="272" r:id="rId21"/>
    <p:sldId id="25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B5A"/>
    <a:srgbClr val="FFFFFF"/>
    <a:srgbClr val="3DC1D3"/>
    <a:srgbClr val="FDB8B5"/>
    <a:srgbClr val="8854D0"/>
    <a:srgbClr val="FF7C80"/>
    <a:srgbClr val="FA8231"/>
    <a:srgbClr val="FDECDB"/>
    <a:srgbClr val="A2B9E2"/>
    <a:srgbClr val="C7A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6902498" y="4498950"/>
            <a:ext cx="100540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6416313" y="477171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603322" y="2971648"/>
            <a:ext cx="54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5205706" y="1568488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5205706" y="49311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4029936"/>
            <a:ext cx="174367" cy="100920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6271524" y="349280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Normal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6271524" y="456706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Iterator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52874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6271524" y="523846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Subtotal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6271524" y="5507034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Sort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105706" y="5039142"/>
            <a:ext cx="165818" cy="5758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6105706" y="3600808"/>
            <a:ext cx="165818" cy="143833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61CBBA-7A93-F9FB-0BDA-6ADB034B7718}"/>
              </a:ext>
            </a:extLst>
          </p:cNvPr>
          <p:cNvSpPr/>
          <p:nvPr/>
        </p:nvSpPr>
        <p:spPr>
          <a:xfrm>
            <a:off x="7160939" y="3089965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push() unshift()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0B231C-BBD4-F1C3-C0D1-4C848E474DFD}"/>
              </a:ext>
            </a:extLst>
          </p:cNvPr>
          <p:cNvSpPr/>
          <p:nvPr/>
        </p:nvSpPr>
        <p:spPr>
          <a:xfrm>
            <a:off x="7160939" y="3358528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pop() 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129B4E-713A-DFA9-D44D-5A41B199CDE7}"/>
              </a:ext>
            </a:extLst>
          </p:cNvPr>
          <p:cNvSpPr/>
          <p:nvPr/>
        </p:nvSpPr>
        <p:spPr>
          <a:xfrm>
            <a:off x="7160939" y="3627091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join() concat()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474EB0-114A-1BD7-2807-3C49B5F5FE9B}"/>
              </a:ext>
            </a:extLst>
          </p:cNvPr>
          <p:cNvSpPr/>
          <p:nvPr/>
        </p:nvSpPr>
        <p:spPr>
          <a:xfrm>
            <a:off x="7160939" y="389565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slice() splice()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CD4749A-1BA0-CEA7-CBDC-595133A8791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6991525" y="3197965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8C60F32B-47DC-8CC3-4A68-644C0673D502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6991525" y="3600810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8F08A0-78E2-316A-D402-DF73814964C6}"/>
              </a:ext>
            </a:extLst>
          </p:cNvPr>
          <p:cNvSpPr/>
          <p:nvPr/>
        </p:nvSpPr>
        <p:spPr>
          <a:xfrm>
            <a:off x="7160939" y="4164217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forEach() map()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A0C3E9-D389-2B01-1893-420ADE43C5CE}"/>
              </a:ext>
            </a:extLst>
          </p:cNvPr>
          <p:cNvSpPr/>
          <p:nvPr/>
        </p:nvSpPr>
        <p:spPr>
          <a:xfrm>
            <a:off x="7160939" y="443278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some() every()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EB2613A-78D2-446B-E08E-63AF57F20029}"/>
              </a:ext>
            </a:extLst>
          </p:cNvPr>
          <p:cNvSpPr/>
          <p:nvPr/>
        </p:nvSpPr>
        <p:spPr>
          <a:xfrm>
            <a:off x="7160939" y="4701343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filter()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2136078-EB5F-134C-7B99-D85ADFDDC7E5}"/>
              </a:ext>
            </a:extLst>
          </p:cNvPr>
          <p:cNvSpPr/>
          <p:nvPr/>
        </p:nvSpPr>
        <p:spPr>
          <a:xfrm>
            <a:off x="7160939" y="4969906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find() findIndex()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77108C6-01FE-16EC-DE7F-531C4BC9EEBA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 flipV="1">
            <a:off x="6991525" y="4272216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5ABE7D5-0100-A190-75A5-803385505FF0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rot="10800000">
            <a:off x="6991525" y="4675062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D0FE560A-052C-272B-2F77-D574CD53820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rot="10800000" flipV="1">
            <a:off x="6105706" y="4675062"/>
            <a:ext cx="165818" cy="36408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91E5BA1-10DF-EDDB-22CE-238EF4C22252}"/>
              </a:ext>
            </a:extLst>
          </p:cNvPr>
          <p:cNvSpPr/>
          <p:nvPr/>
        </p:nvSpPr>
        <p:spPr>
          <a:xfrm>
            <a:off x="7160938" y="5238469"/>
            <a:ext cx="1367111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reduce() reduceRight()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949EF53-4625-E430-07C1-4C0ADF6139EF}"/>
              </a:ext>
            </a:extLst>
          </p:cNvPr>
          <p:cNvSpPr/>
          <p:nvPr/>
        </p:nvSpPr>
        <p:spPr>
          <a:xfrm>
            <a:off x="7160939" y="533730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0C39F3A-608A-61EE-66EA-A2C11F82B694}"/>
              </a:ext>
            </a:extLst>
          </p:cNvPr>
          <p:cNvSpPr/>
          <p:nvPr/>
        </p:nvSpPr>
        <p:spPr>
          <a:xfrm>
            <a:off x="7160939" y="550703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sort()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7CADC9DC-FB7A-DF7C-87F1-32C18472BE8A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rot="10800000">
            <a:off x="6105706" y="5039143"/>
            <a:ext cx="165818" cy="30732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24A867-CF26-C91E-5F54-249666BEB6F9}"/>
              </a:ext>
            </a:extLst>
          </p:cNvPr>
          <p:cNvCxnSpPr>
            <a:stCxn id="37" idx="3"/>
            <a:endCxn id="51" idx="1"/>
          </p:cNvCxnSpPr>
          <p:nvPr/>
        </p:nvCxnSpPr>
        <p:spPr>
          <a:xfrm>
            <a:off x="6991524" y="5615034"/>
            <a:ext cx="16941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EA3AA0E-9D12-4381-DD33-93A31478C1B3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6991524" y="5346469"/>
            <a:ext cx="16941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008B86B-805F-0752-C005-4ED03CB4841F}"/>
              </a:ext>
            </a:extLst>
          </p:cNvPr>
          <p:cNvCxnSpPr>
            <a:cxnSpLocks/>
            <a:stCxn id="77" idx="1"/>
            <a:endCxn id="3" idx="3"/>
          </p:cNvCxnSpPr>
          <p:nvPr/>
        </p:nvCxnSpPr>
        <p:spPr>
          <a:xfrm flipH="1">
            <a:off x="6105706" y="1676488"/>
            <a:ext cx="165818" cy="0"/>
          </a:xfrm>
          <a:prstGeom prst="line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45AABB2-FFDD-5B95-9B98-2E44393B5327}"/>
              </a:ext>
            </a:extLst>
          </p:cNvPr>
          <p:cNvSpPr/>
          <p:nvPr/>
        </p:nvSpPr>
        <p:spPr>
          <a:xfrm>
            <a:off x="4311339" y="2021362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static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94CAA5A-352C-57E4-CFB8-40C44E1A0FA1}"/>
              </a:ext>
            </a:extLst>
          </p:cNvPr>
          <p:cNvSpPr/>
          <p:nvPr/>
        </p:nvSpPr>
        <p:spPr>
          <a:xfrm>
            <a:off x="5205706" y="2431787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5C2BBAB-EBC0-8C5C-0A75-EF3F79D37BD7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129362"/>
            <a:ext cx="174367" cy="410425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D1CCAA0-AD3C-F2CA-1BD1-ABE880D6A2CC}"/>
              </a:ext>
            </a:extLst>
          </p:cNvPr>
          <p:cNvSpPr/>
          <p:nvPr/>
        </p:nvSpPr>
        <p:spPr>
          <a:xfrm>
            <a:off x="6271524" y="228573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from()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1BF7B91-C346-6ED2-DC17-73E38EA8984C}"/>
              </a:ext>
            </a:extLst>
          </p:cNvPr>
          <p:cNvSpPr/>
          <p:nvPr/>
        </p:nvSpPr>
        <p:spPr>
          <a:xfrm>
            <a:off x="6271524" y="258418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isArray()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3C7C83C-FA9C-5080-5A45-81279A971B32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>
            <a:off x="6105706" y="2539787"/>
            <a:ext cx="165818" cy="15240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022ADF4-B4DA-C841-DB76-45ED12B32E1A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rot="10800000" flipV="1">
            <a:off x="6105706" y="2393737"/>
            <a:ext cx="165818" cy="14605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09E8BED-A712-4ADC-E49A-2EB05EB413B0}"/>
              </a:ext>
            </a:extLst>
          </p:cNvPr>
          <p:cNvSpPr/>
          <p:nvPr/>
        </p:nvSpPr>
        <p:spPr>
          <a:xfrm>
            <a:off x="4311339" y="3921935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instance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452F5DF-F19C-A2CC-1939-E1A7C640E6A7}"/>
              </a:ext>
            </a:extLst>
          </p:cNvPr>
          <p:cNvSpPr/>
          <p:nvPr/>
        </p:nvSpPr>
        <p:spPr>
          <a:xfrm>
            <a:off x="5205706" y="3089965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AD389F6D-312F-8B06-3E80-7D4DF80B04E4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3197965"/>
            <a:ext cx="174367" cy="831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31D289F-1FDB-145C-CED1-72A0553D985F}"/>
              </a:ext>
            </a:extLst>
          </p:cNvPr>
          <p:cNvSpPr/>
          <p:nvPr/>
        </p:nvSpPr>
        <p:spPr>
          <a:xfrm>
            <a:off x="6271524" y="3089965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lenghth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CC48F50-D187-349A-2BAC-7ECD52D21D3B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6105706" y="3197965"/>
            <a:ext cx="1658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7AA2A7F-EB37-9026-4CC7-F28DD7B9F0F1}"/>
              </a:ext>
            </a:extLst>
          </p:cNvPr>
          <p:cNvSpPr/>
          <p:nvPr/>
        </p:nvSpPr>
        <p:spPr>
          <a:xfrm>
            <a:off x="6271524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9AC8A27-84AF-3635-942F-D5185D35514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143323" y="2129362"/>
            <a:ext cx="168017" cy="9502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33893C53-421E-7A61-D10B-B6870484FB46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143322" y="3079648"/>
            <a:ext cx="168017" cy="950287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615E-5F97-22DA-CB6D-4D080E03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D23AEF-0DEB-DBF7-07C7-2BCC069B81FE}"/>
              </a:ext>
            </a:extLst>
          </p:cNvPr>
          <p:cNvSpPr/>
          <p:nvPr/>
        </p:nvSpPr>
        <p:spPr>
          <a:xfrm>
            <a:off x="3304872" y="2708066"/>
            <a:ext cx="72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Data type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760923-4EE6-A665-AA3B-C98E574D4CB7}"/>
              </a:ext>
            </a:extLst>
          </p:cNvPr>
          <p:cNvSpPr/>
          <p:nvPr/>
        </p:nvSpPr>
        <p:spPr>
          <a:xfrm>
            <a:off x="5205706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Number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478093-2AF8-A15A-1534-625A5540AC56}"/>
              </a:ext>
            </a:extLst>
          </p:cNvPr>
          <p:cNvSpPr/>
          <p:nvPr/>
        </p:nvSpPr>
        <p:spPr>
          <a:xfrm>
            <a:off x="5205706" y="405484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Class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C766FBB2-9E67-2072-671F-16F708E48ED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3541252"/>
            <a:ext cx="174367" cy="6215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01278BE-0A55-DE84-5F44-9616764464ED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A20763-23BA-D084-944C-24343AD77B4F}"/>
              </a:ext>
            </a:extLst>
          </p:cNvPr>
          <p:cNvSpPr/>
          <p:nvPr/>
        </p:nvSpPr>
        <p:spPr>
          <a:xfrm>
            <a:off x="4311339" y="198288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Primitives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BA683F-7690-5607-3B4C-51BFF6401047}"/>
              </a:ext>
            </a:extLst>
          </p:cNvPr>
          <p:cNvSpPr/>
          <p:nvPr/>
        </p:nvSpPr>
        <p:spPr>
          <a:xfrm>
            <a:off x="5205706" y="239727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null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8749145-0E64-F25C-03E5-07F09DED944B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090880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3908256-C785-ACB0-FD75-514C7E1A0589}"/>
              </a:ext>
            </a:extLst>
          </p:cNvPr>
          <p:cNvSpPr/>
          <p:nvPr/>
        </p:nvSpPr>
        <p:spPr>
          <a:xfrm>
            <a:off x="4311339" y="343325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Reference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D40F80C-B7A3-E95E-CF0A-6E30DD679F1C}"/>
              </a:ext>
            </a:extLst>
          </p:cNvPr>
          <p:cNvSpPr/>
          <p:nvPr/>
        </p:nvSpPr>
        <p:spPr>
          <a:xfrm>
            <a:off x="5205706" y="281166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68217129-545F-175C-2C2A-CD2EB245A1B2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2919664"/>
            <a:ext cx="174367" cy="62158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6CEB3CC4-1089-8C8F-25CF-62229F4671C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024873" y="2090880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AA892194-34E3-00E5-1988-FE22ADAA4F0D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024872" y="2816066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BF7386-8295-6BC1-B584-CBE7269E9400}"/>
              </a:ext>
            </a:extLst>
          </p:cNvPr>
          <p:cNvSpPr/>
          <p:nvPr/>
        </p:nvSpPr>
        <p:spPr>
          <a:xfrm>
            <a:off x="5205706" y="177568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String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A20850-A9E3-0BA4-878E-EB84C8132D96}"/>
              </a:ext>
            </a:extLst>
          </p:cNvPr>
          <p:cNvSpPr/>
          <p:nvPr/>
        </p:nvSpPr>
        <p:spPr>
          <a:xfrm>
            <a:off x="5205706" y="198288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Boolean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67EC40-D6BD-67FD-EBE3-088502B43367}"/>
              </a:ext>
            </a:extLst>
          </p:cNvPr>
          <p:cNvSpPr/>
          <p:nvPr/>
        </p:nvSpPr>
        <p:spPr>
          <a:xfrm>
            <a:off x="5205706" y="219007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Undefined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5B361E-80C5-58E0-179C-EE2E4B508299}"/>
              </a:ext>
            </a:extLst>
          </p:cNvPr>
          <p:cNvSpPr/>
          <p:nvPr/>
        </p:nvSpPr>
        <p:spPr>
          <a:xfrm>
            <a:off x="5205706" y="301886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Object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EB421E-BD9C-2D5C-5E42-BD839753F4BB}"/>
              </a:ext>
            </a:extLst>
          </p:cNvPr>
          <p:cNvSpPr/>
          <p:nvPr/>
        </p:nvSpPr>
        <p:spPr>
          <a:xfrm>
            <a:off x="5205706" y="322605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Function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4C071A-DF18-10A8-A9D7-252A4CFD7AC1}"/>
              </a:ext>
            </a:extLst>
          </p:cNvPr>
          <p:cNvSpPr/>
          <p:nvPr/>
        </p:nvSpPr>
        <p:spPr>
          <a:xfrm>
            <a:off x="5205706" y="343325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Map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775F13-0370-C7DD-01D0-67C8C030B281}"/>
              </a:ext>
            </a:extLst>
          </p:cNvPr>
          <p:cNvSpPr/>
          <p:nvPr/>
        </p:nvSpPr>
        <p:spPr>
          <a:xfrm>
            <a:off x="5205706" y="364044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Set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2FBD25-FBAC-38D9-710A-452DD5AC01C2}"/>
              </a:ext>
            </a:extLst>
          </p:cNvPr>
          <p:cNvSpPr/>
          <p:nvPr/>
        </p:nvSpPr>
        <p:spPr>
          <a:xfrm>
            <a:off x="5205706" y="384764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RegExp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C515247-A5DE-6253-B26F-5CF09B584353}"/>
              </a:ext>
            </a:extLst>
          </p:cNvPr>
          <p:cNvSpPr/>
          <p:nvPr/>
        </p:nvSpPr>
        <p:spPr>
          <a:xfrm>
            <a:off x="6378635" y="2708066"/>
            <a:ext cx="792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Conversion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BD26FD6-64C3-B0EC-7D01-98BCC782F466}"/>
              </a:ext>
            </a:extLst>
          </p:cNvPr>
          <p:cNvCxnSpPr>
            <a:stCxn id="3" idx="3"/>
            <a:endCxn id="25" idx="0"/>
          </p:cNvCxnSpPr>
          <p:nvPr/>
        </p:nvCxnSpPr>
        <p:spPr>
          <a:xfrm>
            <a:off x="5925706" y="1676488"/>
            <a:ext cx="848929" cy="1031578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BC38B19-1308-FCA6-8CA1-4A97D6C1591F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 flipV="1">
            <a:off x="5925706" y="2924066"/>
            <a:ext cx="848929" cy="1238776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6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9F13-DBAB-685B-D1B5-961E77B6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68E4CC-F7F1-EB0B-6B78-C083E5CFDD16}"/>
              </a:ext>
            </a:extLst>
          </p:cNvPr>
          <p:cNvSpPr/>
          <p:nvPr/>
        </p:nvSpPr>
        <p:spPr>
          <a:xfrm>
            <a:off x="4988680" y="2003300"/>
            <a:ext cx="900000" cy="216000"/>
          </a:xfrm>
          <a:prstGeom prst="roundRect">
            <a:avLst/>
          </a:prstGeom>
          <a:solidFill>
            <a:srgbClr val="F9423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href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BAADA-647B-0026-713C-19D98348E920}"/>
              </a:ext>
            </a:extLst>
          </p:cNvPr>
          <p:cNvSpPr/>
          <p:nvPr/>
        </p:nvSpPr>
        <p:spPr>
          <a:xfrm>
            <a:off x="7126880" y="1607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html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A830DB-8C10-2D47-A591-B5A8B816B0B1}"/>
              </a:ext>
            </a:extLst>
          </p:cNvPr>
          <p:cNvSpPr/>
          <p:nvPr/>
        </p:nvSpPr>
        <p:spPr>
          <a:xfrm>
            <a:off x="6057780" y="2003300"/>
            <a:ext cx="900000" cy="216000"/>
          </a:xfrm>
          <a:prstGeom prst="roundRect">
            <a:avLst/>
          </a:prstGeom>
          <a:solidFill>
            <a:srgbClr val="FDB8B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URL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2ED209C-345D-4F5F-AAB7-CA706FBCA77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957780" y="1715300"/>
            <a:ext cx="169100" cy="396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AF6EF7-53CF-A524-331E-456686B2C086}"/>
              </a:ext>
            </a:extLst>
          </p:cNvPr>
          <p:cNvSpPr/>
          <p:nvPr/>
        </p:nvSpPr>
        <p:spPr>
          <a:xfrm>
            <a:off x="7126880" y="2399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multimedia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BA119F6E-0FAD-DF64-6D44-09811AB9893A}"/>
              </a:ext>
            </a:extLst>
          </p:cNvPr>
          <p:cNvCxnSpPr>
            <a:cxnSpLocks/>
            <a:stCxn id="26" idx="3"/>
            <a:endCxn id="108" idx="1"/>
          </p:cNvCxnSpPr>
          <p:nvPr/>
        </p:nvCxnSpPr>
        <p:spPr>
          <a:xfrm>
            <a:off x="6957780" y="2111300"/>
            <a:ext cx="169100" cy="396000"/>
          </a:xfrm>
          <a:prstGeom prst="curvedConnector3">
            <a:avLst>
              <a:gd name="adj1" fmla="val 50000"/>
            </a:avLst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736D0-484B-E0CA-ACC9-FB4F83E60EB2}"/>
              </a:ext>
            </a:extLst>
          </p:cNvPr>
          <p:cNvSpPr/>
          <p:nvPr/>
        </p:nvSpPr>
        <p:spPr>
          <a:xfrm>
            <a:off x="7126880" y="1871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image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6CF62-4ABB-8C46-F1F1-DF9BBE08EB5C}"/>
              </a:ext>
            </a:extLst>
          </p:cNvPr>
          <p:cNvSpPr/>
          <p:nvPr/>
        </p:nvSpPr>
        <p:spPr>
          <a:xfrm>
            <a:off x="7126880" y="2135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document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00F627-A64C-E1BB-E92B-BB2800C93682}"/>
              </a:ext>
            </a:extLst>
          </p:cNvPr>
          <p:cNvSpPr/>
          <p:nvPr/>
        </p:nvSpPr>
        <p:spPr>
          <a:xfrm>
            <a:off x="3927709" y="271615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3C22E-5A27-D8B0-69FB-D8E7042F698A}"/>
              </a:ext>
            </a:extLst>
          </p:cNvPr>
          <p:cNvSpPr/>
          <p:nvPr/>
        </p:nvSpPr>
        <p:spPr>
          <a:xfrm>
            <a:off x="4988679" y="3458550"/>
            <a:ext cx="90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target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88A9D9D-B0C5-3301-4A7E-5991653E9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2111300"/>
            <a:ext cx="160971" cy="71285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367766C-CC35-B272-7FB8-E59515D169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2824150"/>
            <a:ext cx="160970" cy="7424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48571-E03E-32ED-08C4-56450543AAF0}"/>
              </a:ext>
            </a:extLst>
          </p:cNvPr>
          <p:cNvSpPr/>
          <p:nvPr/>
        </p:nvSpPr>
        <p:spPr>
          <a:xfrm>
            <a:off x="6049650" y="3326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_self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DEF6C5-2681-D90B-F652-E91E85D8331F}"/>
              </a:ext>
            </a:extLst>
          </p:cNvPr>
          <p:cNvSpPr/>
          <p:nvPr/>
        </p:nvSpPr>
        <p:spPr>
          <a:xfrm>
            <a:off x="6049650" y="3590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_blank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512F3E2-7708-097A-CFDF-4572EE28B4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88679" y="3434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26A2A6-1B86-E4B9-B9CB-2CA1E5FD66F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888679" y="3566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F9CA73D-B169-EF8D-190F-64A1033F62F1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5888680" y="2111300"/>
            <a:ext cx="169100" cy="0"/>
          </a:xfrm>
          <a:prstGeom prst="line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0B801-CFDC-0CA4-2642-8484312789E7}"/>
              </a:ext>
            </a:extLst>
          </p:cNvPr>
          <p:cNvSpPr/>
          <p:nvPr/>
        </p:nvSpPr>
        <p:spPr>
          <a:xfrm>
            <a:off x="8037230" y="1480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local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86B4C0-CD0C-54D2-F99B-C52C648B5E43}"/>
              </a:ext>
            </a:extLst>
          </p:cNvPr>
          <p:cNvSpPr/>
          <p:nvPr/>
        </p:nvSpPr>
        <p:spPr>
          <a:xfrm>
            <a:off x="8037230" y="1744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remote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BF61FC3-590B-F511-9A8D-B7329B46B1E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918880" y="1588300"/>
            <a:ext cx="118350" cy="12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5D83A58-D9DB-1E62-FFBF-3B7E2E97483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7918880" y="1715300"/>
            <a:ext cx="118350" cy="13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87E6D-B3DE-AE31-532F-2364AF89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D5ACD7-8DEB-F532-5054-52B2E8FDCBE1}"/>
              </a:ext>
            </a:extLst>
          </p:cNvPr>
          <p:cNvSpPr/>
          <p:nvPr/>
        </p:nvSpPr>
        <p:spPr>
          <a:xfrm>
            <a:off x="5267696" y="292925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816BFA-195B-D53D-12A6-6B1BC0C35D7E}"/>
              </a:ext>
            </a:extLst>
          </p:cNvPr>
          <p:cNvSpPr/>
          <p:nvPr/>
        </p:nvSpPr>
        <p:spPr>
          <a:xfrm>
            <a:off x="6583823" y="2562564"/>
            <a:ext cx="90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Arrow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BEFDE6-F553-FC40-55BE-4476D7C63A4D}"/>
              </a:ext>
            </a:extLst>
          </p:cNvPr>
          <p:cNvSpPr/>
          <p:nvPr/>
        </p:nvSpPr>
        <p:spPr>
          <a:xfrm>
            <a:off x="6583823" y="2807024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Recursion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8460DC-7CCA-CDEE-7248-74E48FBAF8AB}"/>
              </a:ext>
            </a:extLst>
          </p:cNvPr>
          <p:cNvSpPr/>
          <p:nvPr/>
        </p:nvSpPr>
        <p:spPr>
          <a:xfrm>
            <a:off x="6583823" y="3295944"/>
            <a:ext cx="90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Pure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70C4A1D-CF7F-4EE7-B0A4-9848FADB86AE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915024"/>
            <a:ext cx="236127" cy="12223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933B-A853-1C23-B785-2737BC9E8536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347696" y="3037254"/>
            <a:ext cx="236127" cy="36669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4D42452-D266-5D64-8E62-6552D0FB66D4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2670564"/>
            <a:ext cx="236127" cy="36669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34F1C5B-0AAF-CE3B-1836-05B26C63496B}"/>
              </a:ext>
            </a:extLst>
          </p:cNvPr>
          <p:cNvSpPr/>
          <p:nvPr/>
        </p:nvSpPr>
        <p:spPr>
          <a:xfrm>
            <a:off x="6583823" y="3051484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 IIFE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EB82067-B41C-8C96-92BB-57B122338D0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037254"/>
            <a:ext cx="236127" cy="12223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BCA514-95ED-A47F-946F-383B4F08D628}"/>
              </a:ext>
            </a:extLst>
          </p:cNvPr>
          <p:cNvSpPr/>
          <p:nvPr/>
        </p:nvSpPr>
        <p:spPr>
          <a:xfrm>
            <a:off x="4392891" y="3430561"/>
            <a:ext cx="792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Expression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6680F40B-40ED-6A3C-25A0-51998059B011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84892" y="3037253"/>
            <a:ext cx="82805" cy="501307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22FC084-AB3E-233A-465A-B3CA622C58D2}"/>
              </a:ext>
            </a:extLst>
          </p:cNvPr>
          <p:cNvSpPr/>
          <p:nvPr/>
        </p:nvSpPr>
        <p:spPr>
          <a:xfrm>
            <a:off x="4392891" y="2454614"/>
            <a:ext cx="792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Declaration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C875AE7-1B90-E613-8D2B-170A6BADFD08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84891" y="2562614"/>
            <a:ext cx="82805" cy="47464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B9727F5-4CEB-8A33-1CF1-B921AE950746}"/>
              </a:ext>
            </a:extLst>
          </p:cNvPr>
          <p:cNvSpPr/>
          <p:nvPr/>
        </p:nvSpPr>
        <p:spPr>
          <a:xfrm>
            <a:off x="3308639" y="19638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21C8AF3-4C06-12C3-7443-A3E4860153EE}"/>
              </a:ext>
            </a:extLst>
          </p:cNvPr>
          <p:cNvSpPr/>
          <p:nvPr/>
        </p:nvSpPr>
        <p:spPr>
          <a:xfrm>
            <a:off x="3308639" y="220920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name 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A6692-22F1-5DE2-7E1C-E0C25BC64D41}"/>
              </a:ext>
            </a:extLst>
          </p:cNvPr>
          <p:cNvSpPr/>
          <p:nvPr/>
        </p:nvSpPr>
        <p:spPr>
          <a:xfrm>
            <a:off x="3308639" y="2454614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parameters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06A15AB-3AEA-20F5-33C9-86AA3CA9EB7D}"/>
              </a:ext>
            </a:extLst>
          </p:cNvPr>
          <p:cNvSpPr/>
          <p:nvPr/>
        </p:nvSpPr>
        <p:spPr>
          <a:xfrm>
            <a:off x="3308639" y="2700021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fn_body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01A8F2-FCB8-3D44-0560-011C5AE26B95}"/>
              </a:ext>
            </a:extLst>
          </p:cNvPr>
          <p:cNvSpPr/>
          <p:nvPr/>
        </p:nvSpPr>
        <p:spPr>
          <a:xfrm>
            <a:off x="3308639" y="294542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return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2959A02B-8A88-9619-2E73-97478F1E1A1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071800"/>
            <a:ext cx="184252" cy="490814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3BD3AE6-477E-7F86-4CD0-535E21467C14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4208639" y="2562614"/>
            <a:ext cx="184252" cy="490813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02C2D44-8086-2D29-35B3-41CF950C1D12}"/>
              </a:ext>
            </a:extLst>
          </p:cNvPr>
          <p:cNvSpPr/>
          <p:nvPr/>
        </p:nvSpPr>
        <p:spPr>
          <a:xfrm>
            <a:off x="3308639" y="3430561"/>
            <a:ext cx="900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const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73D89E-FF8E-8103-D1E0-660B6873DBB9}"/>
              </a:ext>
            </a:extLst>
          </p:cNvPr>
          <p:cNvCxnSpPr>
            <a:stCxn id="30" idx="3"/>
            <a:endCxn id="9" idx="1"/>
          </p:cNvCxnSpPr>
          <p:nvPr/>
        </p:nvCxnSpPr>
        <p:spPr>
          <a:xfrm>
            <a:off x="4208639" y="3538561"/>
            <a:ext cx="184252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4E8FE2-D635-D1A4-F363-34DFADAB4955}"/>
              </a:ext>
            </a:extLst>
          </p:cNvPr>
          <p:cNvSpPr/>
          <p:nvPr/>
        </p:nvSpPr>
        <p:spPr>
          <a:xfrm>
            <a:off x="5831820" y="359441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Operators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618FE73-0DBB-FD80-A94F-E674A0CCF743}"/>
              </a:ext>
            </a:extLst>
          </p:cNvPr>
          <p:cNvSpPr/>
          <p:nvPr/>
        </p:nvSpPr>
        <p:spPr>
          <a:xfrm>
            <a:off x="7545848" y="2523825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Relational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651A97-AD29-FDF3-B8D2-1A6EAE40FD56}"/>
              </a:ext>
            </a:extLst>
          </p:cNvPr>
          <p:cNvSpPr/>
          <p:nvPr/>
        </p:nvSpPr>
        <p:spPr>
          <a:xfrm>
            <a:off x="7545848" y="29410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Logical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2CC350-4BF1-F591-D3FB-A873FC816A10}"/>
              </a:ext>
            </a:extLst>
          </p:cNvPr>
          <p:cNvSpPr/>
          <p:nvPr/>
        </p:nvSpPr>
        <p:spPr>
          <a:xfrm>
            <a:off x="7545848" y="380203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…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C72FFE7-5562-6517-9080-EC1136B768F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121011"/>
            <a:ext cx="274028" cy="65340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47B7E08-6D5E-58E3-3A20-A440F21583E4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774417"/>
            <a:ext cx="274028" cy="2076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7F2AA59-8A00-FA90-6F4B-E7EA90F5BB6C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703825"/>
            <a:ext cx="274028" cy="1070592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49CE99-469D-501A-35ED-E89D24E50463}"/>
              </a:ext>
            </a:extLst>
          </p:cNvPr>
          <p:cNvSpPr/>
          <p:nvPr/>
        </p:nvSpPr>
        <p:spPr>
          <a:xfrm>
            <a:off x="7545848" y="337152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?: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B4A48AD-800C-19A4-0C08-13530326CEA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7271820" y="3551523"/>
            <a:ext cx="274028" cy="22289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24BBF2-9B91-552C-B029-95E13C51D5B8}"/>
              </a:ext>
            </a:extLst>
          </p:cNvPr>
          <p:cNvSpPr/>
          <p:nvPr/>
        </p:nvSpPr>
        <p:spPr>
          <a:xfrm>
            <a:off x="4117792" y="4024929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Arithmetic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B980C1E-AB8C-3095-4D21-1F5830FB0803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774417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577F6F-B6B1-21BC-8E87-63291A058F93}"/>
              </a:ext>
            </a:extLst>
          </p:cNvPr>
          <p:cNvSpPr/>
          <p:nvPr/>
        </p:nvSpPr>
        <p:spPr>
          <a:xfrm>
            <a:off x="4117792" y="3163905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Assignment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975120A-C7F0-B4CE-A984-3C43441CF2F6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3343905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CB156F-BF7C-2A1B-5E9E-B5FBA8236F1C}"/>
              </a:ext>
            </a:extLst>
          </p:cNvPr>
          <p:cNvSpPr/>
          <p:nvPr/>
        </p:nvSpPr>
        <p:spPr>
          <a:xfrm>
            <a:off x="2403764" y="2518137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FA6601-E040-6F4E-928E-A0155D0C1A09}"/>
              </a:ext>
            </a:extLst>
          </p:cNvPr>
          <p:cNvSpPr/>
          <p:nvPr/>
        </p:nvSpPr>
        <p:spPr>
          <a:xfrm>
            <a:off x="2403764" y="29486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  +=  -=  *=  /=  %=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ED7A42E-1B36-26D9-F1F1-C99177C47FC1}"/>
              </a:ext>
            </a:extLst>
          </p:cNvPr>
          <p:cNvSpPr/>
          <p:nvPr/>
        </p:nvSpPr>
        <p:spPr>
          <a:xfrm>
            <a:off x="2403764" y="337916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==  !=  ===  !== 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0CB5302-960F-933E-A403-D35ABAB4693C}"/>
              </a:ext>
            </a:extLst>
          </p:cNvPr>
          <p:cNvSpPr/>
          <p:nvPr/>
        </p:nvSpPr>
        <p:spPr>
          <a:xfrm>
            <a:off x="2403764" y="380967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  -  *  /  %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1A87062-3FE8-5D85-C91B-216EE05868A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3843764" y="3128649"/>
            <a:ext cx="274028" cy="215256"/>
          </a:xfrm>
          <a:prstGeom prst="curved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1F28CC5-C590-887A-0630-FF3180F60239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3843764" y="3989673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54DFB43-097D-94B7-7B72-ED658C0642A0}"/>
              </a:ext>
            </a:extLst>
          </p:cNvPr>
          <p:cNvSpPr/>
          <p:nvPr/>
        </p:nvSpPr>
        <p:spPr>
          <a:xfrm>
            <a:off x="2403764" y="424018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++  --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76FA863-D9F5-BAE6-8C25-979BB6538F92}"/>
              </a:ext>
            </a:extLst>
          </p:cNvPr>
          <p:cNvSpPr/>
          <p:nvPr/>
        </p:nvSpPr>
        <p:spPr>
          <a:xfrm>
            <a:off x="7545848" y="42325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instanceOf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78EA255-9C01-A5B8-1591-7D79FD7F467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7271820" y="3774417"/>
            <a:ext cx="274028" cy="63813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81DFCC-398B-CD20-5E79-D19AA46FE113}"/>
              </a:ext>
            </a:extLst>
          </p:cNvPr>
          <p:cNvSpPr/>
          <p:nvPr/>
        </p:nvSpPr>
        <p:spPr>
          <a:xfrm>
            <a:off x="7545848" y="4663062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28FFC84-AC6E-748D-569A-3357FBAEE38F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>
            <a:off x="7271820" y="3774417"/>
            <a:ext cx="274028" cy="10686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AEBBDB-BA5B-C006-5766-25AE5F4A7A63}"/>
              </a:ext>
            </a:extLst>
          </p:cNvPr>
          <p:cNvSpPr/>
          <p:nvPr/>
        </p:nvSpPr>
        <p:spPr>
          <a:xfrm>
            <a:off x="9259876" y="2523825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  &lt;=  &gt;  &gt;=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2CD4B-A2D8-F678-AAC6-954CF94B4AA9}"/>
              </a:ext>
            </a:extLst>
          </p:cNvPr>
          <p:cNvSpPr/>
          <p:nvPr/>
        </p:nvSpPr>
        <p:spPr>
          <a:xfrm>
            <a:off x="9259876" y="294101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&amp;&amp;  ||  !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A0BB9E3-3DFD-7642-A46F-3B63D7898C5A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3843764" y="4204929"/>
            <a:ext cx="274028" cy="215257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F1E8885-D54A-2619-4CE0-0A58A96F63C3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843764" y="3343905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FB5121F-CF40-86A0-E8CF-D9B45049AF30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8985848" y="2703825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EEDF4C-47E4-08FE-0BEB-97D8611533D4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8985848" y="3121011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4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D9AA4-B815-414D-AA86-615930DA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0A144C-BF9E-88A6-1774-3754E473ED22}"/>
              </a:ext>
            </a:extLst>
          </p:cNvPr>
          <p:cNvSpPr/>
          <p:nvPr/>
        </p:nvSpPr>
        <p:spPr>
          <a:xfrm>
            <a:off x="5831820" y="308006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CDF567-265B-465F-6B3C-21679D49E614}"/>
              </a:ext>
            </a:extLst>
          </p:cNvPr>
          <p:cNvSpPr/>
          <p:nvPr/>
        </p:nvSpPr>
        <p:spPr>
          <a:xfrm>
            <a:off x="7545848" y="2434299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Arrow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5FAEDC-1573-21E6-B78B-724285A43BC6}"/>
              </a:ext>
            </a:extLst>
          </p:cNvPr>
          <p:cNvSpPr/>
          <p:nvPr/>
        </p:nvSpPr>
        <p:spPr>
          <a:xfrm>
            <a:off x="7545848" y="28648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Recursion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448EB8-0D58-1DB1-2A56-2B90607E190F}"/>
              </a:ext>
            </a:extLst>
          </p:cNvPr>
          <p:cNvSpPr/>
          <p:nvPr/>
        </p:nvSpPr>
        <p:spPr>
          <a:xfrm>
            <a:off x="7545848" y="3725836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Pure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3E0E9ABF-6E01-E9A6-4536-E11B7E4E2F7E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044811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F0CD408-56E4-E023-C01F-B0A0E5BEE479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260067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3378C62-36C4-BC90-A553-EFE96E0235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614299"/>
            <a:ext cx="274028" cy="64576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736F5F-BB97-6D37-C3B9-B87ABF175165}"/>
              </a:ext>
            </a:extLst>
          </p:cNvPr>
          <p:cNvSpPr/>
          <p:nvPr/>
        </p:nvSpPr>
        <p:spPr>
          <a:xfrm>
            <a:off x="7545848" y="3295323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IIFE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0401C2F-072C-B750-AD28-E3073F92F7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271820" y="3260067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F947A2-8256-E018-9B57-36F633134D78}"/>
              </a:ext>
            </a:extLst>
          </p:cNvPr>
          <p:cNvSpPr/>
          <p:nvPr/>
        </p:nvSpPr>
        <p:spPr>
          <a:xfrm>
            <a:off x="4117792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Expression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27F40A0-E314-2D06-031F-4C608FCC162F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260066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ED28F3A-E0D6-F725-F635-3C5653121E8F}"/>
              </a:ext>
            </a:extLst>
          </p:cNvPr>
          <p:cNvSpPr/>
          <p:nvPr/>
        </p:nvSpPr>
        <p:spPr>
          <a:xfrm>
            <a:off x="4117792" y="2454614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Declaration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9241F83-70E0-CCA3-9070-0F3FD617232F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2634614"/>
            <a:ext cx="274028" cy="625453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54B736-D8D8-03E4-1B0F-311E40C8BEA5}"/>
              </a:ext>
            </a:extLst>
          </p:cNvPr>
          <p:cNvSpPr/>
          <p:nvPr/>
        </p:nvSpPr>
        <p:spPr>
          <a:xfrm>
            <a:off x="2403764" y="1573275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C8DAB47-E6E2-0AAF-CB8C-48FBE959E12B}"/>
              </a:ext>
            </a:extLst>
          </p:cNvPr>
          <p:cNvSpPr/>
          <p:nvPr/>
        </p:nvSpPr>
        <p:spPr>
          <a:xfrm>
            <a:off x="2403764" y="2003787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name 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7808B2-A4CA-44EC-8804-500B0010A5E8}"/>
              </a:ext>
            </a:extLst>
          </p:cNvPr>
          <p:cNvSpPr/>
          <p:nvPr/>
        </p:nvSpPr>
        <p:spPr>
          <a:xfrm>
            <a:off x="2403764" y="2434299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parameters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4DC65E0-32D9-D055-B092-32D1EB1232B1}"/>
              </a:ext>
            </a:extLst>
          </p:cNvPr>
          <p:cNvSpPr/>
          <p:nvPr/>
        </p:nvSpPr>
        <p:spPr>
          <a:xfrm>
            <a:off x="2403764" y="2864811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fn_body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EBA411E-6225-DAEF-602A-0046F234A747}"/>
              </a:ext>
            </a:extLst>
          </p:cNvPr>
          <p:cNvSpPr/>
          <p:nvPr/>
        </p:nvSpPr>
        <p:spPr>
          <a:xfrm>
            <a:off x="2403764" y="3295323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return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C9EB533-6D86-9E00-FD62-2196893A0B2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843764" y="1753275"/>
            <a:ext cx="274028" cy="881339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1039E0D-199F-CDDA-C638-BABC05A7BA95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3843764" y="2634614"/>
            <a:ext cx="274028" cy="840709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C28179-AB04-2797-6559-7195850511F0}"/>
              </a:ext>
            </a:extLst>
          </p:cNvPr>
          <p:cNvSpPr/>
          <p:nvPr/>
        </p:nvSpPr>
        <p:spPr>
          <a:xfrm>
            <a:off x="2403764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const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9BBAEA-26EF-51EB-0157-ACD3985273FE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3843764" y="3905836"/>
            <a:ext cx="274028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1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565DE-F379-3157-A2D4-5758D2FC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E3DD96-B906-3752-E1A5-AD3C1DC690DB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390D7D-755E-F6F0-097F-A196B7F589D9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0C10CC-1E88-563A-36B4-F1F89E0872EC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6D92BE-0B56-F99F-073B-422C56768BEF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E99C4279-22C9-AC1D-E409-513421842A1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A27EF11-7AE2-0E74-7C20-2D7B5225F61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077FD2-F00D-75FC-B9C8-FEE26FE3E28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document/element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7A11491-5042-2A38-24F1-A017CBE9F7EE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DD31F3-F289-A0FA-C458-13203F3B0437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25D92516-9BF3-A49B-C7DE-F00455CB05C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3DE909-D72B-E725-F1D7-C70F7051FB5B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1B97D3E-3F0F-9315-5C86-A1CE53171127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1963216-5012-4C34-2063-FC02AFC8F9C5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449E66CE-5372-6BF2-29CD-F827162879E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D5B20C1-5C3F-47E4-2D5B-3E7AA166B4D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93A01CC-564F-558C-C678-769DB4777A89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D64D4B-BCA0-38E8-272B-12DB979E5E64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F4DA6F8-83A2-123E-DC81-FEA11079B6D9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AB01209-46E2-F700-8F6D-27ED8B52C337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1BD332-FBF8-B009-5696-755AFCBF71CE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4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255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2217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8555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&lt;thead&gt;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42955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&lt;tbody&gt;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39929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&lt;tfoot&gt;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729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81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03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555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3866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118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325112"/>
            <a:ext cx="236127" cy="925438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50550"/>
            <a:ext cx="236127" cy="287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50550"/>
            <a:ext cx="236127" cy="8504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63550"/>
            <a:ext cx="236127" cy="287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837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963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11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537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3974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100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06BA0C-6283-91C4-F4BA-E09E7F3139E7}"/>
              </a:ext>
            </a:extLst>
          </p:cNvPr>
          <p:cNvSpPr/>
          <p:nvPr/>
        </p:nvSpPr>
        <p:spPr>
          <a:xfrm>
            <a:off x="3681691" y="2836100"/>
            <a:ext cx="648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property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4DFA0-A45B-A793-3635-62C2BCB7B7E5}"/>
              </a:ext>
            </a:extLst>
          </p:cNvPr>
          <p:cNvSpPr txBox="1"/>
          <p:nvPr/>
        </p:nvSpPr>
        <p:spPr>
          <a:xfrm>
            <a:off x="3733800" y="215265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Quicksand Medium" panose="00000600000000000000" pitchFamily="2" charset="0"/>
              </a:rPr>
              <a:t>width : 1024px</a:t>
            </a:r>
            <a:endParaRPr lang="zh-CN" altLang="en-US" sz="12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35414-9923-6A1B-5E08-61B1E5335642}"/>
              </a:ext>
            </a:extLst>
          </p:cNvPr>
          <p:cNvSpPr/>
          <p:nvPr/>
        </p:nvSpPr>
        <p:spPr>
          <a:xfrm>
            <a:off x="426589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AAF0E5-DEEE-811D-1957-33B4BEA1BE4F}"/>
              </a:ext>
            </a:extLst>
          </p:cNvPr>
          <p:cNvSpPr/>
          <p:nvPr/>
        </p:nvSpPr>
        <p:spPr>
          <a:xfrm>
            <a:off x="451354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unit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AA0F72-759C-7EAB-A6C6-60FEE7FFD186}"/>
              </a:ext>
            </a:extLst>
          </p:cNvPr>
          <p:cNvCxnSpPr>
            <a:cxnSpLocks/>
          </p:cNvCxnSpPr>
          <p:nvPr/>
        </p:nvCxnSpPr>
        <p:spPr>
          <a:xfrm flipV="1">
            <a:off x="4003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908F67-2343-A19C-6EA2-70D4CBB6210B}"/>
              </a:ext>
            </a:extLst>
          </p:cNvPr>
          <p:cNvCxnSpPr>
            <a:cxnSpLocks/>
          </p:cNvCxnSpPr>
          <p:nvPr/>
        </p:nvCxnSpPr>
        <p:spPr>
          <a:xfrm flipV="1">
            <a:off x="451789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B6BAE4-E058-A8A3-0AAE-176FEB20EE1B}"/>
              </a:ext>
            </a:extLst>
          </p:cNvPr>
          <p:cNvCxnSpPr>
            <a:cxnSpLocks/>
          </p:cNvCxnSpPr>
          <p:nvPr/>
        </p:nvCxnSpPr>
        <p:spPr>
          <a:xfrm flipV="1">
            <a:off x="4765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9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228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&lt;form&gt;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28905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&lt;label&gt;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2500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&lt;input&gt;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7800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&lt;textarea&gt;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7116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&lt;button&gt;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1998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250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276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528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711650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998560"/>
            <a:ext cx="236127" cy="38172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80280"/>
            <a:ext cx="236127" cy="50772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80280"/>
            <a:ext cx="236127" cy="143937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358000"/>
            <a:ext cx="236127" cy="102228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06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358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384000"/>
            <a:ext cx="160971" cy="504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888000"/>
            <a:ext cx="160970" cy="252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2502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2890560"/>
            <a:ext cx="900000" cy="216000"/>
          </a:xfrm>
          <a:prstGeom prst="roundRect">
            <a:avLst/>
          </a:prstGeom>
          <a:solidFill>
            <a:srgbClr val="A2B9E2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for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620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1872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124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1728000"/>
            <a:ext cx="169100" cy="378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106000"/>
            <a:ext cx="169100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819650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998560"/>
            <a:ext cx="16097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7709" y="2358000"/>
            <a:ext cx="160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6866970" y="1619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780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459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711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4963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819650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567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819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6866970" y="2123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6866970" y="262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6866970" y="2375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6866970" y="136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032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>
            <a:off x="4827709" y="3888000"/>
            <a:ext cx="160970" cy="511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636000"/>
            <a:ext cx="160971" cy="25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2376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6866970" y="1871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1980000"/>
            <a:ext cx="169100" cy="126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106000"/>
            <a:ext cx="160970" cy="378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0C05-156D-C5D0-C545-BF157792D2B0}"/>
              </a:ext>
            </a:extLst>
          </p:cNvPr>
          <p:cNvSpPr/>
          <p:nvPr/>
        </p:nvSpPr>
        <p:spPr>
          <a:xfrm>
            <a:off x="3927708" y="5113863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&lt;select&gt;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226371-3586-C9B9-645E-F5F23E0FBA5A}"/>
              </a:ext>
            </a:extLst>
          </p:cNvPr>
          <p:cNvSpPr/>
          <p:nvPr/>
        </p:nvSpPr>
        <p:spPr>
          <a:xfrm>
            <a:off x="4988679" y="5119485"/>
            <a:ext cx="900000" cy="216000"/>
          </a:xfrm>
          <a:prstGeom prst="roundRect">
            <a:avLst/>
          </a:prstGeom>
          <a:solidFill>
            <a:srgbClr val="C7ADE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&lt;option&gt;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0BCEDC-8BB8-2E4F-60F6-1ED7C6624D5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380280"/>
            <a:ext cx="236126" cy="1841583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C63155-C7C4-547C-CBE0-9D0EA7EE8B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827708" y="5221863"/>
            <a:ext cx="160971" cy="5622"/>
          </a:xfrm>
          <a:prstGeom prst="line">
            <a:avLst/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D068B9-591C-C95F-AABD-776BB23EA30C}"/>
              </a:ext>
            </a:extLst>
          </p:cNvPr>
          <p:cNvSpPr/>
          <p:nvPr/>
        </p:nvSpPr>
        <p:spPr>
          <a:xfrm>
            <a:off x="4988679" y="42912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F854D6C-16BF-D7A9-DA69-C3AFB8FC137B}"/>
              </a:ext>
            </a:extLst>
          </p:cNvPr>
          <p:cNvCxnSpPr>
            <a:stCxn id="5" idx="3"/>
            <a:endCxn id="58" idx="1"/>
          </p:cNvCxnSpPr>
          <p:nvPr/>
        </p:nvCxnSpPr>
        <p:spPr>
          <a:xfrm>
            <a:off x="4827709" y="3888000"/>
            <a:ext cx="160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00ADA2C-CE4D-12A0-0817-D564DCFC3109}"/>
              </a:ext>
            </a:extLst>
          </p:cNvPr>
          <p:cNvCxnSpPr>
            <a:stCxn id="27" idx="3"/>
            <a:endCxn id="72" idx="1"/>
          </p:cNvCxnSpPr>
          <p:nvPr/>
        </p:nvCxnSpPr>
        <p:spPr>
          <a:xfrm flipV="1">
            <a:off x="6777780" y="2231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3440AD-FF8B-8C27-8FD7-66B27F2159C2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>
            <a:off x="6769650" y="2484000"/>
            <a:ext cx="97320" cy="251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37ED9D-A966-4186-B6EA-7DFF40C6A6BA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6777780" y="1475950"/>
            <a:ext cx="89190" cy="252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F786CE-CB00-37D5-6948-3AE8D93F996C}"/>
              </a:ext>
            </a:extLst>
          </p:cNvPr>
          <p:cNvCxnSpPr>
            <a:cxnSpLocks/>
            <a:stCxn id="26" idx="3"/>
            <a:endCxn id="116" idx="1"/>
          </p:cNvCxnSpPr>
          <p:nvPr/>
        </p:nvCxnSpPr>
        <p:spPr>
          <a:xfrm flipV="1">
            <a:off x="6777780" y="1979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&lt;svg&gt;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&lt;picture&gt;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alt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title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&lt;Img&gt;…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&lt;source&gt;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&lt;canvas&gt;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&lt;video&gt;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&lt;audio&gt;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autoplay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controls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loop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muted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preload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hidden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poster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484</Words>
  <Application>Microsoft Office PowerPoint</Application>
  <PresentationFormat>宽屏</PresentationFormat>
  <Paragraphs>320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微软雅黑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170</cp:revision>
  <dcterms:created xsi:type="dcterms:W3CDTF">2024-09-22T03:10:12Z</dcterms:created>
  <dcterms:modified xsi:type="dcterms:W3CDTF">2025-08-03T11:14:10Z</dcterms:modified>
</cp:coreProperties>
</file>