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DC1D3"/>
    <a:srgbClr val="20BF6B"/>
    <a:srgbClr val="EB3B5A"/>
    <a:srgbClr val="AFABAB"/>
    <a:srgbClr val="FA8231"/>
    <a:srgbClr val="F78FB3"/>
    <a:srgbClr val="6D214F"/>
    <a:srgbClr val="FFFFFF"/>
    <a:srgbClr val="885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7347338" y="4212076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9556A-7089-80ED-2E2C-F18382A2D073}"/>
              </a:ext>
            </a:extLst>
          </p:cNvPr>
          <p:cNvSpPr txBox="1"/>
          <p:nvPr/>
        </p:nvSpPr>
        <p:spPr>
          <a:xfrm>
            <a:off x="6918144" y="589757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Poppins" panose="00000500000000000000" pitchFamily="2" charset="0"/>
              </a:rPr>
              <a:t>2025-06-21</a:t>
            </a:r>
            <a:endParaRPr lang="zh-CN" altLang="en-US" sz="1200" i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D46D-A02D-8965-5D8E-02F25216A25B}"/>
              </a:ext>
            </a:extLst>
          </p:cNvPr>
          <p:cNvSpPr txBox="1"/>
          <p:nvPr/>
        </p:nvSpPr>
        <p:spPr>
          <a:xfrm>
            <a:off x="5907727" y="5236431"/>
            <a:ext cx="2030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祭神祀祖、观莲节、吃夏至面、放荷灯、消夏避伏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5820578" y="4637235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406738" y="3279372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4239109" y="282140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4239109" y="37373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2BCE9284-9F65-E657-6C73-E1231C74B881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3287624" y="2861750"/>
            <a:ext cx="119114" cy="5256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126739" y="3387372"/>
            <a:ext cx="112371" cy="45797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817759-10D0-2EAB-D76E-BAC2A79B98EB}"/>
              </a:ext>
            </a:extLst>
          </p:cNvPr>
          <p:cNvSpPr/>
          <p:nvPr/>
        </p:nvSpPr>
        <p:spPr>
          <a:xfrm>
            <a:off x="5255524" y="269557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A16CC7-CCF0-240E-37A0-AF08576584ED}"/>
              </a:ext>
            </a:extLst>
          </p:cNvPr>
          <p:cNvSpPr/>
          <p:nvPr/>
        </p:nvSpPr>
        <p:spPr>
          <a:xfrm>
            <a:off x="5255524" y="2947234"/>
            <a:ext cx="25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5255524" y="33670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grid-column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5255524" y="36118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79B629-9EA5-ACE9-A1CC-1FA35B83B45F}"/>
              </a:ext>
            </a:extLst>
          </p:cNvPr>
          <p:cNvSpPr/>
          <p:nvPr/>
        </p:nvSpPr>
        <p:spPr>
          <a:xfrm>
            <a:off x="1991624" y="2753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27B925-A3B0-0D5E-97DF-8180DA154CEC}"/>
              </a:ext>
            </a:extLst>
          </p:cNvPr>
          <p:cNvSpPr/>
          <p:nvPr/>
        </p:nvSpPr>
        <p:spPr>
          <a:xfrm>
            <a:off x="1991624" y="3003973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6CA4B0-61D7-11FF-B48D-12467910047C}"/>
              </a:ext>
            </a:extLst>
          </p:cNvPr>
          <p:cNvSpPr/>
          <p:nvPr/>
        </p:nvSpPr>
        <p:spPr>
          <a:xfrm>
            <a:off x="1991624" y="3257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E449A0-09D8-F166-F482-A9A2F2AED471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3287624" y="3387372"/>
            <a:ext cx="119114" cy="4823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126739" y="2929402"/>
            <a:ext cx="112371" cy="457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131909-9112-225D-1804-CF3E2D49CE32}"/>
              </a:ext>
            </a:extLst>
          </p:cNvPr>
          <p:cNvSpPr/>
          <p:nvPr/>
        </p:nvSpPr>
        <p:spPr>
          <a:xfrm>
            <a:off x="1991624" y="3509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grid-auto-flow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4F5254-C953-E514-4325-A5F7247E5289}"/>
              </a:ext>
            </a:extLst>
          </p:cNvPr>
          <p:cNvSpPr/>
          <p:nvPr/>
        </p:nvSpPr>
        <p:spPr>
          <a:xfrm>
            <a:off x="1991624" y="3761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5255524" y="386280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grid-area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5255524" y="411480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place-self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6F3030D-E969-4464-4DC4-DCB661A4F9D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5139110" y="2929402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4FF2915-113A-8BF5-7FCB-066A1878E78A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5139110" y="2803570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5139110" y="3845342"/>
            <a:ext cx="116415" cy="3774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5139110" y="3475084"/>
            <a:ext cx="116415" cy="3702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alt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title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&lt;Img&gt;…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&lt;source&gt;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&lt;video&gt;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&lt;audio&gt;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autoplay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controls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loop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muted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preload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hidden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346</Words>
  <Application>Microsoft Office PowerPoint</Application>
  <PresentationFormat>Widescreen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微软雅黑</vt:lpstr>
      <vt:lpstr>微软雅黑 Light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97</cp:revision>
  <dcterms:created xsi:type="dcterms:W3CDTF">2024-09-22T03:10:12Z</dcterms:created>
  <dcterms:modified xsi:type="dcterms:W3CDTF">2025-06-21T09:37:42Z</dcterms:modified>
</cp:coreProperties>
</file>