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81" r:id="rId16"/>
    <p:sldId id="282" r:id="rId17"/>
    <p:sldId id="283" r:id="rId18"/>
    <p:sldId id="284" r:id="rId19"/>
    <p:sldId id="274" r:id="rId20"/>
    <p:sldId id="276" r:id="rId21"/>
    <p:sldId id="277" r:id="rId22"/>
    <p:sldId id="278" r:id="rId23"/>
    <p:sldId id="279" r:id="rId24"/>
    <p:sldId id="285" r:id="rId25"/>
    <p:sldId id="280" r:id="rId26"/>
    <p:sldId id="264" r:id="rId27"/>
    <p:sldId id="272" r:id="rId28"/>
    <p:sldId id="25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B5A"/>
    <a:srgbClr val="20BF6B"/>
    <a:srgbClr val="3DC0D2"/>
    <a:srgbClr val="5891C5"/>
    <a:srgbClr val="A9D18E"/>
    <a:srgbClr val="20BD6A"/>
    <a:srgbClr val="3DC1D3"/>
    <a:srgbClr val="FB9B5A"/>
    <a:srgbClr val="FFFFFF"/>
    <a:srgbClr val="FDB8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F9C713-6855-4AD7-314A-2E0908DD2B4A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4710F97-0B37-36DA-6BD8-9A0E3D93E29B}"/>
              </a:ext>
            </a:extLst>
          </p:cNvPr>
          <p:cNvSpPr/>
          <p:nvPr/>
        </p:nvSpPr>
        <p:spPr>
          <a:xfrm>
            <a:off x="3757723" y="158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54DC7C-8D81-D5EC-8723-53BC1A05AD2B}"/>
              </a:ext>
            </a:extLst>
          </p:cNvPr>
          <p:cNvSpPr/>
          <p:nvPr/>
        </p:nvSpPr>
        <p:spPr>
          <a:xfrm>
            <a:off x="3757723" y="302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" name="Straight Arrow Connector 5">
            <a:extLst>
              <a:ext uri="{FF2B5EF4-FFF2-40B4-BE49-F238E27FC236}">
                <a16:creationId xmlns:a16="http://schemas.microsoft.com/office/drawing/2014/main" id="{3E2FCB9B-E6A2-5203-506C-DC20F4535659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">
            <a:extLst>
              <a:ext uri="{FF2B5EF4-FFF2-40B4-BE49-F238E27FC236}">
                <a16:creationId xmlns:a16="http://schemas.microsoft.com/office/drawing/2014/main" id="{15E202B4-FD25-36B6-6C68-2EB0265CDD9E}"/>
              </a:ext>
            </a:extLst>
          </p:cNvPr>
          <p:cNvCxnSpPr>
            <a:cxnSpLocks/>
          </p:cNvCxnSpPr>
          <p:nvPr/>
        </p:nvCxnSpPr>
        <p:spPr>
          <a:xfrm flipV="1">
            <a:off x="4297473" y="302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44E5629-7B8D-0279-0116-7743DB1D6B6D}"/>
              </a:ext>
            </a:extLst>
          </p:cNvPr>
          <p:cNvSpPr txBox="1"/>
          <p:nvPr/>
        </p:nvSpPr>
        <p:spPr>
          <a:xfrm>
            <a:off x="4991100" y="2336076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A674-4B20-52FC-4D14-C7C25881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D05D8-3AED-74C1-0CE8-D5D7495EB663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930297-9DE3-3DCF-AABF-29D8326193C9}"/>
              </a:ext>
            </a:extLst>
          </p:cNvPr>
          <p:cNvSpPr/>
          <p:nvPr/>
        </p:nvSpPr>
        <p:spPr>
          <a:xfrm>
            <a:off x="3757723" y="1589964"/>
            <a:ext cx="3600000" cy="9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0528E-40A9-8D7F-7992-8A0D03F1FC6B}"/>
              </a:ext>
            </a:extLst>
          </p:cNvPr>
          <p:cNvSpPr/>
          <p:nvPr/>
        </p:nvSpPr>
        <p:spPr>
          <a:xfrm>
            <a:off x="3757723" y="302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68FFE8-572C-8F4A-4B0C-2CDAEEE869B6}"/>
              </a:ext>
            </a:extLst>
          </p:cNvPr>
          <p:cNvSpPr txBox="1"/>
          <p:nvPr/>
        </p:nvSpPr>
        <p:spPr>
          <a:xfrm>
            <a:off x="4991100" y="257529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974D8CA4-5773-A2C8-7760-C668032AB677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90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8E99497E-3A18-FE20-0D3E-38950FC6DD0B}"/>
              </a:ext>
            </a:extLst>
          </p:cNvPr>
          <p:cNvCxnSpPr>
            <a:cxnSpLocks/>
          </p:cNvCxnSpPr>
          <p:nvPr/>
        </p:nvCxnSpPr>
        <p:spPr>
          <a:xfrm flipV="1">
            <a:off x="4297473" y="302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858028-96BD-C8FB-F9FA-D1B94A3ACF82}"/>
              </a:ext>
            </a:extLst>
          </p:cNvPr>
          <p:cNvSpPr txBox="1"/>
          <p:nvPr/>
        </p:nvSpPr>
        <p:spPr>
          <a:xfrm>
            <a:off x="4297473" y="2212965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1B1507-C034-E622-893C-D7A632BF8E33}"/>
              </a:ext>
            </a:extLst>
          </p:cNvPr>
          <p:cNvSpPr txBox="1"/>
          <p:nvPr/>
        </p:nvSpPr>
        <p:spPr>
          <a:xfrm>
            <a:off x="4297473" y="3029964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4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AC346-4E87-BA38-8EDB-AEACB42C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D07D2F-5702-0123-4A31-FE31E2DEE13E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7BA39-5A4D-7118-2793-ED308937A067}"/>
              </a:ext>
            </a:extLst>
          </p:cNvPr>
          <p:cNvSpPr/>
          <p:nvPr/>
        </p:nvSpPr>
        <p:spPr>
          <a:xfrm>
            <a:off x="3757723" y="1589964"/>
            <a:ext cx="360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A81E6-0BFB-6220-4559-C23808FBFBF6}"/>
              </a:ext>
            </a:extLst>
          </p:cNvPr>
          <p:cNvSpPr/>
          <p:nvPr/>
        </p:nvSpPr>
        <p:spPr>
          <a:xfrm>
            <a:off x="3757723" y="2489964"/>
            <a:ext cx="3600000" cy="90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22448-C665-DAC9-E5D7-05E311A5FE63}"/>
              </a:ext>
            </a:extLst>
          </p:cNvPr>
          <p:cNvSpPr txBox="1"/>
          <p:nvPr/>
        </p:nvSpPr>
        <p:spPr>
          <a:xfrm>
            <a:off x="4991100" y="2079998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B1CE2327-E1DE-7108-E3FA-E277EA72E1E7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BBC8D8F5-BCF1-9AAE-79FA-15942B01F4CE}"/>
              </a:ext>
            </a:extLst>
          </p:cNvPr>
          <p:cNvCxnSpPr>
            <a:cxnSpLocks/>
          </p:cNvCxnSpPr>
          <p:nvPr/>
        </p:nvCxnSpPr>
        <p:spPr>
          <a:xfrm flipV="1">
            <a:off x="4297473" y="2489964"/>
            <a:ext cx="0" cy="90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A8678E7-DC4B-23B5-0230-727D59E575E5}"/>
              </a:ext>
            </a:extLst>
          </p:cNvPr>
          <p:cNvSpPr txBox="1"/>
          <p:nvPr/>
        </p:nvSpPr>
        <p:spPr>
          <a:xfrm>
            <a:off x="4297473" y="1672965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FFD686-6AFA-CC8B-5C86-8FC3FE0C7291}"/>
              </a:ext>
            </a:extLst>
          </p:cNvPr>
          <p:cNvSpPr txBox="1"/>
          <p:nvPr/>
        </p:nvSpPr>
        <p:spPr>
          <a:xfrm>
            <a:off x="4297473" y="248996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5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E89A-BF29-AF5A-ED21-08479844B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4514FD-593B-5957-478B-81363107123A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D48D4-E1F3-B266-9AE0-9C5665BBD6F5}"/>
              </a:ext>
            </a:extLst>
          </p:cNvPr>
          <p:cNvSpPr/>
          <p:nvPr/>
        </p:nvSpPr>
        <p:spPr>
          <a:xfrm>
            <a:off x="3757723" y="158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131CE1-6587-9E1B-DBD4-384409634CF3}"/>
              </a:ext>
            </a:extLst>
          </p:cNvPr>
          <p:cNvSpPr/>
          <p:nvPr/>
        </p:nvSpPr>
        <p:spPr>
          <a:xfrm>
            <a:off x="3757723" y="2309964"/>
            <a:ext cx="3600000" cy="108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18331-4F10-66C6-2CC3-6214413856F0}"/>
              </a:ext>
            </a:extLst>
          </p:cNvPr>
          <p:cNvSpPr txBox="1"/>
          <p:nvPr/>
        </p:nvSpPr>
        <p:spPr>
          <a:xfrm>
            <a:off x="4991100" y="2089523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835AD99D-1E1D-3323-3899-83DE42EDA003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00A8B3C4-1587-38DE-2403-A0606A3593B1}"/>
              </a:ext>
            </a:extLst>
          </p:cNvPr>
          <p:cNvCxnSpPr>
            <a:cxnSpLocks/>
          </p:cNvCxnSpPr>
          <p:nvPr/>
        </p:nvCxnSpPr>
        <p:spPr>
          <a:xfrm flipV="1">
            <a:off x="4297473" y="2309964"/>
            <a:ext cx="0" cy="108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A3F9847-32C0-AF36-6722-54B895024168}"/>
              </a:ext>
            </a:extLst>
          </p:cNvPr>
          <p:cNvSpPr txBox="1"/>
          <p:nvPr/>
        </p:nvSpPr>
        <p:spPr>
          <a:xfrm>
            <a:off x="4297473" y="20329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2433A2-2688-D06B-77ED-F2DBF6D27DA1}"/>
              </a:ext>
            </a:extLst>
          </p:cNvPr>
          <p:cNvSpPr txBox="1"/>
          <p:nvPr/>
        </p:nvSpPr>
        <p:spPr>
          <a:xfrm>
            <a:off x="4297473" y="230996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05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39DE-D7BB-182A-B2C8-131D63A3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15E1CA-C6BC-7429-5E72-552C43EC2FBD}"/>
              </a:ext>
            </a:extLst>
          </p:cNvPr>
          <p:cNvSpPr/>
          <p:nvPr/>
        </p:nvSpPr>
        <p:spPr>
          <a:xfrm>
            <a:off x="3757723" y="1589964"/>
            <a:ext cx="36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E3E49-13F0-D84D-1A72-190FE6A6704F}"/>
              </a:ext>
            </a:extLst>
          </p:cNvPr>
          <p:cNvSpPr/>
          <p:nvPr/>
        </p:nvSpPr>
        <p:spPr>
          <a:xfrm>
            <a:off x="3757723" y="158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29650C-3AAF-4FEA-4755-A7A3E5937542}"/>
              </a:ext>
            </a:extLst>
          </p:cNvPr>
          <p:cNvSpPr/>
          <p:nvPr/>
        </p:nvSpPr>
        <p:spPr>
          <a:xfrm>
            <a:off x="3757723" y="2669964"/>
            <a:ext cx="3600000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0204FE-5C3D-FA2A-ED21-E25143C36341}"/>
              </a:ext>
            </a:extLst>
          </p:cNvPr>
          <p:cNvSpPr txBox="1"/>
          <p:nvPr/>
        </p:nvSpPr>
        <p:spPr>
          <a:xfrm>
            <a:off x="4991100" y="2337173"/>
            <a:ext cx="1592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4D6B3D8D-A0CF-EBE5-43BD-098BDC547F7F}"/>
              </a:ext>
            </a:extLst>
          </p:cNvPr>
          <p:cNvCxnSpPr>
            <a:cxnSpLocks/>
          </p:cNvCxnSpPr>
          <p:nvPr/>
        </p:nvCxnSpPr>
        <p:spPr>
          <a:xfrm>
            <a:off x="4297473" y="158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7">
            <a:extLst>
              <a:ext uri="{FF2B5EF4-FFF2-40B4-BE49-F238E27FC236}">
                <a16:creationId xmlns:a16="http://schemas.microsoft.com/office/drawing/2014/main" id="{6291E26E-3608-0A04-F228-264719CD92D6}"/>
              </a:ext>
            </a:extLst>
          </p:cNvPr>
          <p:cNvCxnSpPr>
            <a:cxnSpLocks/>
          </p:cNvCxnSpPr>
          <p:nvPr/>
        </p:nvCxnSpPr>
        <p:spPr>
          <a:xfrm flipV="1">
            <a:off x="4297473" y="2669964"/>
            <a:ext cx="0" cy="7200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5E71E6F-325B-2A14-5E4E-1395D52281F3}"/>
              </a:ext>
            </a:extLst>
          </p:cNvPr>
          <p:cNvSpPr txBox="1"/>
          <p:nvPr/>
        </p:nvSpPr>
        <p:spPr>
          <a:xfrm>
            <a:off x="4297473" y="20329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F9923D-AFA4-284D-4A8D-B50E40DAF137}"/>
              </a:ext>
            </a:extLst>
          </p:cNvPr>
          <p:cNvSpPr txBox="1"/>
          <p:nvPr/>
        </p:nvSpPr>
        <p:spPr>
          <a:xfrm>
            <a:off x="4297473" y="266996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40%</a:t>
            </a:r>
            <a:endParaRPr lang="zh-CN" altLang="en-US" sz="120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8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</a:rPr>
              <a:t>document/element</a:t>
            </a:r>
            <a:endParaRPr lang="zh-CN" altLang="en-US" sz="1200" dirty="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AE47-927B-F5A5-CAFA-AC16AF4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52CCE-8130-3B49-1962-12950FC9907F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425A87-1473-CA69-8DD6-FE442DA26B63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DF7501-FB3A-ECF4-553E-AD543710128D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E2C1FE-98C0-9878-FC69-9D5E164F8FBA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409D3D7-E7E4-DA0F-9599-D31C982DC01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D1627B6-E45C-D12D-D6C5-6775F9760FA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44126-5FB5-2507-E68B-9739238E8EB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</a:rPr>
              <a:t>document/element</a:t>
            </a:r>
            <a:endParaRPr lang="zh-CN" altLang="en-US" sz="1200" dirty="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01049DC-8D3F-3178-D251-DA8C42BFC03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46C2E-163E-1439-2DF8-FFDDD4640EEA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38AA8FE-3C11-184B-9D0F-5FA3A82D4A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D8125B-2580-7918-B99E-E0392B0ABC11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1AB90B-B13F-6571-439B-47462EF8AC89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F832C2-D827-51B2-8CC7-784EB1D3B38C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E91EABC-CC33-1534-AA85-D2F14FFCD50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F897BB2-B122-6EFE-AB4F-EBE978B1F67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EA5793-673C-0056-BD53-017078764D5B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925D5E-3469-3CFC-F4A1-CC2E940D6670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F63853-34F3-F503-06EF-1A4EFCBC7016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A95C584-0549-55D1-E407-C026569F15E4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A34405E-4816-5E33-B97D-003FD8338F5F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DD1A4-0B06-81AD-266E-8FE06A9D57C5}"/>
              </a:ext>
            </a:extLst>
          </p:cNvPr>
          <p:cNvSpPr/>
          <p:nvPr/>
        </p:nvSpPr>
        <p:spPr>
          <a:xfrm>
            <a:off x="6750424" y="1873624"/>
            <a:ext cx="5047129" cy="3576917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</a:t>
            </a:r>
            <a:r>
              <a:rPr lang="zh-CN" altLang="en-US" sz="1200">
                <a:solidFill>
                  <a:srgbClr val="20BF6B"/>
                </a:solidFill>
                <a:latin typeface="Roboto" panose="02000000000000000000" pitchFamily="2" charset="0"/>
              </a:rPr>
              <a:t>‘</a:t>
            </a:r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closeModal’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890D3C-4652-4282-E773-A99EB937E6A3}"/>
              </a:ext>
            </a:extLst>
          </p:cNvPr>
          <p:cNvSpPr/>
          <p:nvPr/>
        </p:nvSpPr>
        <p:spPr>
          <a:xfrm>
            <a:off x="6750423" y="3116027"/>
            <a:ext cx="5047128" cy="2334514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catch:tap=‘NULL’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F2205-107F-0D61-B3CF-179046CD8A54}"/>
              </a:ext>
            </a:extLst>
          </p:cNvPr>
          <p:cNvSpPr txBox="1"/>
          <p:nvPr/>
        </p:nvSpPr>
        <p:spPr>
          <a:xfrm>
            <a:off x="11383595" y="309592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0BF6B"/>
                </a:solidFill>
              </a:rPr>
              <a:t>x</a:t>
            </a:r>
            <a:endParaRPr lang="zh-CN" altLang="en-US">
              <a:solidFill>
                <a:srgbClr val="20BF6B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B7D640-BE0E-86E7-7FCE-00C462E0FE01}"/>
              </a:ext>
            </a:extLst>
          </p:cNvPr>
          <p:cNvSpPr txBox="1"/>
          <p:nvPr/>
        </p:nvSpPr>
        <p:spPr>
          <a:xfrm>
            <a:off x="9403976" y="140745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bind:tap=‘closeModal’</a:t>
            </a:r>
          </a:p>
        </p:txBody>
      </p:sp>
    </p:spTree>
    <p:extLst>
      <p:ext uri="{BB962C8B-B14F-4D97-AF65-F5344CB8AC3E}">
        <p14:creationId xmlns:p14="http://schemas.microsoft.com/office/powerpoint/2010/main" val="343453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D8EE-BB6B-B1A6-37A6-AB9C93F5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722D15-6144-EFA7-2DE0-74B1FEE530AC}"/>
              </a:ext>
            </a:extLst>
          </p:cNvPr>
          <p:cNvSpPr/>
          <p:nvPr/>
        </p:nvSpPr>
        <p:spPr>
          <a:xfrm>
            <a:off x="3307693" y="301566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</a:rPr>
              <a:t>Creational</a:t>
            </a:r>
            <a:endParaRPr lang="zh-CN" altLang="en-US" sz="1200" dirty="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BF046F7-7610-2181-40D9-E549363C7D3C}"/>
              </a:ext>
            </a:extLst>
          </p:cNvPr>
          <p:cNvSpPr/>
          <p:nvPr/>
        </p:nvSpPr>
        <p:spPr>
          <a:xfrm>
            <a:off x="5031248" y="2800413"/>
            <a:ext cx="1440000" cy="360000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Abstract Factory</a:t>
            </a:r>
            <a:endParaRPr lang="zh-CN" altLang="en-US" sz="1200" dirty="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C01D88-4E70-515D-5852-C37F63A049E6}"/>
              </a:ext>
            </a:extLst>
          </p:cNvPr>
          <p:cNvSpPr/>
          <p:nvPr/>
        </p:nvSpPr>
        <p:spPr>
          <a:xfrm>
            <a:off x="5031248" y="3230925"/>
            <a:ext cx="1440000" cy="360000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Builder</a:t>
            </a:r>
            <a:endParaRPr lang="zh-CN" altLang="en-US" sz="1200" dirty="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130057-6A75-A691-40DC-763087E4EBF6}"/>
              </a:ext>
            </a:extLst>
          </p:cNvPr>
          <p:cNvSpPr/>
          <p:nvPr/>
        </p:nvSpPr>
        <p:spPr>
          <a:xfrm>
            <a:off x="5031248" y="4091950"/>
            <a:ext cx="1440000" cy="360000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Prototype</a:t>
            </a:r>
            <a:endParaRPr lang="zh-CN" altLang="en-US" sz="1200" dirty="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31BF8420-70AD-71EE-1F80-7957C5599660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47693" y="3195669"/>
            <a:ext cx="283555" cy="1076281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E91BBDB8-A3E7-F260-872E-980C4D3B9C04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47694" y="2980413"/>
            <a:ext cx="283555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95B0DB-60EC-0C4C-4617-C54BC2980551}"/>
              </a:ext>
            </a:extLst>
          </p:cNvPr>
          <p:cNvSpPr/>
          <p:nvPr/>
        </p:nvSpPr>
        <p:spPr>
          <a:xfrm>
            <a:off x="5031248" y="3661437"/>
            <a:ext cx="1440000" cy="360000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document/element</a:t>
            </a:r>
            <a:endParaRPr lang="zh-CN" altLang="en-US" sz="1200" dirty="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6D378F06-1519-E041-41CF-BE87EC285C6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47693" y="3195669"/>
            <a:ext cx="283555" cy="645768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65F3440-C982-1FC3-8191-862F5C57D0EE}"/>
              </a:ext>
            </a:extLst>
          </p:cNvPr>
          <p:cNvSpPr/>
          <p:nvPr/>
        </p:nvSpPr>
        <p:spPr>
          <a:xfrm>
            <a:off x="5031248" y="1943399"/>
            <a:ext cx="144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EB3B5A"/>
                </a:solidFill>
                <a:latin typeface="Quicksand Light" panose="00000400000000000000" pitchFamily="2" charset="0"/>
              </a:rPr>
              <a:t>Singleton</a:t>
            </a:r>
            <a:endParaRPr lang="zh-CN" altLang="en-US" sz="1200" dirty="0">
              <a:solidFill>
                <a:srgbClr val="EB3B5A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D61C454-9202-1B09-8240-C337ABEB495C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47693" y="2123399"/>
            <a:ext cx="283555" cy="1072270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1D9845A-AE02-0033-70D7-30BCD4CD46E8}"/>
              </a:ext>
            </a:extLst>
          </p:cNvPr>
          <p:cNvSpPr/>
          <p:nvPr/>
        </p:nvSpPr>
        <p:spPr>
          <a:xfrm>
            <a:off x="5031248" y="2373912"/>
            <a:ext cx="1440000" cy="360000"/>
          </a:xfrm>
          <a:prstGeom prst="round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Factory Method</a:t>
            </a:r>
            <a:endParaRPr lang="zh-CN" altLang="en-US" sz="1200" dirty="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14C59D97-02FE-0B11-7BA5-15A703FADA6C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47694" y="2553911"/>
            <a:ext cx="283555" cy="641757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08EEE8E-7CF0-B242-32F3-BDA58B9024F6}"/>
              </a:ext>
            </a:extLst>
          </p:cNvPr>
          <p:cNvSpPr/>
          <p:nvPr/>
        </p:nvSpPr>
        <p:spPr>
          <a:xfrm>
            <a:off x="1584137" y="3446181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  <a:ea typeface="微软雅黑" panose="020B0503020204020204" pitchFamily="34" charset="-122"/>
              </a:rPr>
              <a:t>Pattern</a:t>
            </a:r>
            <a:endParaRPr lang="zh-CN" altLang="en-US" sz="1200" dirty="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5E757A30-527F-B35A-ED9C-6AF596A8F036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 flipV="1">
            <a:off x="3024137" y="3195669"/>
            <a:ext cx="283556" cy="430512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73A534C-2219-72F1-ED9B-CD8BCBA6296C}"/>
              </a:ext>
            </a:extLst>
          </p:cNvPr>
          <p:cNvSpPr/>
          <p:nvPr/>
        </p:nvSpPr>
        <p:spPr>
          <a:xfrm>
            <a:off x="3307693" y="3446181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</a:rPr>
              <a:t>Structural</a:t>
            </a:r>
            <a:endParaRPr lang="zh-CN" altLang="en-US" sz="1200" dirty="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E3C2D4B-BFC1-DF37-9DFB-71FCD188F137}"/>
              </a:ext>
            </a:extLst>
          </p:cNvPr>
          <p:cNvSpPr/>
          <p:nvPr/>
        </p:nvSpPr>
        <p:spPr>
          <a:xfrm>
            <a:off x="3307693" y="3876693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Quicksand Light" panose="00000400000000000000" pitchFamily="2" charset="0"/>
              </a:rPr>
              <a:t>Behavioral</a:t>
            </a:r>
            <a:endParaRPr lang="zh-CN" altLang="en-US" sz="1200" dirty="0"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78892AE-C66F-92CF-1780-29895604761C}"/>
              </a:ext>
            </a:extLst>
          </p:cNvPr>
          <p:cNvCxnSpPr>
            <a:cxnSpLocks/>
            <a:stCxn id="36" idx="3"/>
            <a:endCxn id="19" idx="1"/>
          </p:cNvCxnSpPr>
          <p:nvPr/>
        </p:nvCxnSpPr>
        <p:spPr>
          <a:xfrm>
            <a:off x="3024137" y="3626181"/>
            <a:ext cx="283556" cy="430512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F721C4A-805F-6837-0CA1-1D71033EE9DE}"/>
              </a:ext>
            </a:extLst>
          </p:cNvPr>
          <p:cNvCxnSpPr>
            <a:stCxn id="16" idx="1"/>
            <a:endCxn id="36" idx="3"/>
          </p:cNvCxnSpPr>
          <p:nvPr/>
        </p:nvCxnSpPr>
        <p:spPr>
          <a:xfrm flipH="1">
            <a:off x="3024137" y="3626181"/>
            <a:ext cx="283556" cy="0"/>
          </a:xfrm>
          <a:prstGeom prst="line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EE7CC89-0809-B9AF-0E47-0023000E8E2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747694" y="3195669"/>
            <a:ext cx="283555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543DDD5-F96F-EC15-6834-22235FAA5FCD}"/>
              </a:ext>
            </a:extLst>
          </p:cNvPr>
          <p:cNvSpPr txBox="1"/>
          <p:nvPr/>
        </p:nvSpPr>
        <p:spPr>
          <a:xfrm>
            <a:off x="6851826" y="1953032"/>
            <a:ext cx="1515287" cy="117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1. Feature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2. Application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3. Implementation </a:t>
            </a:r>
            <a:r>
              <a:rPr lang="zh-CN" altLang="en-US" sz="1200" b="1" dirty="0">
                <a:solidFill>
                  <a:srgbClr val="EB3B5A"/>
                </a:solidFill>
                <a:latin typeface="Quicksand Light" panose="00000400000000000000"/>
              </a:rPr>
              <a:t>→</a:t>
            </a:r>
            <a:endParaRPr lang="en-US" altLang="zh-CN" sz="1200" b="1" dirty="0">
              <a:solidFill>
                <a:srgbClr val="EB3B5A"/>
              </a:solidFill>
              <a:latin typeface="Quicksand Light" panose="0000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4. Case </a:t>
            </a:r>
            <a:r>
              <a:rPr lang="zh-CN" altLang="en-US" sz="1200" b="1" dirty="0">
                <a:solidFill>
                  <a:srgbClr val="EB3B5A"/>
                </a:solidFill>
                <a:latin typeface="Quicksand Light" panose="00000400000000000000"/>
              </a:rPr>
              <a:t>→</a:t>
            </a:r>
            <a:r>
              <a:rPr lang="zh-CN" altLang="en-US" sz="1200" dirty="0">
                <a:latin typeface="Quicksand Light" panose="00000400000000000000"/>
              </a:rPr>
              <a:t> </a:t>
            </a:r>
            <a:r>
              <a:rPr lang="en-US" altLang="zh-CN" sz="1200" dirty="0">
                <a:latin typeface="Quicksand Light" panose="00000400000000000000"/>
              </a:rPr>
              <a:t>Modal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DF2696-DAE3-B481-B1D3-B161D689F660}"/>
              </a:ext>
            </a:extLst>
          </p:cNvPr>
          <p:cNvSpPr txBox="1"/>
          <p:nvPr/>
        </p:nvSpPr>
        <p:spPr>
          <a:xfrm>
            <a:off x="8230035" y="2516193"/>
            <a:ext cx="1625317" cy="89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. Basic </a:t>
            </a:r>
            <a:r>
              <a:rPr lang="zh-CN" altLang="en-US" sz="1200" dirty="0">
                <a:latin typeface="Quicksand Light" panose="00000400000000000000"/>
              </a:rPr>
              <a:t>→</a:t>
            </a:r>
            <a:r>
              <a:rPr lang="en-US" altLang="zh-CN" sz="1200" dirty="0">
                <a:latin typeface="Quicksand Light" panose="00000400000000000000"/>
              </a:rPr>
              <a:t> Closure + IIFE</a:t>
            </a:r>
            <a:endParaRPr lang="en-US" altLang="zh-CN" sz="1200" dirty="0">
              <a:solidFill>
                <a:srgbClr val="EB3B5A"/>
              </a:solidFill>
              <a:latin typeface="Quicksand Light" panose="0000040000000000000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. Advance </a:t>
            </a:r>
            <a:r>
              <a:rPr lang="zh-CN" altLang="en-US" sz="1200" dirty="0">
                <a:latin typeface="Quicksand Light" panose="00000400000000000000"/>
              </a:rPr>
              <a:t>→</a:t>
            </a:r>
            <a:r>
              <a:rPr lang="en-US" altLang="zh-CN" sz="1200" dirty="0">
                <a:latin typeface="Quicksand Light" panose="00000400000000000000"/>
              </a:rPr>
              <a:t> Class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Quicksand Light" panose="00000400000000000000"/>
              </a:rPr>
              <a:t>. Experts </a:t>
            </a:r>
            <a:r>
              <a:rPr lang="zh-CN" altLang="en-US" sz="1200" dirty="0">
                <a:latin typeface="Quicksand Light" panose="00000400000000000000"/>
              </a:rPr>
              <a:t>→</a:t>
            </a:r>
            <a:r>
              <a:rPr lang="en-US" altLang="zh-CN" sz="1200" dirty="0">
                <a:latin typeface="Quicksand Light" panose="00000400000000000000"/>
              </a:rPr>
              <a:t> Module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CDA7CB-0AA1-BBC5-F116-890CCB86D39F}"/>
              </a:ext>
            </a:extLst>
          </p:cNvPr>
          <p:cNvSpPr txBox="1"/>
          <p:nvPr/>
        </p:nvSpPr>
        <p:spPr>
          <a:xfrm>
            <a:off x="6499473" y="1953032"/>
            <a:ext cx="324128" cy="340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EB3B5A"/>
                </a:solidFill>
                <a:latin typeface="Quicksand"/>
              </a:rPr>
              <a:t>→</a:t>
            </a:r>
            <a:endParaRPr lang="en-US" altLang="zh-CN" sz="1200" b="1" dirty="0">
              <a:solidFill>
                <a:srgbClr val="EB3B5A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316391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E4D4CF-0466-1DC3-08B4-9C28D4A64E27}"/>
              </a:ext>
            </a:extLst>
          </p:cNvPr>
          <p:cNvSpPr/>
          <p:nvPr/>
        </p:nvSpPr>
        <p:spPr>
          <a:xfrm>
            <a:off x="2622449" y="3094613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仿宋" panose="02010609060101010101" pitchFamily="49" charset="-122"/>
              </a:rPr>
              <a:t>&lt;scroll-view&gt;</a:t>
            </a:r>
            <a:endParaRPr lang="zh-CN" altLang="en-US" sz="1200"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EE8E41B-FB18-64FF-0539-7D9127F8FC67}"/>
              </a:ext>
            </a:extLst>
          </p:cNvPr>
          <p:cNvSpPr/>
          <p:nvPr/>
        </p:nvSpPr>
        <p:spPr>
          <a:xfrm>
            <a:off x="5806701" y="2901283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99B4A-F636-A7C1-FB1E-69E3110ACB30}"/>
              </a:ext>
            </a:extLst>
          </p:cNvPr>
          <p:cNvSpPr/>
          <p:nvPr/>
        </p:nvSpPr>
        <p:spPr>
          <a:xfrm>
            <a:off x="4394575" y="4241749"/>
            <a:ext cx="108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垂直滚动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EC0026-3C9E-C410-1B1D-25D54ACB2F10}"/>
              </a:ext>
            </a:extLst>
          </p:cNvPr>
          <p:cNvSpPr/>
          <p:nvPr/>
        </p:nvSpPr>
        <p:spPr>
          <a:xfrm>
            <a:off x="4394575" y="3094613"/>
            <a:ext cx="108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水平滚动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9376DA1-2871-7B3F-3D7E-34DF204828C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474575" y="2104829"/>
            <a:ext cx="332126" cy="116978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AF8529-84E5-3299-2E12-01B446E0607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062449" y="3274613"/>
            <a:ext cx="332126" cy="0"/>
          </a:xfrm>
          <a:prstGeom prst="line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81A049-32C6-0464-CB2F-FE666FC0CCAF}"/>
              </a:ext>
            </a:extLst>
          </p:cNvPr>
          <p:cNvSpPr/>
          <p:nvPr/>
        </p:nvSpPr>
        <p:spPr>
          <a:xfrm>
            <a:off x="5806701" y="2413056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容器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wrap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F07C0A6-7F4B-674A-E488-85EB77ABE14F}"/>
              </a:ext>
            </a:extLst>
          </p:cNvPr>
          <p:cNvSpPr/>
          <p:nvPr/>
        </p:nvSpPr>
        <p:spPr>
          <a:xfrm>
            <a:off x="5806701" y="1924829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enable-flex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DE23DA-ADA0-B751-DD89-7669F999E79D}"/>
              </a:ext>
            </a:extLst>
          </p:cNvPr>
          <p:cNvSpPr/>
          <p:nvPr/>
        </p:nvSpPr>
        <p:spPr>
          <a:xfrm>
            <a:off x="5806701" y="3389510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行内块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inline-block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3E4ED18-20DE-9A2D-F3D6-31F089C7D92C}"/>
              </a:ext>
            </a:extLst>
          </p:cNvPr>
          <p:cNvSpPr/>
          <p:nvPr/>
        </p:nvSpPr>
        <p:spPr>
          <a:xfrm>
            <a:off x="5806701" y="3877737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网格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grid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99A8B47-6D7E-2EA4-8359-4BD4F43E0B7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474575" y="3274613"/>
            <a:ext cx="332126" cy="1271351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6C1E541-71B5-21B2-7273-4EAC0DC70F0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062449" y="3274613"/>
            <a:ext cx="332126" cy="114713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C9255D-9B6B-1495-9667-75E062A30160}"/>
              </a:ext>
            </a:extLst>
          </p:cNvPr>
          <p:cNvSpPr/>
          <p:nvPr/>
        </p:nvSpPr>
        <p:spPr>
          <a:xfrm>
            <a:off x="4394575" y="5388885"/>
            <a:ext cx="108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导航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7355C97-960E-5F33-1A9D-C89E64984730}"/>
              </a:ext>
            </a:extLst>
          </p:cNvPr>
          <p:cNvCxnSpPr>
            <a:cxnSpLocks/>
            <a:stCxn id="31" idx="1"/>
            <a:endCxn id="2" idx="3"/>
          </p:cNvCxnSpPr>
          <p:nvPr/>
        </p:nvCxnSpPr>
        <p:spPr>
          <a:xfrm rot="10800000">
            <a:off x="4062449" y="3274613"/>
            <a:ext cx="332126" cy="2294272"/>
          </a:xfrm>
          <a:prstGeom prst="curvedConnector3">
            <a:avLst>
              <a:gd name="adj1" fmla="val 50000"/>
            </a:avLst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4F753-E482-E059-B0E0-437F4CB1E50C}"/>
              </a:ext>
            </a:extLst>
          </p:cNvPr>
          <p:cNvSpPr/>
          <p:nvPr/>
        </p:nvSpPr>
        <p:spPr>
          <a:xfrm>
            <a:off x="5806701" y="5164768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一个滚动视图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218F90-1527-32EF-A4D6-D219CF5B8F16}"/>
              </a:ext>
            </a:extLst>
          </p:cNvPr>
          <p:cNvSpPr/>
          <p:nvPr/>
        </p:nvSpPr>
        <p:spPr>
          <a:xfrm>
            <a:off x="5806701" y="5613003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二个滚动视图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07E7128-4DE2-E2DD-961D-C1575C1BBE3A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5474575" y="5344768"/>
            <a:ext cx="332126" cy="2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FD7AEAF-CD97-C450-BBC1-2641DC43007D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5474575" y="5568885"/>
            <a:ext cx="332126" cy="2241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3E7043-36AC-CBD4-DF24-A727B7D0B0BD}"/>
              </a:ext>
            </a:extLst>
          </p:cNvPr>
          <p:cNvSpPr/>
          <p:nvPr/>
        </p:nvSpPr>
        <p:spPr>
          <a:xfrm>
            <a:off x="5806701" y="4365964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浮动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float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54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623</Words>
  <Application>Microsoft Office PowerPoint</Application>
  <PresentationFormat>宽屏</PresentationFormat>
  <Paragraphs>385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Great Vibes</vt:lpstr>
      <vt:lpstr>Quicksand</vt:lpstr>
      <vt:lpstr>Quicksand Light</vt:lpstr>
      <vt:lpstr>Quicksand Medium</vt:lpstr>
      <vt:lpstr>等线</vt:lpstr>
      <vt:lpstr>等线 Light</vt:lpstr>
      <vt:lpstr>微软雅黑</vt:lpstr>
      <vt:lpstr>禹卫行书字体</vt:lpstr>
      <vt:lpstr>Arial</vt:lpstr>
      <vt:lpstr>Poppins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cn plaman</cp:lastModifiedBy>
  <cp:revision>198</cp:revision>
  <dcterms:created xsi:type="dcterms:W3CDTF">2024-09-22T03:10:12Z</dcterms:created>
  <dcterms:modified xsi:type="dcterms:W3CDTF">2025-09-18T10:07:30Z</dcterms:modified>
</cp:coreProperties>
</file>