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r\Documents\GitHub\proteome-playground\Final%20Scripts\SAARs%20in%20freq%20peptides%20of%20spec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r\Documents\GitHub\proteome-playground\Final%20Scripts\SAARs%20in%20freq%20peptides%20of%20spec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r\Documents\GitHub\proteome-playground\Final%20Scripts\SAARs%20in%20freq%20peptides%20of%20spec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r\Documents\GitHub\proteome-playground\Final%20Scripts\SAARs%20in%20freq%20peptides%20of%20spec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Sheet1!$A$1:$A$29</c:f>
              <c:strCache>
                <c:ptCount val="29"/>
                <c:pt idx="0">
                  <c:v>Arabidopsis Thaliana (arabidopsis)</c:v>
                </c:pt>
                <c:pt idx="1">
                  <c:v>Oryza Sativa (rice)</c:v>
                </c:pt>
                <c:pt idx="2">
                  <c:v>Vitis Vinifera (grape)</c:v>
                </c:pt>
                <c:pt idx="3">
                  <c:v>Saccharomyces Cerevisiae (yeast)</c:v>
                </c:pt>
                <c:pt idx="4">
                  <c:v>Candida Glabrata (haploid yeast)</c:v>
                </c:pt>
                <c:pt idx="5">
                  <c:v>Caenorhabditis Elegans (worm)</c:v>
                </c:pt>
                <c:pt idx="6">
                  <c:v>Biomphalaria Glabrata (mollusca)</c:v>
                </c:pt>
                <c:pt idx="7">
                  <c:v>Ciona Intestinalis (sea squirt)</c:v>
                </c:pt>
                <c:pt idx="8">
                  <c:v>Drosophila Melanogaster (fly)</c:v>
                </c:pt>
                <c:pt idx="9">
                  <c:v>Anopheles Gambiae (mosquito)</c:v>
                </c:pt>
                <c:pt idx="10">
                  <c:v>Apis Mellifera (bee)</c:v>
                </c:pt>
                <c:pt idx="11">
                  <c:v>Tribolium Castaneum (beetle)</c:v>
                </c:pt>
                <c:pt idx="12">
                  <c:v>Danio Rerio (zebrafish)</c:v>
                </c:pt>
                <c:pt idx="13">
                  <c:v>Takifugu Rubripes (fugu)</c:v>
                </c:pt>
                <c:pt idx="14">
                  <c:v>Tetraodon Nigroviridis (pufferfish)</c:v>
                </c:pt>
                <c:pt idx="15">
                  <c:v>Gasterosteus Aculeatus (stickleback)</c:v>
                </c:pt>
                <c:pt idx="16">
                  <c:v>Oryzias Latipes (Japanese Medaka)</c:v>
                </c:pt>
                <c:pt idx="17">
                  <c:v>Anolis Carolinensis (lizard)</c:v>
                </c:pt>
                <c:pt idx="18">
                  <c:v>Xenopus Tropicalis (frog)</c:v>
                </c:pt>
                <c:pt idx="19">
                  <c:v>Gallus Gallus (chicken)</c:v>
                </c:pt>
                <c:pt idx="20">
                  <c:v>Ornithorhynchus Anatinus (platypus)</c:v>
                </c:pt>
                <c:pt idx="21">
                  <c:v>Bos Taurus (cow)</c:v>
                </c:pt>
                <c:pt idx="22">
                  <c:v>Canis Familiaris (dog)</c:v>
                </c:pt>
                <c:pt idx="23">
                  <c:v>Rattus Norvegicus (rat)</c:v>
                </c:pt>
                <c:pt idx="24">
                  <c:v>Macaca Mulatta (rhesus monkey)</c:v>
                </c:pt>
                <c:pt idx="25">
                  <c:v>Monodelphis Domestica (opossum)</c:v>
                </c:pt>
                <c:pt idx="26">
                  <c:v>Mus Musculus (mouse)</c:v>
                </c:pt>
                <c:pt idx="27">
                  <c:v>Pan Troglodytes (chimpanzee)</c:v>
                </c:pt>
                <c:pt idx="28">
                  <c:v>Homo Sapiens (human)</c:v>
                </c:pt>
              </c:strCache>
            </c:strRef>
          </c:cat>
          <c:val>
            <c:numRef>
              <c:f>Sheet1!$B$1:$B$29</c:f>
              <c:numCache>
                <c:formatCode>General</c:formatCode>
                <c:ptCount val="29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4</c:v>
                </c:pt>
                <c:pt idx="8">
                  <c:v>27</c:v>
                </c:pt>
                <c:pt idx="9">
                  <c:v>10</c:v>
                </c:pt>
                <c:pt idx="10">
                  <c:v>9</c:v>
                </c:pt>
                <c:pt idx="11">
                  <c:v>2</c:v>
                </c:pt>
                <c:pt idx="12">
                  <c:v>0</c:v>
                </c:pt>
                <c:pt idx="13">
                  <c:v>4</c:v>
                </c:pt>
                <c:pt idx="14">
                  <c:v>5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B-4A30-B032-656ED5798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168648"/>
        <c:axId val="470175536"/>
      </c:barChart>
      <c:catAx>
        <c:axId val="470168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70175536"/>
        <c:crosses val="autoZero"/>
        <c:auto val="1"/>
        <c:lblAlgn val="ctr"/>
        <c:lblOffset val="100"/>
        <c:noMultiLvlLbl val="0"/>
      </c:catAx>
      <c:valAx>
        <c:axId val="47017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70168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Sheet2!$B$1:$B$25</c:f>
              <c:numCache>
                <c:formatCode>General</c:formatCode>
                <c:ptCount val="25"/>
                <c:pt idx="0">
                  <c:v>31</c:v>
                </c:pt>
                <c:pt idx="1">
                  <c:v>11</c:v>
                </c:pt>
                <c:pt idx="2">
                  <c:v>17</c:v>
                </c:pt>
                <c:pt idx="3">
                  <c:v>22</c:v>
                </c:pt>
                <c:pt idx="4">
                  <c:v>17</c:v>
                </c:pt>
                <c:pt idx="5">
                  <c:v>40</c:v>
                </c:pt>
                <c:pt idx="6">
                  <c:v>39</c:v>
                </c:pt>
                <c:pt idx="7">
                  <c:v>39</c:v>
                </c:pt>
                <c:pt idx="8">
                  <c:v>8</c:v>
                </c:pt>
                <c:pt idx="9">
                  <c:v>24</c:v>
                </c:pt>
                <c:pt idx="10">
                  <c:v>28</c:v>
                </c:pt>
                <c:pt idx="11">
                  <c:v>17</c:v>
                </c:pt>
                <c:pt idx="12">
                  <c:v>16</c:v>
                </c:pt>
                <c:pt idx="13">
                  <c:v>8</c:v>
                </c:pt>
                <c:pt idx="14">
                  <c:v>37</c:v>
                </c:pt>
                <c:pt idx="15">
                  <c:v>7</c:v>
                </c:pt>
                <c:pt idx="16">
                  <c:v>32</c:v>
                </c:pt>
                <c:pt idx="17">
                  <c:v>28</c:v>
                </c:pt>
                <c:pt idx="18">
                  <c:v>30</c:v>
                </c:pt>
                <c:pt idx="19">
                  <c:v>37</c:v>
                </c:pt>
                <c:pt idx="20">
                  <c:v>32</c:v>
                </c:pt>
                <c:pt idx="21">
                  <c:v>39</c:v>
                </c:pt>
                <c:pt idx="22">
                  <c:v>37</c:v>
                </c:pt>
                <c:pt idx="23">
                  <c:v>34</c:v>
                </c:pt>
                <c:pt idx="2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1-44BE-A39F-F0D5678AA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172256"/>
        <c:axId val="470167336"/>
      </c:barChart>
      <c:catAx>
        <c:axId val="47017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70167336"/>
        <c:crosses val="autoZero"/>
        <c:auto val="1"/>
        <c:lblAlgn val="ctr"/>
        <c:lblOffset val="100"/>
        <c:noMultiLvlLbl val="0"/>
      </c:catAx>
      <c:valAx>
        <c:axId val="47016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017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Sheet3!$B$1:$B$25</c:f>
              <c:numCache>
                <c:formatCode>General</c:formatCode>
                <c:ptCount val="25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4</c:v>
                </c:pt>
                <c:pt idx="5">
                  <c:v>27</c:v>
                </c:pt>
                <c:pt idx="6">
                  <c:v>10</c:v>
                </c:pt>
                <c:pt idx="7">
                  <c:v>9</c:v>
                </c:pt>
                <c:pt idx="8">
                  <c:v>2</c:v>
                </c:pt>
                <c:pt idx="9">
                  <c:v>0</c:v>
                </c:pt>
                <c:pt idx="10">
                  <c:v>4</c:v>
                </c:pt>
                <c:pt idx="11">
                  <c:v>5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5-4B86-8254-08D81811979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Sheet3!$C$1:$C$25</c:f>
              <c:numCache>
                <c:formatCode>General</c:formatCode>
                <c:ptCount val="25"/>
                <c:pt idx="0">
                  <c:v>31</c:v>
                </c:pt>
                <c:pt idx="1">
                  <c:v>11</c:v>
                </c:pt>
                <c:pt idx="2">
                  <c:v>17</c:v>
                </c:pt>
                <c:pt idx="3">
                  <c:v>22</c:v>
                </c:pt>
                <c:pt idx="4">
                  <c:v>17</c:v>
                </c:pt>
                <c:pt idx="5">
                  <c:v>40</c:v>
                </c:pt>
                <c:pt idx="6">
                  <c:v>39</c:v>
                </c:pt>
                <c:pt idx="7">
                  <c:v>39</c:v>
                </c:pt>
                <c:pt idx="8">
                  <c:v>8</c:v>
                </c:pt>
                <c:pt idx="9">
                  <c:v>24</c:v>
                </c:pt>
                <c:pt idx="10">
                  <c:v>28</c:v>
                </c:pt>
                <c:pt idx="11">
                  <c:v>17</c:v>
                </c:pt>
                <c:pt idx="12">
                  <c:v>16</c:v>
                </c:pt>
                <c:pt idx="13">
                  <c:v>8</c:v>
                </c:pt>
                <c:pt idx="14">
                  <c:v>37</c:v>
                </c:pt>
                <c:pt idx="15">
                  <c:v>7</c:v>
                </c:pt>
                <c:pt idx="16">
                  <c:v>32</c:v>
                </c:pt>
                <c:pt idx="17">
                  <c:v>28</c:v>
                </c:pt>
                <c:pt idx="18">
                  <c:v>30</c:v>
                </c:pt>
                <c:pt idx="19">
                  <c:v>37</c:v>
                </c:pt>
                <c:pt idx="20">
                  <c:v>32</c:v>
                </c:pt>
                <c:pt idx="21">
                  <c:v>39</c:v>
                </c:pt>
                <c:pt idx="22">
                  <c:v>37</c:v>
                </c:pt>
                <c:pt idx="23">
                  <c:v>34</c:v>
                </c:pt>
                <c:pt idx="2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85-4B86-8254-08D818119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782856"/>
        <c:axId val="533784496"/>
      </c:barChart>
      <c:catAx>
        <c:axId val="533782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533784496"/>
        <c:crosses val="autoZero"/>
        <c:auto val="1"/>
        <c:lblAlgn val="ctr"/>
        <c:lblOffset val="100"/>
        <c:noMultiLvlLbl val="0"/>
      </c:catAx>
      <c:valAx>
        <c:axId val="5337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533782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ro-R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Sheet3!$B$1:$B$25</c:f>
              <c:numCache>
                <c:formatCode>General</c:formatCode>
                <c:ptCount val="25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4</c:v>
                </c:pt>
                <c:pt idx="5">
                  <c:v>27</c:v>
                </c:pt>
                <c:pt idx="6">
                  <c:v>10</c:v>
                </c:pt>
                <c:pt idx="7">
                  <c:v>9</c:v>
                </c:pt>
                <c:pt idx="8">
                  <c:v>2</c:v>
                </c:pt>
                <c:pt idx="9">
                  <c:v>0</c:v>
                </c:pt>
                <c:pt idx="10">
                  <c:v>4</c:v>
                </c:pt>
                <c:pt idx="11">
                  <c:v>5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7-4EA7-A036-9D1D15D7A36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Sheet3!$A$1:$A$25</c:f>
              <c:strCache>
                <c:ptCount val="25"/>
                <c:pt idx="0">
                  <c:v>Saccharomyces Cerevisiae (yeast)    </c:v>
                </c:pt>
                <c:pt idx="1">
                  <c:v>Candida Glabrata (haploid yeast)    </c:v>
                </c:pt>
                <c:pt idx="2">
                  <c:v>Caenorhabditis Elegans (worm)       </c:v>
                </c:pt>
                <c:pt idx="3">
                  <c:v>Biomphalaria Glabrata (mollusca)    </c:v>
                </c:pt>
                <c:pt idx="4">
                  <c:v>Ciona Intestinalis (sea squirt)     </c:v>
                </c:pt>
                <c:pt idx="5">
                  <c:v>Drosophila Melanogaster (fly)       </c:v>
                </c:pt>
                <c:pt idx="6">
                  <c:v>Anopheles Gambiae (mosquito)        </c:v>
                </c:pt>
                <c:pt idx="7">
                  <c:v>Apis Mellifera (bee)                </c:v>
                </c:pt>
                <c:pt idx="8">
                  <c:v>Tribolium Castaneum (beetle)        </c:v>
                </c:pt>
                <c:pt idx="9">
                  <c:v>Danio Rerio (zebrafish)             </c:v>
                </c:pt>
                <c:pt idx="10">
                  <c:v>Takifugu Rubripes (fugu)            </c:v>
                </c:pt>
                <c:pt idx="11">
                  <c:v>Tetraodon Nigroviridis (pufferfish) </c:v>
                </c:pt>
                <c:pt idx="12">
                  <c:v>Gasterosteus Aculeatus (stickleback)</c:v>
                </c:pt>
                <c:pt idx="13">
                  <c:v>Oryzias Latipes (Japanese Medaka)   </c:v>
                </c:pt>
                <c:pt idx="14">
                  <c:v>Anolis Carolinensis (lizard)        </c:v>
                </c:pt>
                <c:pt idx="15">
                  <c:v>Xenopus Tropicalis (frog)           </c:v>
                </c:pt>
                <c:pt idx="16">
                  <c:v>Gallus Gallus (chicken)             </c:v>
                </c:pt>
                <c:pt idx="17">
                  <c:v>Ornithorhynchus Anatinus (platypus) </c:v>
                </c:pt>
                <c:pt idx="18">
                  <c:v>Bos Taurus (cow)                    </c:v>
                </c:pt>
                <c:pt idx="19">
                  <c:v>Canis Familiaris (dog)              </c:v>
                </c:pt>
                <c:pt idx="20">
                  <c:v>Rattus Norvegicus (rat)             </c:v>
                </c:pt>
                <c:pt idx="21">
                  <c:v>Monodelphis Domestica (opossum)     </c:v>
                </c:pt>
                <c:pt idx="22">
                  <c:v>Mus Musculus (mouse)                </c:v>
                </c:pt>
                <c:pt idx="23">
                  <c:v>Pan Troglodytes (chimpanzee)        </c:v>
                </c:pt>
                <c:pt idx="24">
                  <c:v>Homo Sapiens (human)                </c:v>
                </c:pt>
              </c:strCache>
            </c:strRef>
          </c:cat>
          <c:val>
            <c:numRef>
              <c:f>Sheet3!$C$1:$C$25</c:f>
              <c:numCache>
                <c:formatCode>General</c:formatCode>
                <c:ptCount val="25"/>
                <c:pt idx="0">
                  <c:v>31</c:v>
                </c:pt>
                <c:pt idx="1">
                  <c:v>11</c:v>
                </c:pt>
                <c:pt idx="2">
                  <c:v>17</c:v>
                </c:pt>
                <c:pt idx="3">
                  <c:v>22</c:v>
                </c:pt>
                <c:pt idx="4">
                  <c:v>17</c:v>
                </c:pt>
                <c:pt idx="5">
                  <c:v>40</c:v>
                </c:pt>
                <c:pt idx="6">
                  <c:v>39</c:v>
                </c:pt>
                <c:pt idx="7">
                  <c:v>39</c:v>
                </c:pt>
                <c:pt idx="8">
                  <c:v>8</c:v>
                </c:pt>
                <c:pt idx="9">
                  <c:v>24</c:v>
                </c:pt>
                <c:pt idx="10">
                  <c:v>28</c:v>
                </c:pt>
                <c:pt idx="11">
                  <c:v>17</c:v>
                </c:pt>
                <c:pt idx="12">
                  <c:v>16</c:v>
                </c:pt>
                <c:pt idx="13">
                  <c:v>8</c:v>
                </c:pt>
                <c:pt idx="14">
                  <c:v>37</c:v>
                </c:pt>
                <c:pt idx="15">
                  <c:v>7</c:v>
                </c:pt>
                <c:pt idx="16">
                  <c:v>32</c:v>
                </c:pt>
                <c:pt idx="17">
                  <c:v>28</c:v>
                </c:pt>
                <c:pt idx="18">
                  <c:v>30</c:v>
                </c:pt>
                <c:pt idx="19">
                  <c:v>37</c:v>
                </c:pt>
                <c:pt idx="20">
                  <c:v>32</c:v>
                </c:pt>
                <c:pt idx="21">
                  <c:v>39</c:v>
                </c:pt>
                <c:pt idx="22">
                  <c:v>37</c:v>
                </c:pt>
                <c:pt idx="23">
                  <c:v>34</c:v>
                </c:pt>
                <c:pt idx="2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7-4EA7-A036-9D1D15D7A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67365424"/>
        <c:axId val="467363456"/>
      </c:barChart>
      <c:catAx>
        <c:axId val="46736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67363456"/>
        <c:crosses val="autoZero"/>
        <c:auto val="1"/>
        <c:lblAlgn val="r"/>
        <c:lblOffset val="100"/>
        <c:noMultiLvlLbl val="0"/>
      </c:catAx>
      <c:valAx>
        <c:axId val="46736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6736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Sheet3!$A$1:$A$28</c:f>
              <c:strCache>
                <c:ptCount val="28"/>
                <c:pt idx="0">
                  <c:v>Arabidopsis Thaliana (arabidopsis)  </c:v>
                </c:pt>
                <c:pt idx="1">
                  <c:v>Oryza Sativa (rice)                 </c:v>
                </c:pt>
                <c:pt idx="2">
                  <c:v>Saccharomyces Cerevisiae (yeast)    </c:v>
                </c:pt>
                <c:pt idx="3">
                  <c:v>Candida Glabrata (haploid yeast)    </c:v>
                </c:pt>
                <c:pt idx="4">
                  <c:v>Caenorhabditis Elegans (worm)       </c:v>
                </c:pt>
                <c:pt idx="5">
                  <c:v>Biomphalaria Glabrata (mollusca)    </c:v>
                </c:pt>
                <c:pt idx="6">
                  <c:v>Ciona Intestinalis (sea squirt)     </c:v>
                </c:pt>
                <c:pt idx="7">
                  <c:v>Drosophila Melanogaster (fly)       </c:v>
                </c:pt>
                <c:pt idx="8">
                  <c:v>Anopheles Gambiae (mosquito)        </c:v>
                </c:pt>
                <c:pt idx="9">
                  <c:v>Apis Mellifera (bee)                </c:v>
                </c:pt>
                <c:pt idx="10">
                  <c:v>Tribolium Castaneum (beetle)        </c:v>
                </c:pt>
                <c:pt idx="11">
                  <c:v>Danio Rerio (zebrafish)             </c:v>
                </c:pt>
                <c:pt idx="12">
                  <c:v>Takifugu Rubripes (fugu)            </c:v>
                </c:pt>
                <c:pt idx="13">
                  <c:v>Tetraodon Nigroviridis (pufferfish) </c:v>
                </c:pt>
                <c:pt idx="14">
                  <c:v>Gasterosteus Aculeatus (stickleback)</c:v>
                </c:pt>
                <c:pt idx="15">
                  <c:v>Oryzias Latipes (Japanese Medaka)   </c:v>
                </c:pt>
                <c:pt idx="16">
                  <c:v>Anolis Carolinensis (lizard)        </c:v>
                </c:pt>
                <c:pt idx="17">
                  <c:v>Xenopus Tropicalis (frog)           </c:v>
                </c:pt>
                <c:pt idx="18">
                  <c:v>Gallus Gallus (chicken)             </c:v>
                </c:pt>
                <c:pt idx="19">
                  <c:v>Ornithorhynchus Anatinus (platypus) </c:v>
                </c:pt>
                <c:pt idx="20">
                  <c:v>Bos Taurus (cow)                    </c:v>
                </c:pt>
                <c:pt idx="21">
                  <c:v>Canis Familiaris (dog)              </c:v>
                </c:pt>
                <c:pt idx="22">
                  <c:v>Rattus Norvegicus (rat)             </c:v>
                </c:pt>
                <c:pt idx="23">
                  <c:v>Macaca Mulatta (rhesus monkey)      </c:v>
                </c:pt>
                <c:pt idx="24">
                  <c:v>Monodelphis Domestica (opossum)     </c:v>
                </c:pt>
                <c:pt idx="25">
                  <c:v>Mus Musculus (mouse)                </c:v>
                </c:pt>
                <c:pt idx="26">
                  <c:v>Pan Troglodytes (chimpanzee)        </c:v>
                </c:pt>
                <c:pt idx="27">
                  <c:v>Homo Sapiens (human)                </c:v>
                </c:pt>
              </c:strCache>
            </c:strRef>
          </c:cat>
          <c:val>
            <c:numRef>
              <c:f>Sheet3!$B$1:$B$28</c:f>
              <c:numCache>
                <c:formatCode>General</c:formatCode>
                <c:ptCount val="28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4</c:v>
                </c:pt>
                <c:pt idx="7">
                  <c:v>27</c:v>
                </c:pt>
                <c:pt idx="8">
                  <c:v>10</c:v>
                </c:pt>
                <c:pt idx="9">
                  <c:v>9</c:v>
                </c:pt>
                <c:pt idx="10">
                  <c:v>2</c:v>
                </c:pt>
                <c:pt idx="11">
                  <c:v>0</c:v>
                </c:pt>
                <c:pt idx="12">
                  <c:v>4</c:v>
                </c:pt>
                <c:pt idx="13">
                  <c:v>5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E5-4889-B496-649EF5BB2A09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Sheet3!$A$1:$A$28</c:f>
              <c:strCache>
                <c:ptCount val="28"/>
                <c:pt idx="0">
                  <c:v>Arabidopsis Thaliana (arabidopsis)  </c:v>
                </c:pt>
                <c:pt idx="1">
                  <c:v>Oryza Sativa (rice)                 </c:v>
                </c:pt>
                <c:pt idx="2">
                  <c:v>Saccharomyces Cerevisiae (yeast)    </c:v>
                </c:pt>
                <c:pt idx="3">
                  <c:v>Candida Glabrata (haploid yeast)    </c:v>
                </c:pt>
                <c:pt idx="4">
                  <c:v>Caenorhabditis Elegans (worm)       </c:v>
                </c:pt>
                <c:pt idx="5">
                  <c:v>Biomphalaria Glabrata (mollusca)    </c:v>
                </c:pt>
                <c:pt idx="6">
                  <c:v>Ciona Intestinalis (sea squirt)     </c:v>
                </c:pt>
                <c:pt idx="7">
                  <c:v>Drosophila Melanogaster (fly)       </c:v>
                </c:pt>
                <c:pt idx="8">
                  <c:v>Anopheles Gambiae (mosquito)        </c:v>
                </c:pt>
                <c:pt idx="9">
                  <c:v>Apis Mellifera (bee)                </c:v>
                </c:pt>
                <c:pt idx="10">
                  <c:v>Tribolium Castaneum (beetle)        </c:v>
                </c:pt>
                <c:pt idx="11">
                  <c:v>Danio Rerio (zebrafish)             </c:v>
                </c:pt>
                <c:pt idx="12">
                  <c:v>Takifugu Rubripes (fugu)            </c:v>
                </c:pt>
                <c:pt idx="13">
                  <c:v>Tetraodon Nigroviridis (pufferfish) </c:v>
                </c:pt>
                <c:pt idx="14">
                  <c:v>Gasterosteus Aculeatus (stickleback)</c:v>
                </c:pt>
                <c:pt idx="15">
                  <c:v>Oryzias Latipes (Japanese Medaka)   </c:v>
                </c:pt>
                <c:pt idx="16">
                  <c:v>Anolis Carolinensis (lizard)        </c:v>
                </c:pt>
                <c:pt idx="17">
                  <c:v>Xenopus Tropicalis (frog)           </c:v>
                </c:pt>
                <c:pt idx="18">
                  <c:v>Gallus Gallus (chicken)             </c:v>
                </c:pt>
                <c:pt idx="19">
                  <c:v>Ornithorhynchus Anatinus (platypus) </c:v>
                </c:pt>
                <c:pt idx="20">
                  <c:v>Bos Taurus (cow)                    </c:v>
                </c:pt>
                <c:pt idx="21">
                  <c:v>Canis Familiaris (dog)              </c:v>
                </c:pt>
                <c:pt idx="22">
                  <c:v>Rattus Norvegicus (rat)             </c:v>
                </c:pt>
                <c:pt idx="23">
                  <c:v>Macaca Mulatta (rhesus monkey)      </c:v>
                </c:pt>
                <c:pt idx="24">
                  <c:v>Monodelphis Domestica (opossum)     </c:v>
                </c:pt>
                <c:pt idx="25">
                  <c:v>Mus Musculus (mouse)                </c:v>
                </c:pt>
                <c:pt idx="26">
                  <c:v>Pan Troglodytes (chimpanzee)        </c:v>
                </c:pt>
                <c:pt idx="27">
                  <c:v>Homo Sapiens (human)                </c:v>
                </c:pt>
              </c:strCache>
            </c:strRef>
          </c:cat>
          <c:val>
            <c:numRef>
              <c:f>Sheet3!$C$1:$C$28</c:f>
              <c:numCache>
                <c:formatCode>General</c:formatCode>
                <c:ptCount val="28"/>
                <c:pt idx="0">
                  <c:v>12</c:v>
                </c:pt>
                <c:pt idx="1">
                  <c:v>21</c:v>
                </c:pt>
                <c:pt idx="2">
                  <c:v>31</c:v>
                </c:pt>
                <c:pt idx="3">
                  <c:v>11</c:v>
                </c:pt>
                <c:pt idx="4">
                  <c:v>17</c:v>
                </c:pt>
                <c:pt idx="5">
                  <c:v>22</c:v>
                </c:pt>
                <c:pt idx="6">
                  <c:v>17</c:v>
                </c:pt>
                <c:pt idx="7">
                  <c:v>40</c:v>
                </c:pt>
                <c:pt idx="8">
                  <c:v>39</c:v>
                </c:pt>
                <c:pt idx="9">
                  <c:v>39</c:v>
                </c:pt>
                <c:pt idx="10">
                  <c:v>8</c:v>
                </c:pt>
                <c:pt idx="11">
                  <c:v>24</c:v>
                </c:pt>
                <c:pt idx="12">
                  <c:v>28</c:v>
                </c:pt>
                <c:pt idx="13">
                  <c:v>17</c:v>
                </c:pt>
                <c:pt idx="14">
                  <c:v>16</c:v>
                </c:pt>
                <c:pt idx="15">
                  <c:v>8</c:v>
                </c:pt>
                <c:pt idx="16">
                  <c:v>37</c:v>
                </c:pt>
                <c:pt idx="17">
                  <c:v>7</c:v>
                </c:pt>
                <c:pt idx="18">
                  <c:v>32</c:v>
                </c:pt>
                <c:pt idx="19">
                  <c:v>28</c:v>
                </c:pt>
                <c:pt idx="20">
                  <c:v>30</c:v>
                </c:pt>
                <c:pt idx="21">
                  <c:v>37</c:v>
                </c:pt>
                <c:pt idx="22">
                  <c:v>32</c:v>
                </c:pt>
                <c:pt idx="23">
                  <c:v>32</c:v>
                </c:pt>
                <c:pt idx="24">
                  <c:v>39</c:v>
                </c:pt>
                <c:pt idx="25">
                  <c:v>37</c:v>
                </c:pt>
                <c:pt idx="26">
                  <c:v>34</c:v>
                </c:pt>
                <c:pt idx="27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E5-4889-B496-649EF5BB2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2868352"/>
        <c:axId val="492868680"/>
      </c:barChart>
      <c:catAx>
        <c:axId val="49286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o-RO"/>
          </a:p>
        </c:txPr>
        <c:crossAx val="492868680"/>
        <c:crosses val="autoZero"/>
        <c:auto val="1"/>
        <c:lblAlgn val="ctr"/>
        <c:lblOffset val="100"/>
        <c:noMultiLvlLbl val="0"/>
      </c:catAx>
      <c:valAx>
        <c:axId val="49286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9286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D0FB-414B-4736-B547-95C652E8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46FE9-5E1C-47C8-8F78-E3B11D6AC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1F05-877C-411F-8082-E6D123DE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4CB6-4459-4141-813E-E8FB6EA5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647C-4E05-4128-8A1A-2A4191E4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28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E52F-3EF6-46C8-927B-B8863545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57F2-91E6-4DA6-B0DD-8C2F95D57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B547-6A41-45B2-8E9A-03878C6C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F165-BBDB-4B0D-BE7D-C502300D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43DF-7787-4CD8-BE36-71C97E44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27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B25D1-7F82-4893-96A1-50128160E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A91A8-3545-4A33-86B7-B6650122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B274-F371-4C9A-AA3B-3481B2E1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20D8-D3A3-4ACD-8B23-38B07E0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886F-C8C8-44AB-8E7F-74052BE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918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8171-AA48-426C-979C-2F0535D9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C849-1FE0-43F1-ABA5-EDE6E579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7606-13A3-42E0-9B97-A5152A1D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7AEC-8CB1-4CEA-A43B-1F973F86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844-2E65-4535-AAB1-236A0CF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954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C071-CF63-4BDC-9E09-F6B69AF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7D4A-C63E-4F47-A59A-D8313F32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FAAE-D32E-4AE1-870C-81E0043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79A6-FF6A-4C30-9C71-95DF4A61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AB7-A1D7-468C-B07D-EFEB2DF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14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BFF4-4F20-4510-95D6-DEF4BF08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CA6B-08C7-4FC4-BDDA-45411912E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F582-CC22-4BC7-A4EE-0AF9D821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884D-25A7-445A-B5F4-4E3438FB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F8C9-F9D1-4957-9399-B34B669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D181-8FDB-4EE6-8E33-D582AA7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069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149C-3CC9-4241-AC28-90F851A6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7900-DCF6-4E01-B89A-659BAB4F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5015E-A78E-48D0-B2FF-8F727B84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06DE5-415A-4A39-8CDE-C1AC55A94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65D34-DD57-4775-8CE2-AC3F3BADB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882D5-743F-4203-87CF-3320FFB4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AC71D-5032-40BB-91B9-D36D1955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80112-FD6C-4D3F-B368-22053B9C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48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94EE-84A1-41CA-966E-1A5D5EE2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7CF5-347D-47F8-A33C-4E346DBE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07893-3336-4754-9639-7319AD2B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5E26-8BE8-49D1-B814-D480A021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080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11C68-B980-4114-92E7-9069BF9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C1227-8FB2-41B8-B675-E94E5AA8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52BA-F8A2-418D-B659-EBF95716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3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60D-F212-4F21-8B9C-EB181208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EBCC-91B3-4E50-8168-D40622C0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15D9-9FD1-43C7-A57C-892D93D8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EBCF-D888-43E6-AFF3-2878FB3E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59E4A-4EE0-4961-8269-2444CE9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B0054-554A-45EB-8E01-C7DF58D5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1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4743-114B-4A55-85F4-86D83F4C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FF1B8-503D-486E-9435-8E966801F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9183-5C67-4FBA-829D-838F92835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EA58-C37D-40DF-92F4-1FCBE3E9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7299-1EA7-41FA-86CA-CCC1B31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AC4C-BBC9-41DE-AED1-50F8C68B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973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1B3B0-4658-460C-A6F5-46903E30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CD1E-1F53-4CA9-9AC7-060D3631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7FB3-40A0-4214-B9D9-3B6B3019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FCBA-FA75-4558-986E-2E723A776B27}" type="datetimeFigureOut">
              <a:rPr lang="ro-RO" smtClean="0"/>
              <a:t>30.06.2018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EA63-664A-4AF4-A020-CA23BE2C6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7FF7-6B88-465D-BC15-05C58CE1F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56D2-7F7E-4345-8FCD-D4CFB46300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335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ECBB12-7016-4E96-AEE4-805A12DBE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567145"/>
              </p:ext>
            </p:extLst>
          </p:nvPr>
        </p:nvGraphicFramePr>
        <p:xfrm>
          <a:off x="1882140" y="373380"/>
          <a:ext cx="8321040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7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A68C76-4BFB-409D-9CC5-02E1FD985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969403"/>
              </p:ext>
            </p:extLst>
          </p:nvPr>
        </p:nvGraphicFramePr>
        <p:xfrm>
          <a:off x="2705099" y="495300"/>
          <a:ext cx="7284721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20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F5555F-6497-48B5-AD9E-B50FA4C56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008332"/>
              </p:ext>
            </p:extLst>
          </p:nvPr>
        </p:nvGraphicFramePr>
        <p:xfrm>
          <a:off x="2239893" y="83820"/>
          <a:ext cx="7839238" cy="658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78ACEA-0020-4DE7-BA5B-344F0DF7A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235626"/>
              </p:ext>
            </p:extLst>
          </p:nvPr>
        </p:nvGraphicFramePr>
        <p:xfrm>
          <a:off x="1653540" y="0"/>
          <a:ext cx="9380220" cy="664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02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251DAE-879E-46A3-A5FC-844A673A52D6}"/>
              </a:ext>
            </a:extLst>
          </p:cNvPr>
          <p:cNvGrpSpPr/>
          <p:nvPr/>
        </p:nvGrpSpPr>
        <p:grpSpPr>
          <a:xfrm>
            <a:off x="1674318" y="624840"/>
            <a:ext cx="9298482" cy="6148357"/>
            <a:chOff x="1674318" y="84803"/>
            <a:chExt cx="9298482" cy="6688394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0ADC1DB-084E-4FC5-9ECF-058D7A74E4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53033243"/>
                </p:ext>
              </p:extLst>
            </p:nvPr>
          </p:nvGraphicFramePr>
          <p:xfrm>
            <a:off x="1674318" y="84803"/>
            <a:ext cx="9298482" cy="66883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F20673-8C2C-4A61-A57D-85890649EE25}"/>
                </a:ext>
              </a:extLst>
            </p:cNvPr>
            <p:cNvSpPr/>
            <p:nvPr/>
          </p:nvSpPr>
          <p:spPr>
            <a:xfrm>
              <a:off x="10690860" y="84803"/>
              <a:ext cx="228600" cy="66883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</p:spTree>
    <p:extLst>
      <p:ext uri="{BB962C8B-B14F-4D97-AF65-F5344CB8AC3E}">
        <p14:creationId xmlns:p14="http://schemas.microsoft.com/office/powerpoint/2010/main" val="360820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galr</dc:creator>
  <cp:lastModifiedBy>galr</cp:lastModifiedBy>
  <cp:revision>4</cp:revision>
  <dcterms:created xsi:type="dcterms:W3CDTF">2018-06-29T18:33:57Z</dcterms:created>
  <dcterms:modified xsi:type="dcterms:W3CDTF">2018-06-30T08:35:31Z</dcterms:modified>
</cp:coreProperties>
</file>