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3" r:id="rId7"/>
    <p:sldId id="267" r:id="rId8"/>
    <p:sldId id="26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E618"/>
    <a:srgbClr val="32C7A9"/>
    <a:srgbClr val="3AC14D"/>
    <a:srgbClr val="81BB42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849BA-6702-4BAD-B39E-5019CFE2587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34EB6835-F430-437C-A872-8A03372B87A1}">
      <dgm:prSet phldrT="[Texte]"/>
      <dgm:spPr/>
      <dgm:t>
        <a:bodyPr/>
        <a:lstStyle/>
        <a:p>
          <a:r>
            <a:rPr lang="fr-FR"/>
            <a:t>Motivation &amp; objectifs</a:t>
          </a:r>
          <a:endParaRPr lang="fr-FR" dirty="0"/>
        </a:p>
      </dgm:t>
    </dgm:pt>
    <dgm:pt modelId="{71936EA6-D4AD-4F66-97DC-B09C3331FE1A}" type="parTrans" cxnId="{AAA2CF7C-915F-486B-96C0-2C99182669FE}">
      <dgm:prSet/>
      <dgm:spPr/>
      <dgm:t>
        <a:bodyPr/>
        <a:lstStyle/>
        <a:p>
          <a:endParaRPr lang="fr-FR"/>
        </a:p>
      </dgm:t>
    </dgm:pt>
    <dgm:pt modelId="{92041AE5-18A2-41C1-B845-60A151677E4C}" type="sibTrans" cxnId="{AAA2CF7C-915F-486B-96C0-2C99182669FE}">
      <dgm:prSet/>
      <dgm:spPr/>
      <dgm:t>
        <a:bodyPr/>
        <a:lstStyle/>
        <a:p>
          <a:endParaRPr lang="fr-FR"/>
        </a:p>
      </dgm:t>
    </dgm:pt>
    <dgm:pt modelId="{07C1DC04-4FBF-4774-9690-C8C04FAEBEF7}">
      <dgm:prSet phldrT="[Texte]"/>
      <dgm:spPr/>
      <dgm:t>
        <a:bodyPr/>
        <a:lstStyle/>
        <a:p>
          <a:r>
            <a:rPr lang="fr-FR"/>
            <a:t>Répartition des tâches</a:t>
          </a:r>
          <a:endParaRPr lang="fr-FR" dirty="0"/>
        </a:p>
      </dgm:t>
    </dgm:pt>
    <dgm:pt modelId="{320AC7F9-B9DD-4715-A2C5-EFC2B7DC694E}" type="parTrans" cxnId="{368B35A9-1879-4972-B47E-CDFA09B2F23E}">
      <dgm:prSet/>
      <dgm:spPr/>
      <dgm:t>
        <a:bodyPr/>
        <a:lstStyle/>
        <a:p>
          <a:endParaRPr lang="fr-FR"/>
        </a:p>
      </dgm:t>
    </dgm:pt>
    <dgm:pt modelId="{433D5E8F-CEA3-4C35-B584-3DE7DB1B9E98}" type="sibTrans" cxnId="{368B35A9-1879-4972-B47E-CDFA09B2F23E}">
      <dgm:prSet/>
      <dgm:spPr/>
      <dgm:t>
        <a:bodyPr/>
        <a:lstStyle/>
        <a:p>
          <a:endParaRPr lang="fr-FR"/>
        </a:p>
      </dgm:t>
    </dgm:pt>
    <dgm:pt modelId="{452FA11B-D7C7-44B4-9F02-2008549EFBDC}">
      <dgm:prSet phldrT="[Texte]"/>
      <dgm:spPr/>
      <dgm:t>
        <a:bodyPr/>
        <a:lstStyle/>
        <a:p>
          <a:r>
            <a:rPr lang="fr-FR"/>
            <a:t>Conclusion &amp; perceptives</a:t>
          </a:r>
          <a:endParaRPr lang="fr-FR" dirty="0"/>
        </a:p>
      </dgm:t>
    </dgm:pt>
    <dgm:pt modelId="{B64F3668-D29A-409F-8CD7-6F9515B6DA8C}" type="parTrans" cxnId="{B9391F4B-53DD-483B-8E67-DF8839557568}">
      <dgm:prSet/>
      <dgm:spPr/>
      <dgm:t>
        <a:bodyPr/>
        <a:lstStyle/>
        <a:p>
          <a:endParaRPr lang="fr-FR"/>
        </a:p>
      </dgm:t>
    </dgm:pt>
    <dgm:pt modelId="{A13A14D1-E733-4396-87E8-1243B109B08E}" type="sibTrans" cxnId="{B9391F4B-53DD-483B-8E67-DF8839557568}">
      <dgm:prSet/>
      <dgm:spPr/>
      <dgm:t>
        <a:bodyPr/>
        <a:lstStyle/>
        <a:p>
          <a:endParaRPr lang="fr-FR"/>
        </a:p>
      </dgm:t>
    </dgm:pt>
    <dgm:pt modelId="{98D46FF4-B227-4626-B46D-9E62DAE029F9}">
      <dgm:prSet phldrT="[Texte]"/>
      <dgm:spPr/>
      <dgm:t>
        <a:bodyPr/>
        <a:lstStyle/>
        <a:p>
          <a:r>
            <a:rPr lang="fr-FR"/>
            <a:t>Planning de travail</a:t>
          </a:r>
          <a:endParaRPr lang="fr-FR" dirty="0"/>
        </a:p>
      </dgm:t>
    </dgm:pt>
    <dgm:pt modelId="{237EC18F-B5E1-4C17-AAE9-469855FE87A6}" type="parTrans" cxnId="{2BB13B1C-5FA0-4003-8EBC-57C9729039A5}">
      <dgm:prSet/>
      <dgm:spPr/>
      <dgm:t>
        <a:bodyPr/>
        <a:lstStyle/>
        <a:p>
          <a:endParaRPr lang="fr-FR"/>
        </a:p>
      </dgm:t>
    </dgm:pt>
    <dgm:pt modelId="{43F42ACF-A251-41EE-AAB2-972DC9A29CAA}" type="sibTrans" cxnId="{2BB13B1C-5FA0-4003-8EBC-57C9729039A5}">
      <dgm:prSet/>
      <dgm:spPr/>
      <dgm:t>
        <a:bodyPr/>
        <a:lstStyle/>
        <a:p>
          <a:endParaRPr lang="fr-FR"/>
        </a:p>
      </dgm:t>
    </dgm:pt>
    <dgm:pt modelId="{2207031D-E987-4460-B352-A7906A86B4BA}">
      <dgm:prSet phldrT="[Texte]"/>
      <dgm:spPr/>
      <dgm:t>
        <a:bodyPr/>
        <a:lstStyle/>
        <a:p>
          <a:r>
            <a:rPr lang="fr-FR"/>
            <a:t>Schéma du projet</a:t>
          </a:r>
          <a:endParaRPr lang="fr-FR" dirty="0"/>
        </a:p>
      </dgm:t>
    </dgm:pt>
    <dgm:pt modelId="{46D437B9-DE65-4C15-8D5D-E7F79145A248}" type="parTrans" cxnId="{0669EE96-B50A-4503-9CA2-D01160F18B94}">
      <dgm:prSet/>
      <dgm:spPr/>
      <dgm:t>
        <a:bodyPr/>
        <a:lstStyle/>
        <a:p>
          <a:endParaRPr lang="fr-FR"/>
        </a:p>
      </dgm:t>
    </dgm:pt>
    <dgm:pt modelId="{0CF10C2A-A690-42AE-AB54-1ED5421C8162}" type="sibTrans" cxnId="{0669EE96-B50A-4503-9CA2-D01160F18B94}">
      <dgm:prSet/>
      <dgm:spPr/>
      <dgm:t>
        <a:bodyPr/>
        <a:lstStyle/>
        <a:p>
          <a:endParaRPr lang="fr-FR"/>
        </a:p>
      </dgm:t>
    </dgm:pt>
    <dgm:pt modelId="{CA251332-FB21-40F8-8C2C-8DE46A5D6DFD}">
      <dgm:prSet phldrT="[Texte]"/>
      <dgm:spPr/>
      <dgm:t>
        <a:bodyPr/>
        <a:lstStyle/>
        <a:p>
          <a:r>
            <a:rPr lang="fr-FR"/>
            <a:t>Matériel utilisé</a:t>
          </a:r>
          <a:endParaRPr lang="fr-FR" dirty="0"/>
        </a:p>
      </dgm:t>
    </dgm:pt>
    <dgm:pt modelId="{5E374080-8DC1-47BA-BF05-49F407EFCB74}" type="parTrans" cxnId="{6832BCF4-C705-4B42-8787-42EF2D16160E}">
      <dgm:prSet/>
      <dgm:spPr/>
      <dgm:t>
        <a:bodyPr/>
        <a:lstStyle/>
        <a:p>
          <a:endParaRPr lang="fr-FR"/>
        </a:p>
      </dgm:t>
    </dgm:pt>
    <dgm:pt modelId="{3FE6DC42-814C-45F8-A4F6-5DF565BA0568}" type="sibTrans" cxnId="{6832BCF4-C705-4B42-8787-42EF2D16160E}">
      <dgm:prSet/>
      <dgm:spPr/>
      <dgm:t>
        <a:bodyPr/>
        <a:lstStyle/>
        <a:p>
          <a:endParaRPr lang="fr-FR"/>
        </a:p>
      </dgm:t>
    </dgm:pt>
    <dgm:pt modelId="{51649395-2A43-4BA0-8645-CE2341B06E47}" type="pres">
      <dgm:prSet presAssocID="{578849BA-6702-4BAD-B39E-5019CFE25872}" presName="Name0" presStyleCnt="0">
        <dgm:presLayoutVars>
          <dgm:chMax val="7"/>
          <dgm:chPref val="7"/>
          <dgm:dir/>
        </dgm:presLayoutVars>
      </dgm:prSet>
      <dgm:spPr/>
    </dgm:pt>
    <dgm:pt modelId="{F66EBA86-F7D9-4B70-ADD5-D6B3A1AF1D7E}" type="pres">
      <dgm:prSet presAssocID="{578849BA-6702-4BAD-B39E-5019CFE25872}" presName="Name1" presStyleCnt="0"/>
      <dgm:spPr/>
    </dgm:pt>
    <dgm:pt modelId="{DB71BB20-ED47-43EC-97F6-7D369F11A955}" type="pres">
      <dgm:prSet presAssocID="{578849BA-6702-4BAD-B39E-5019CFE25872}" presName="cycle" presStyleCnt="0"/>
      <dgm:spPr/>
    </dgm:pt>
    <dgm:pt modelId="{7044377E-F13D-408E-AFE9-A24F3162D552}" type="pres">
      <dgm:prSet presAssocID="{578849BA-6702-4BAD-B39E-5019CFE25872}" presName="srcNode" presStyleLbl="node1" presStyleIdx="0" presStyleCnt="6"/>
      <dgm:spPr/>
    </dgm:pt>
    <dgm:pt modelId="{25B4BC92-1650-42B7-B7F7-4A483B8DDD0A}" type="pres">
      <dgm:prSet presAssocID="{578849BA-6702-4BAD-B39E-5019CFE25872}" presName="conn" presStyleLbl="parChTrans1D2" presStyleIdx="0" presStyleCnt="1"/>
      <dgm:spPr/>
    </dgm:pt>
    <dgm:pt modelId="{61D5196C-25EF-4AEE-A31F-7CAE99EF8300}" type="pres">
      <dgm:prSet presAssocID="{578849BA-6702-4BAD-B39E-5019CFE25872}" presName="extraNode" presStyleLbl="node1" presStyleIdx="0" presStyleCnt="6"/>
      <dgm:spPr/>
    </dgm:pt>
    <dgm:pt modelId="{E1B7F031-5AFC-4F1C-A279-37BDBDEF96DB}" type="pres">
      <dgm:prSet presAssocID="{578849BA-6702-4BAD-B39E-5019CFE25872}" presName="dstNode" presStyleLbl="node1" presStyleIdx="0" presStyleCnt="6"/>
      <dgm:spPr/>
    </dgm:pt>
    <dgm:pt modelId="{6DF7A127-FF4F-43EC-8FD6-94A903F1DA4F}" type="pres">
      <dgm:prSet presAssocID="{34EB6835-F430-437C-A872-8A03372B87A1}" presName="text_1" presStyleLbl="node1" presStyleIdx="0" presStyleCnt="6">
        <dgm:presLayoutVars>
          <dgm:bulletEnabled val="1"/>
        </dgm:presLayoutVars>
      </dgm:prSet>
      <dgm:spPr/>
    </dgm:pt>
    <dgm:pt modelId="{A278605E-BB21-43D6-8450-7723A53456B6}" type="pres">
      <dgm:prSet presAssocID="{34EB6835-F430-437C-A872-8A03372B87A1}" presName="accent_1" presStyleCnt="0"/>
      <dgm:spPr/>
    </dgm:pt>
    <dgm:pt modelId="{FE88A3C9-F7BE-4A47-B3BD-E1F09DB2817F}" type="pres">
      <dgm:prSet presAssocID="{34EB6835-F430-437C-A872-8A03372B87A1}" presName="accentRepeatNode" presStyleLbl="solidFgAcc1" presStyleIdx="0" presStyleCnt="6"/>
      <dgm:spPr/>
    </dgm:pt>
    <dgm:pt modelId="{6C40290E-A6E3-4A93-8781-66DFC8B1C5E3}" type="pres">
      <dgm:prSet presAssocID="{CA251332-FB21-40F8-8C2C-8DE46A5D6DFD}" presName="text_2" presStyleLbl="node1" presStyleIdx="1" presStyleCnt="6">
        <dgm:presLayoutVars>
          <dgm:bulletEnabled val="1"/>
        </dgm:presLayoutVars>
      </dgm:prSet>
      <dgm:spPr/>
    </dgm:pt>
    <dgm:pt modelId="{F08A70D4-36B8-425B-9C49-BF4E54D0BB12}" type="pres">
      <dgm:prSet presAssocID="{CA251332-FB21-40F8-8C2C-8DE46A5D6DFD}" presName="accent_2" presStyleCnt="0"/>
      <dgm:spPr/>
    </dgm:pt>
    <dgm:pt modelId="{134C55DD-A87A-45CD-BA1F-6DE2F6303388}" type="pres">
      <dgm:prSet presAssocID="{CA251332-FB21-40F8-8C2C-8DE46A5D6DFD}" presName="accentRepeatNode" presStyleLbl="solidFgAcc1" presStyleIdx="1" presStyleCnt="6"/>
      <dgm:spPr/>
    </dgm:pt>
    <dgm:pt modelId="{F97E457F-AB59-4B48-9DFD-FF7920B6A241}" type="pres">
      <dgm:prSet presAssocID="{2207031D-E987-4460-B352-A7906A86B4BA}" presName="text_3" presStyleLbl="node1" presStyleIdx="2" presStyleCnt="6">
        <dgm:presLayoutVars>
          <dgm:bulletEnabled val="1"/>
        </dgm:presLayoutVars>
      </dgm:prSet>
      <dgm:spPr/>
    </dgm:pt>
    <dgm:pt modelId="{42C98254-FB09-4FF5-A89D-B264A000C7C9}" type="pres">
      <dgm:prSet presAssocID="{2207031D-E987-4460-B352-A7906A86B4BA}" presName="accent_3" presStyleCnt="0"/>
      <dgm:spPr/>
    </dgm:pt>
    <dgm:pt modelId="{A6DC6E73-39CB-4DCE-A0FA-89461AF97217}" type="pres">
      <dgm:prSet presAssocID="{2207031D-E987-4460-B352-A7906A86B4BA}" presName="accentRepeatNode" presStyleLbl="solidFgAcc1" presStyleIdx="2" presStyleCnt="6"/>
      <dgm:spPr/>
    </dgm:pt>
    <dgm:pt modelId="{6C7DDFF9-6216-4C72-B344-05BEFA12EF89}" type="pres">
      <dgm:prSet presAssocID="{98D46FF4-B227-4626-B46D-9E62DAE029F9}" presName="text_4" presStyleLbl="node1" presStyleIdx="3" presStyleCnt="6">
        <dgm:presLayoutVars>
          <dgm:bulletEnabled val="1"/>
        </dgm:presLayoutVars>
      </dgm:prSet>
      <dgm:spPr/>
    </dgm:pt>
    <dgm:pt modelId="{242C5ED9-05F0-4529-AC58-7363EDCAB1D0}" type="pres">
      <dgm:prSet presAssocID="{98D46FF4-B227-4626-B46D-9E62DAE029F9}" presName="accent_4" presStyleCnt="0"/>
      <dgm:spPr/>
    </dgm:pt>
    <dgm:pt modelId="{3E9C73AF-3226-46D6-9283-A601366716D5}" type="pres">
      <dgm:prSet presAssocID="{98D46FF4-B227-4626-B46D-9E62DAE029F9}" presName="accentRepeatNode" presStyleLbl="solidFgAcc1" presStyleIdx="3" presStyleCnt="6"/>
      <dgm:spPr/>
    </dgm:pt>
    <dgm:pt modelId="{5DD24586-A1C0-49F8-A666-1F324B158AD5}" type="pres">
      <dgm:prSet presAssocID="{07C1DC04-4FBF-4774-9690-C8C04FAEBEF7}" presName="text_5" presStyleLbl="node1" presStyleIdx="4" presStyleCnt="6">
        <dgm:presLayoutVars>
          <dgm:bulletEnabled val="1"/>
        </dgm:presLayoutVars>
      </dgm:prSet>
      <dgm:spPr/>
    </dgm:pt>
    <dgm:pt modelId="{07C5FD8A-F1EC-4767-981E-083A40DE28B0}" type="pres">
      <dgm:prSet presAssocID="{07C1DC04-4FBF-4774-9690-C8C04FAEBEF7}" presName="accent_5" presStyleCnt="0"/>
      <dgm:spPr/>
    </dgm:pt>
    <dgm:pt modelId="{4FE4DDCC-1292-4335-9FC1-F19E0980B11B}" type="pres">
      <dgm:prSet presAssocID="{07C1DC04-4FBF-4774-9690-C8C04FAEBEF7}" presName="accentRepeatNode" presStyleLbl="solidFgAcc1" presStyleIdx="4" presStyleCnt="6"/>
      <dgm:spPr/>
    </dgm:pt>
    <dgm:pt modelId="{1047E020-5085-4CED-BA23-2649E3713B39}" type="pres">
      <dgm:prSet presAssocID="{452FA11B-D7C7-44B4-9F02-2008549EFBDC}" presName="text_6" presStyleLbl="node1" presStyleIdx="5" presStyleCnt="6">
        <dgm:presLayoutVars>
          <dgm:bulletEnabled val="1"/>
        </dgm:presLayoutVars>
      </dgm:prSet>
      <dgm:spPr/>
    </dgm:pt>
    <dgm:pt modelId="{98251FA1-798C-4162-97DA-D4752AFD1210}" type="pres">
      <dgm:prSet presAssocID="{452FA11B-D7C7-44B4-9F02-2008549EFBDC}" presName="accent_6" presStyleCnt="0"/>
      <dgm:spPr/>
    </dgm:pt>
    <dgm:pt modelId="{56533E8F-6355-49CC-99FA-3650DD6B2359}" type="pres">
      <dgm:prSet presAssocID="{452FA11B-D7C7-44B4-9F02-2008549EFBDC}" presName="accentRepeatNode" presStyleLbl="solidFgAcc1" presStyleIdx="5" presStyleCnt="6"/>
      <dgm:spPr/>
    </dgm:pt>
  </dgm:ptLst>
  <dgm:cxnLst>
    <dgm:cxn modelId="{18423517-5B04-4968-90CB-1B51EF2E52F7}" type="presOf" srcId="{578849BA-6702-4BAD-B39E-5019CFE25872}" destId="{51649395-2A43-4BA0-8645-CE2341B06E47}" srcOrd="0" destOrd="0" presId="urn:microsoft.com/office/officeart/2008/layout/VerticalCurvedList"/>
    <dgm:cxn modelId="{2BB13B1C-5FA0-4003-8EBC-57C9729039A5}" srcId="{578849BA-6702-4BAD-B39E-5019CFE25872}" destId="{98D46FF4-B227-4626-B46D-9E62DAE029F9}" srcOrd="3" destOrd="0" parTransId="{237EC18F-B5E1-4C17-AAE9-469855FE87A6}" sibTransId="{43F42ACF-A251-41EE-AAB2-972DC9A29CAA}"/>
    <dgm:cxn modelId="{F10EAA62-052A-4D01-8B10-52B42BF4863B}" type="presOf" srcId="{CA251332-FB21-40F8-8C2C-8DE46A5D6DFD}" destId="{6C40290E-A6E3-4A93-8781-66DFC8B1C5E3}" srcOrd="0" destOrd="0" presId="urn:microsoft.com/office/officeart/2008/layout/VerticalCurvedList"/>
    <dgm:cxn modelId="{D9994446-5401-4BA9-9C02-D5C2377E42C5}" type="presOf" srcId="{452FA11B-D7C7-44B4-9F02-2008549EFBDC}" destId="{1047E020-5085-4CED-BA23-2649E3713B39}" srcOrd="0" destOrd="0" presId="urn:microsoft.com/office/officeart/2008/layout/VerticalCurvedList"/>
    <dgm:cxn modelId="{B9391F4B-53DD-483B-8E67-DF8839557568}" srcId="{578849BA-6702-4BAD-B39E-5019CFE25872}" destId="{452FA11B-D7C7-44B4-9F02-2008549EFBDC}" srcOrd="5" destOrd="0" parTransId="{B64F3668-D29A-409F-8CD7-6F9515B6DA8C}" sibTransId="{A13A14D1-E733-4396-87E8-1243B109B08E}"/>
    <dgm:cxn modelId="{AAA2CF7C-915F-486B-96C0-2C99182669FE}" srcId="{578849BA-6702-4BAD-B39E-5019CFE25872}" destId="{34EB6835-F430-437C-A872-8A03372B87A1}" srcOrd="0" destOrd="0" parTransId="{71936EA6-D4AD-4F66-97DC-B09C3331FE1A}" sibTransId="{92041AE5-18A2-41C1-B845-60A151677E4C}"/>
    <dgm:cxn modelId="{3AD4E486-4D3C-430D-B19E-8665DDFEDB10}" type="presOf" srcId="{92041AE5-18A2-41C1-B845-60A151677E4C}" destId="{25B4BC92-1650-42B7-B7F7-4A483B8DDD0A}" srcOrd="0" destOrd="0" presId="urn:microsoft.com/office/officeart/2008/layout/VerticalCurvedList"/>
    <dgm:cxn modelId="{4CFF2B88-795C-4AAD-837B-9A42CB4BA150}" type="presOf" srcId="{98D46FF4-B227-4626-B46D-9E62DAE029F9}" destId="{6C7DDFF9-6216-4C72-B344-05BEFA12EF89}" srcOrd="0" destOrd="0" presId="urn:microsoft.com/office/officeart/2008/layout/VerticalCurvedList"/>
    <dgm:cxn modelId="{0669EE96-B50A-4503-9CA2-D01160F18B94}" srcId="{578849BA-6702-4BAD-B39E-5019CFE25872}" destId="{2207031D-E987-4460-B352-A7906A86B4BA}" srcOrd="2" destOrd="0" parTransId="{46D437B9-DE65-4C15-8D5D-E7F79145A248}" sibTransId="{0CF10C2A-A690-42AE-AB54-1ED5421C8162}"/>
    <dgm:cxn modelId="{368B35A9-1879-4972-B47E-CDFA09B2F23E}" srcId="{578849BA-6702-4BAD-B39E-5019CFE25872}" destId="{07C1DC04-4FBF-4774-9690-C8C04FAEBEF7}" srcOrd="4" destOrd="0" parTransId="{320AC7F9-B9DD-4715-A2C5-EFC2B7DC694E}" sibTransId="{433D5E8F-CEA3-4C35-B584-3DE7DB1B9E98}"/>
    <dgm:cxn modelId="{37A938AF-9ABB-4632-BC83-0288981A6108}" type="presOf" srcId="{07C1DC04-4FBF-4774-9690-C8C04FAEBEF7}" destId="{5DD24586-A1C0-49F8-A666-1F324B158AD5}" srcOrd="0" destOrd="0" presId="urn:microsoft.com/office/officeart/2008/layout/VerticalCurvedList"/>
    <dgm:cxn modelId="{68C973B1-A589-4589-93F4-7ACFAB9E45DB}" type="presOf" srcId="{34EB6835-F430-437C-A872-8A03372B87A1}" destId="{6DF7A127-FF4F-43EC-8FD6-94A903F1DA4F}" srcOrd="0" destOrd="0" presId="urn:microsoft.com/office/officeart/2008/layout/VerticalCurvedList"/>
    <dgm:cxn modelId="{81F9DBE1-F321-459F-869C-B147B5E0DC37}" type="presOf" srcId="{2207031D-E987-4460-B352-A7906A86B4BA}" destId="{F97E457F-AB59-4B48-9DFD-FF7920B6A241}" srcOrd="0" destOrd="0" presId="urn:microsoft.com/office/officeart/2008/layout/VerticalCurvedList"/>
    <dgm:cxn modelId="{6832BCF4-C705-4B42-8787-42EF2D16160E}" srcId="{578849BA-6702-4BAD-B39E-5019CFE25872}" destId="{CA251332-FB21-40F8-8C2C-8DE46A5D6DFD}" srcOrd="1" destOrd="0" parTransId="{5E374080-8DC1-47BA-BF05-49F407EFCB74}" sibTransId="{3FE6DC42-814C-45F8-A4F6-5DF565BA0568}"/>
    <dgm:cxn modelId="{CD621E07-38DE-40CB-AC0D-7BE55F43D7B5}" type="presParOf" srcId="{51649395-2A43-4BA0-8645-CE2341B06E47}" destId="{F66EBA86-F7D9-4B70-ADD5-D6B3A1AF1D7E}" srcOrd="0" destOrd="0" presId="urn:microsoft.com/office/officeart/2008/layout/VerticalCurvedList"/>
    <dgm:cxn modelId="{F184F830-73E9-46CC-8F58-2712D3A631DA}" type="presParOf" srcId="{F66EBA86-F7D9-4B70-ADD5-D6B3A1AF1D7E}" destId="{DB71BB20-ED47-43EC-97F6-7D369F11A955}" srcOrd="0" destOrd="0" presId="urn:microsoft.com/office/officeart/2008/layout/VerticalCurvedList"/>
    <dgm:cxn modelId="{78D30302-BDA2-4075-8497-96429C77CF93}" type="presParOf" srcId="{DB71BB20-ED47-43EC-97F6-7D369F11A955}" destId="{7044377E-F13D-408E-AFE9-A24F3162D552}" srcOrd="0" destOrd="0" presId="urn:microsoft.com/office/officeart/2008/layout/VerticalCurvedList"/>
    <dgm:cxn modelId="{C98177D4-9362-4655-B062-09EEA85BAE13}" type="presParOf" srcId="{DB71BB20-ED47-43EC-97F6-7D369F11A955}" destId="{25B4BC92-1650-42B7-B7F7-4A483B8DDD0A}" srcOrd="1" destOrd="0" presId="urn:microsoft.com/office/officeart/2008/layout/VerticalCurvedList"/>
    <dgm:cxn modelId="{317D0AE2-C8AB-4389-8D4A-E90C6C0E2FB9}" type="presParOf" srcId="{DB71BB20-ED47-43EC-97F6-7D369F11A955}" destId="{61D5196C-25EF-4AEE-A31F-7CAE99EF8300}" srcOrd="2" destOrd="0" presId="urn:microsoft.com/office/officeart/2008/layout/VerticalCurvedList"/>
    <dgm:cxn modelId="{8CDE8863-3AE8-4F26-8EEC-090F29BB031A}" type="presParOf" srcId="{DB71BB20-ED47-43EC-97F6-7D369F11A955}" destId="{E1B7F031-5AFC-4F1C-A279-37BDBDEF96DB}" srcOrd="3" destOrd="0" presId="urn:microsoft.com/office/officeart/2008/layout/VerticalCurvedList"/>
    <dgm:cxn modelId="{469197C8-73F5-485F-AB7D-947423EFC2BC}" type="presParOf" srcId="{F66EBA86-F7D9-4B70-ADD5-D6B3A1AF1D7E}" destId="{6DF7A127-FF4F-43EC-8FD6-94A903F1DA4F}" srcOrd="1" destOrd="0" presId="urn:microsoft.com/office/officeart/2008/layout/VerticalCurvedList"/>
    <dgm:cxn modelId="{61041DE3-3FBB-48A2-A060-BF995ED404C8}" type="presParOf" srcId="{F66EBA86-F7D9-4B70-ADD5-D6B3A1AF1D7E}" destId="{A278605E-BB21-43D6-8450-7723A53456B6}" srcOrd="2" destOrd="0" presId="urn:microsoft.com/office/officeart/2008/layout/VerticalCurvedList"/>
    <dgm:cxn modelId="{EB449B54-BE22-42D7-909A-C098A612DA4D}" type="presParOf" srcId="{A278605E-BB21-43D6-8450-7723A53456B6}" destId="{FE88A3C9-F7BE-4A47-B3BD-E1F09DB2817F}" srcOrd="0" destOrd="0" presId="urn:microsoft.com/office/officeart/2008/layout/VerticalCurvedList"/>
    <dgm:cxn modelId="{26263A1C-6301-43AB-A0C4-D1D0B2501A01}" type="presParOf" srcId="{F66EBA86-F7D9-4B70-ADD5-D6B3A1AF1D7E}" destId="{6C40290E-A6E3-4A93-8781-66DFC8B1C5E3}" srcOrd="3" destOrd="0" presId="urn:microsoft.com/office/officeart/2008/layout/VerticalCurvedList"/>
    <dgm:cxn modelId="{EB658440-FA78-49C1-A6B9-69DFD510F6DD}" type="presParOf" srcId="{F66EBA86-F7D9-4B70-ADD5-D6B3A1AF1D7E}" destId="{F08A70D4-36B8-425B-9C49-BF4E54D0BB12}" srcOrd="4" destOrd="0" presId="urn:microsoft.com/office/officeart/2008/layout/VerticalCurvedList"/>
    <dgm:cxn modelId="{5E901AF0-E76A-480E-87F3-E29F9FE98DCD}" type="presParOf" srcId="{F08A70D4-36B8-425B-9C49-BF4E54D0BB12}" destId="{134C55DD-A87A-45CD-BA1F-6DE2F6303388}" srcOrd="0" destOrd="0" presId="urn:microsoft.com/office/officeart/2008/layout/VerticalCurvedList"/>
    <dgm:cxn modelId="{48C42A6B-C74D-4577-8C33-2155FE47593D}" type="presParOf" srcId="{F66EBA86-F7D9-4B70-ADD5-D6B3A1AF1D7E}" destId="{F97E457F-AB59-4B48-9DFD-FF7920B6A241}" srcOrd="5" destOrd="0" presId="urn:microsoft.com/office/officeart/2008/layout/VerticalCurvedList"/>
    <dgm:cxn modelId="{B4AC55C0-FC0D-42BC-A197-AD9725433520}" type="presParOf" srcId="{F66EBA86-F7D9-4B70-ADD5-D6B3A1AF1D7E}" destId="{42C98254-FB09-4FF5-A89D-B264A000C7C9}" srcOrd="6" destOrd="0" presId="urn:microsoft.com/office/officeart/2008/layout/VerticalCurvedList"/>
    <dgm:cxn modelId="{57CE0AA6-4929-4546-861C-4A6440C68463}" type="presParOf" srcId="{42C98254-FB09-4FF5-A89D-B264A000C7C9}" destId="{A6DC6E73-39CB-4DCE-A0FA-89461AF97217}" srcOrd="0" destOrd="0" presId="urn:microsoft.com/office/officeart/2008/layout/VerticalCurvedList"/>
    <dgm:cxn modelId="{308883CF-EDB5-4AA3-97DE-BD2ED23883A9}" type="presParOf" srcId="{F66EBA86-F7D9-4B70-ADD5-D6B3A1AF1D7E}" destId="{6C7DDFF9-6216-4C72-B344-05BEFA12EF89}" srcOrd="7" destOrd="0" presId="urn:microsoft.com/office/officeart/2008/layout/VerticalCurvedList"/>
    <dgm:cxn modelId="{94ACF2B0-57D8-4AAF-B883-D079F6B2C8E7}" type="presParOf" srcId="{F66EBA86-F7D9-4B70-ADD5-D6B3A1AF1D7E}" destId="{242C5ED9-05F0-4529-AC58-7363EDCAB1D0}" srcOrd="8" destOrd="0" presId="urn:microsoft.com/office/officeart/2008/layout/VerticalCurvedList"/>
    <dgm:cxn modelId="{E323D0A8-4469-451A-9484-FF256D63C31B}" type="presParOf" srcId="{242C5ED9-05F0-4529-AC58-7363EDCAB1D0}" destId="{3E9C73AF-3226-46D6-9283-A601366716D5}" srcOrd="0" destOrd="0" presId="urn:microsoft.com/office/officeart/2008/layout/VerticalCurvedList"/>
    <dgm:cxn modelId="{49C879A1-2BC7-421F-AE45-FB6D655FC3ED}" type="presParOf" srcId="{F66EBA86-F7D9-4B70-ADD5-D6B3A1AF1D7E}" destId="{5DD24586-A1C0-49F8-A666-1F324B158AD5}" srcOrd="9" destOrd="0" presId="urn:microsoft.com/office/officeart/2008/layout/VerticalCurvedList"/>
    <dgm:cxn modelId="{69A89509-36A0-4D6F-8077-80775600805C}" type="presParOf" srcId="{F66EBA86-F7D9-4B70-ADD5-D6B3A1AF1D7E}" destId="{07C5FD8A-F1EC-4767-981E-083A40DE28B0}" srcOrd="10" destOrd="0" presId="urn:microsoft.com/office/officeart/2008/layout/VerticalCurvedList"/>
    <dgm:cxn modelId="{8E669309-EB92-422B-8179-489A30F3DF1F}" type="presParOf" srcId="{07C5FD8A-F1EC-4767-981E-083A40DE28B0}" destId="{4FE4DDCC-1292-4335-9FC1-F19E0980B11B}" srcOrd="0" destOrd="0" presId="urn:microsoft.com/office/officeart/2008/layout/VerticalCurvedList"/>
    <dgm:cxn modelId="{E3B35BA8-40BD-4B71-BC32-DABE87F379BF}" type="presParOf" srcId="{F66EBA86-F7D9-4B70-ADD5-D6B3A1AF1D7E}" destId="{1047E020-5085-4CED-BA23-2649E3713B39}" srcOrd="11" destOrd="0" presId="urn:microsoft.com/office/officeart/2008/layout/VerticalCurvedList"/>
    <dgm:cxn modelId="{768219DE-F8F0-4D1A-BB55-47E9BA166F85}" type="presParOf" srcId="{F66EBA86-F7D9-4B70-ADD5-D6B3A1AF1D7E}" destId="{98251FA1-798C-4162-97DA-D4752AFD1210}" srcOrd="12" destOrd="0" presId="urn:microsoft.com/office/officeart/2008/layout/VerticalCurvedList"/>
    <dgm:cxn modelId="{AD3DCBCB-AA4D-4BE5-9C3F-C47196DA5676}" type="presParOf" srcId="{98251FA1-798C-4162-97DA-D4752AFD1210}" destId="{56533E8F-6355-49CC-99FA-3650DD6B235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DEB6B4-EB7B-40B1-A43F-D5333E0C6899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</dgm:pt>
    <dgm:pt modelId="{2767DA27-A6FD-486C-85AC-16FDD4932907}">
      <dgm:prSet phldrT="[Texte]"/>
      <dgm:spPr/>
      <dgm:t>
        <a:bodyPr/>
        <a:lstStyle/>
        <a:p>
          <a:r>
            <a:rPr lang="fr-FR" dirty="0"/>
            <a:t>Réaliser un système communicant</a:t>
          </a:r>
        </a:p>
      </dgm:t>
    </dgm:pt>
    <dgm:pt modelId="{4D46668F-EA3E-4BC5-86C9-6B4F3B3E20C3}" type="parTrans" cxnId="{160BB932-B126-44FE-9A65-4A789794C72A}">
      <dgm:prSet/>
      <dgm:spPr/>
      <dgm:t>
        <a:bodyPr/>
        <a:lstStyle/>
        <a:p>
          <a:endParaRPr lang="fr-FR"/>
        </a:p>
      </dgm:t>
    </dgm:pt>
    <dgm:pt modelId="{5A66975C-F4C4-4CAF-B7EE-D50265747987}" type="sibTrans" cxnId="{160BB932-B126-44FE-9A65-4A789794C72A}">
      <dgm:prSet phldrT="01"/>
      <dgm:spPr/>
      <dgm:t>
        <a:bodyPr/>
        <a:lstStyle/>
        <a:p>
          <a:endParaRPr lang="fr-FR" dirty="0"/>
        </a:p>
      </dgm:t>
    </dgm:pt>
    <dgm:pt modelId="{9B96B5A9-13A4-475F-8E23-71FDE8656B29}">
      <dgm:prSet phldrT="[Texte]"/>
      <dgm:spPr/>
      <dgm:t>
        <a:bodyPr/>
        <a:lstStyle/>
        <a:p>
          <a:r>
            <a:rPr lang="fr-FR" dirty="0"/>
            <a:t>Créer un affichage du message personnalisable par chaque utilisateur</a:t>
          </a:r>
        </a:p>
      </dgm:t>
    </dgm:pt>
    <dgm:pt modelId="{0ADDE23C-2645-4664-B2E1-90BEC52B95FC}" type="parTrans" cxnId="{3ECDB593-5064-4AB3-B046-64DF82EEDD59}">
      <dgm:prSet/>
      <dgm:spPr/>
      <dgm:t>
        <a:bodyPr/>
        <a:lstStyle/>
        <a:p>
          <a:endParaRPr lang="fr-FR"/>
        </a:p>
      </dgm:t>
    </dgm:pt>
    <dgm:pt modelId="{C9B46F97-0F24-489F-A673-3999D938434B}" type="sibTrans" cxnId="{3ECDB593-5064-4AB3-B046-64DF82EEDD59}">
      <dgm:prSet phldrT="03"/>
      <dgm:spPr/>
      <dgm:t>
        <a:bodyPr/>
        <a:lstStyle/>
        <a:p>
          <a:endParaRPr lang="fr-FR"/>
        </a:p>
      </dgm:t>
    </dgm:pt>
    <dgm:pt modelId="{0B4CF82B-D1A6-4C19-9BC0-364E55C5CA33}">
      <dgm:prSet phldrT="[Texte]"/>
      <dgm:spPr/>
      <dgm:t>
        <a:bodyPr/>
        <a:lstStyle/>
        <a:p>
          <a:r>
            <a:rPr lang="fr-FR" b="0" dirty="0"/>
            <a:t>Transmettre un message d’un Arduino à un autre grâce à une connexion LoRa</a:t>
          </a:r>
        </a:p>
      </dgm:t>
    </dgm:pt>
    <dgm:pt modelId="{E800FA32-60D7-4F42-B1BE-6D138FBF7463}" type="parTrans" cxnId="{9054D2D5-D1E9-468D-98E2-B112EA0339A1}">
      <dgm:prSet/>
      <dgm:spPr/>
      <dgm:t>
        <a:bodyPr/>
        <a:lstStyle/>
        <a:p>
          <a:endParaRPr lang="fr-FR"/>
        </a:p>
      </dgm:t>
    </dgm:pt>
    <dgm:pt modelId="{414CBF85-8ED6-4ED5-BD48-900B5D3A65BF}" type="sibTrans" cxnId="{9054D2D5-D1E9-468D-98E2-B112EA0339A1}">
      <dgm:prSet phldrT="02"/>
      <dgm:spPr/>
      <dgm:t>
        <a:bodyPr/>
        <a:lstStyle/>
        <a:p>
          <a:endParaRPr lang="fr-FR"/>
        </a:p>
      </dgm:t>
    </dgm:pt>
    <dgm:pt modelId="{B60B0082-D7A4-4AC5-8B0A-539BB879DD79}">
      <dgm:prSet phldrT="[Texte]"/>
      <dgm:spPr/>
      <dgm:t>
        <a:bodyPr/>
        <a:lstStyle/>
        <a:p>
          <a:r>
            <a:rPr lang="fr-FR" dirty="0"/>
            <a:t>Pouvoir se balader avec l’objet connecté sans être rattaché à un ordinateur</a:t>
          </a:r>
        </a:p>
      </dgm:t>
    </dgm:pt>
    <dgm:pt modelId="{514075A1-C986-423A-9B55-96B250C4D2EE}" type="parTrans" cxnId="{AB8D5D05-74F1-498F-A8CD-8BD07A444279}">
      <dgm:prSet/>
      <dgm:spPr/>
      <dgm:t>
        <a:bodyPr/>
        <a:lstStyle/>
        <a:p>
          <a:endParaRPr lang="fr-FR"/>
        </a:p>
      </dgm:t>
    </dgm:pt>
    <dgm:pt modelId="{7C3E3002-FD35-4BEF-A192-A09CC673BF66}" type="sibTrans" cxnId="{AB8D5D05-74F1-498F-A8CD-8BD07A444279}">
      <dgm:prSet phldrT="04"/>
      <dgm:spPr/>
      <dgm:t>
        <a:bodyPr/>
        <a:lstStyle/>
        <a:p>
          <a:endParaRPr lang="fr-FR"/>
        </a:p>
      </dgm:t>
    </dgm:pt>
    <dgm:pt modelId="{B8690F1E-6476-4C46-8B33-F52870B16804}">
      <dgm:prSet phldrT="[Texte]"/>
      <dgm:spPr/>
      <dgm:t>
        <a:bodyPr/>
        <a:lstStyle/>
        <a:p>
          <a:r>
            <a:rPr lang="fr-FR" dirty="0"/>
            <a:t>Réaliser un bel objet amusant</a:t>
          </a:r>
        </a:p>
      </dgm:t>
    </dgm:pt>
    <dgm:pt modelId="{682B2D9E-42E4-4891-807E-98B9873EC442}" type="parTrans" cxnId="{DD4129D5-4D65-44AB-B32E-18A3107136F5}">
      <dgm:prSet/>
      <dgm:spPr/>
      <dgm:t>
        <a:bodyPr/>
        <a:lstStyle/>
        <a:p>
          <a:endParaRPr lang="fr-FR"/>
        </a:p>
      </dgm:t>
    </dgm:pt>
    <dgm:pt modelId="{E2B270CF-E959-4DFB-8881-8DB2741FE05E}" type="sibTrans" cxnId="{DD4129D5-4D65-44AB-B32E-18A3107136F5}">
      <dgm:prSet phldrT="05"/>
      <dgm:spPr/>
      <dgm:t>
        <a:bodyPr/>
        <a:lstStyle/>
        <a:p>
          <a:endParaRPr lang="fr-FR"/>
        </a:p>
      </dgm:t>
    </dgm:pt>
    <dgm:pt modelId="{29F11D4E-2297-49ED-BBC0-BFFC25798D6C}" type="pres">
      <dgm:prSet presAssocID="{D3DEB6B4-EB7B-40B1-A43F-D5333E0C6899}" presName="diagram" presStyleCnt="0">
        <dgm:presLayoutVars>
          <dgm:dir/>
          <dgm:resizeHandles val="exact"/>
        </dgm:presLayoutVars>
      </dgm:prSet>
      <dgm:spPr/>
    </dgm:pt>
    <dgm:pt modelId="{D57DC387-D138-4796-A04C-7F00C791952F}" type="pres">
      <dgm:prSet presAssocID="{2767DA27-A6FD-486C-85AC-16FDD4932907}" presName="node" presStyleLbl="node1" presStyleIdx="0" presStyleCnt="5">
        <dgm:presLayoutVars>
          <dgm:bulletEnabled val="1"/>
        </dgm:presLayoutVars>
      </dgm:prSet>
      <dgm:spPr/>
    </dgm:pt>
    <dgm:pt modelId="{872E30FC-C49B-4D63-A6D2-A2E62875CE80}" type="pres">
      <dgm:prSet presAssocID="{5A66975C-F4C4-4CAF-B7EE-D50265747987}" presName="sibTrans" presStyleCnt="0"/>
      <dgm:spPr/>
    </dgm:pt>
    <dgm:pt modelId="{2E740AFC-FB3D-4978-B72B-28596FBB73A9}" type="pres">
      <dgm:prSet presAssocID="{0B4CF82B-D1A6-4C19-9BC0-364E55C5CA33}" presName="node" presStyleLbl="node1" presStyleIdx="1" presStyleCnt="5">
        <dgm:presLayoutVars>
          <dgm:bulletEnabled val="1"/>
        </dgm:presLayoutVars>
      </dgm:prSet>
      <dgm:spPr/>
    </dgm:pt>
    <dgm:pt modelId="{F2FDB552-4197-461F-88A6-E7F1036AEEAC}" type="pres">
      <dgm:prSet presAssocID="{414CBF85-8ED6-4ED5-BD48-900B5D3A65BF}" presName="sibTrans" presStyleCnt="0"/>
      <dgm:spPr/>
    </dgm:pt>
    <dgm:pt modelId="{C3E624C8-A73E-4738-8450-D14E87645C9F}" type="pres">
      <dgm:prSet presAssocID="{9B96B5A9-13A4-475F-8E23-71FDE8656B29}" presName="node" presStyleLbl="node1" presStyleIdx="2" presStyleCnt="5">
        <dgm:presLayoutVars>
          <dgm:bulletEnabled val="1"/>
        </dgm:presLayoutVars>
      </dgm:prSet>
      <dgm:spPr/>
    </dgm:pt>
    <dgm:pt modelId="{1E8D3A50-653F-4E4A-BC0B-F22048338411}" type="pres">
      <dgm:prSet presAssocID="{C9B46F97-0F24-489F-A673-3999D938434B}" presName="sibTrans" presStyleCnt="0"/>
      <dgm:spPr/>
    </dgm:pt>
    <dgm:pt modelId="{836D505B-911A-4F3B-9D99-C22311D18F95}" type="pres">
      <dgm:prSet presAssocID="{B60B0082-D7A4-4AC5-8B0A-539BB879DD79}" presName="node" presStyleLbl="node1" presStyleIdx="3" presStyleCnt="5">
        <dgm:presLayoutVars>
          <dgm:bulletEnabled val="1"/>
        </dgm:presLayoutVars>
      </dgm:prSet>
      <dgm:spPr/>
    </dgm:pt>
    <dgm:pt modelId="{59685A7F-3E1E-4C90-9560-5363E0C22A67}" type="pres">
      <dgm:prSet presAssocID="{7C3E3002-FD35-4BEF-A192-A09CC673BF66}" presName="sibTrans" presStyleCnt="0"/>
      <dgm:spPr/>
    </dgm:pt>
    <dgm:pt modelId="{09CC6B9B-9CD3-486A-A014-1C503948F1ED}" type="pres">
      <dgm:prSet presAssocID="{B8690F1E-6476-4C46-8B33-F52870B16804}" presName="node" presStyleLbl="node1" presStyleIdx="4" presStyleCnt="5">
        <dgm:presLayoutVars>
          <dgm:bulletEnabled val="1"/>
        </dgm:presLayoutVars>
      </dgm:prSet>
      <dgm:spPr/>
    </dgm:pt>
  </dgm:ptLst>
  <dgm:cxnLst>
    <dgm:cxn modelId="{AB8D5D05-74F1-498F-A8CD-8BD07A444279}" srcId="{D3DEB6B4-EB7B-40B1-A43F-D5333E0C6899}" destId="{B60B0082-D7A4-4AC5-8B0A-539BB879DD79}" srcOrd="3" destOrd="0" parTransId="{514075A1-C986-423A-9B55-96B250C4D2EE}" sibTransId="{7C3E3002-FD35-4BEF-A192-A09CC673BF66}"/>
    <dgm:cxn modelId="{B9E43F18-714D-4EFC-B373-506F930D50C2}" type="presOf" srcId="{2767DA27-A6FD-486C-85AC-16FDD4932907}" destId="{D57DC387-D138-4796-A04C-7F00C791952F}" srcOrd="0" destOrd="0" presId="urn:microsoft.com/office/officeart/2005/8/layout/default"/>
    <dgm:cxn modelId="{DD62C918-AE10-4B44-9FC2-F572ADC66B14}" type="presOf" srcId="{0B4CF82B-D1A6-4C19-9BC0-364E55C5CA33}" destId="{2E740AFC-FB3D-4978-B72B-28596FBB73A9}" srcOrd="0" destOrd="0" presId="urn:microsoft.com/office/officeart/2005/8/layout/default"/>
    <dgm:cxn modelId="{9D84882A-75BB-44FC-B586-12A94A7B5A7F}" type="presOf" srcId="{D3DEB6B4-EB7B-40B1-A43F-D5333E0C6899}" destId="{29F11D4E-2297-49ED-BBC0-BFFC25798D6C}" srcOrd="0" destOrd="0" presId="urn:microsoft.com/office/officeart/2005/8/layout/default"/>
    <dgm:cxn modelId="{160BB932-B126-44FE-9A65-4A789794C72A}" srcId="{D3DEB6B4-EB7B-40B1-A43F-D5333E0C6899}" destId="{2767DA27-A6FD-486C-85AC-16FDD4932907}" srcOrd="0" destOrd="0" parTransId="{4D46668F-EA3E-4BC5-86C9-6B4F3B3E20C3}" sibTransId="{5A66975C-F4C4-4CAF-B7EE-D50265747987}"/>
    <dgm:cxn modelId="{3ECDB593-5064-4AB3-B046-64DF82EEDD59}" srcId="{D3DEB6B4-EB7B-40B1-A43F-D5333E0C6899}" destId="{9B96B5A9-13A4-475F-8E23-71FDE8656B29}" srcOrd="2" destOrd="0" parTransId="{0ADDE23C-2645-4664-B2E1-90BEC52B95FC}" sibTransId="{C9B46F97-0F24-489F-A673-3999D938434B}"/>
    <dgm:cxn modelId="{02F68AA6-0A1C-4013-9E49-544D40403167}" type="presOf" srcId="{B60B0082-D7A4-4AC5-8B0A-539BB879DD79}" destId="{836D505B-911A-4F3B-9D99-C22311D18F95}" srcOrd="0" destOrd="0" presId="urn:microsoft.com/office/officeart/2005/8/layout/default"/>
    <dgm:cxn modelId="{DD4129D5-4D65-44AB-B32E-18A3107136F5}" srcId="{D3DEB6B4-EB7B-40B1-A43F-D5333E0C6899}" destId="{B8690F1E-6476-4C46-8B33-F52870B16804}" srcOrd="4" destOrd="0" parTransId="{682B2D9E-42E4-4891-807E-98B9873EC442}" sibTransId="{E2B270CF-E959-4DFB-8881-8DB2741FE05E}"/>
    <dgm:cxn modelId="{9054D2D5-D1E9-468D-98E2-B112EA0339A1}" srcId="{D3DEB6B4-EB7B-40B1-A43F-D5333E0C6899}" destId="{0B4CF82B-D1A6-4C19-9BC0-364E55C5CA33}" srcOrd="1" destOrd="0" parTransId="{E800FA32-60D7-4F42-B1BE-6D138FBF7463}" sibTransId="{414CBF85-8ED6-4ED5-BD48-900B5D3A65BF}"/>
    <dgm:cxn modelId="{F4CDA6EB-7128-44A8-87E8-EDFEAA2964FD}" type="presOf" srcId="{B8690F1E-6476-4C46-8B33-F52870B16804}" destId="{09CC6B9B-9CD3-486A-A014-1C503948F1ED}" srcOrd="0" destOrd="0" presId="urn:microsoft.com/office/officeart/2005/8/layout/default"/>
    <dgm:cxn modelId="{0A129FEC-F025-4C5F-840D-24DE1E1D479B}" type="presOf" srcId="{9B96B5A9-13A4-475F-8E23-71FDE8656B29}" destId="{C3E624C8-A73E-4738-8450-D14E87645C9F}" srcOrd="0" destOrd="0" presId="urn:microsoft.com/office/officeart/2005/8/layout/default"/>
    <dgm:cxn modelId="{F509ACFE-0E55-454A-823B-BDF2D95A0268}" type="presParOf" srcId="{29F11D4E-2297-49ED-BBC0-BFFC25798D6C}" destId="{D57DC387-D138-4796-A04C-7F00C791952F}" srcOrd="0" destOrd="0" presId="urn:microsoft.com/office/officeart/2005/8/layout/default"/>
    <dgm:cxn modelId="{FD1D265B-21CD-445B-B2BD-5B8049854D68}" type="presParOf" srcId="{29F11D4E-2297-49ED-BBC0-BFFC25798D6C}" destId="{872E30FC-C49B-4D63-A6D2-A2E62875CE80}" srcOrd="1" destOrd="0" presId="urn:microsoft.com/office/officeart/2005/8/layout/default"/>
    <dgm:cxn modelId="{B1001BF3-8239-4745-BC2D-43F005AD9EDC}" type="presParOf" srcId="{29F11D4E-2297-49ED-BBC0-BFFC25798D6C}" destId="{2E740AFC-FB3D-4978-B72B-28596FBB73A9}" srcOrd="2" destOrd="0" presId="urn:microsoft.com/office/officeart/2005/8/layout/default"/>
    <dgm:cxn modelId="{E1AE7659-9F4D-4978-90BA-FEE2373D8333}" type="presParOf" srcId="{29F11D4E-2297-49ED-BBC0-BFFC25798D6C}" destId="{F2FDB552-4197-461F-88A6-E7F1036AEEAC}" srcOrd="3" destOrd="0" presId="urn:microsoft.com/office/officeart/2005/8/layout/default"/>
    <dgm:cxn modelId="{5C407EFD-4AE9-48AF-8E92-189F22E2B3DA}" type="presParOf" srcId="{29F11D4E-2297-49ED-BBC0-BFFC25798D6C}" destId="{C3E624C8-A73E-4738-8450-D14E87645C9F}" srcOrd="4" destOrd="0" presId="urn:microsoft.com/office/officeart/2005/8/layout/default"/>
    <dgm:cxn modelId="{B519B51C-CF7F-40D6-9B8A-308A18ED38F7}" type="presParOf" srcId="{29F11D4E-2297-49ED-BBC0-BFFC25798D6C}" destId="{1E8D3A50-653F-4E4A-BC0B-F22048338411}" srcOrd="5" destOrd="0" presId="urn:microsoft.com/office/officeart/2005/8/layout/default"/>
    <dgm:cxn modelId="{4F7E7954-3C0A-4132-89D3-C4A75D266574}" type="presParOf" srcId="{29F11D4E-2297-49ED-BBC0-BFFC25798D6C}" destId="{836D505B-911A-4F3B-9D99-C22311D18F95}" srcOrd="6" destOrd="0" presId="urn:microsoft.com/office/officeart/2005/8/layout/default"/>
    <dgm:cxn modelId="{AD2CF835-9C81-4E0A-82D2-ADB5DF506D6D}" type="presParOf" srcId="{29F11D4E-2297-49ED-BBC0-BFFC25798D6C}" destId="{59685A7F-3E1E-4C90-9560-5363E0C22A67}" srcOrd="7" destOrd="0" presId="urn:microsoft.com/office/officeart/2005/8/layout/default"/>
    <dgm:cxn modelId="{E506382B-3EBD-4640-A3B8-B2D7AABC6FD9}" type="presParOf" srcId="{29F11D4E-2297-49ED-BBC0-BFFC25798D6C}" destId="{09CC6B9B-9CD3-486A-A014-1C503948F1E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C81D71-8329-4953-BD87-7111A1C15459}" type="doc">
      <dgm:prSet loTypeId="urn:microsoft.com/office/officeart/2008/layout/HexagonCluster" loCatId="relationship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C3CFDD33-31BF-4B15-9454-71454D9D81A9}">
      <dgm:prSet phldrT="[Texte]"/>
      <dgm:spPr/>
      <dgm:t>
        <a:bodyPr/>
        <a:lstStyle/>
        <a:p>
          <a:r>
            <a:rPr lang="fr-FR" dirty="0"/>
            <a:t>Pile 3.7V rechargeable</a:t>
          </a:r>
        </a:p>
      </dgm:t>
    </dgm:pt>
    <dgm:pt modelId="{4079C2D6-B623-4E7B-9DE3-F4FB36C59577}" type="parTrans" cxnId="{52606DF2-83DD-4BC9-9338-F5265760A2FC}">
      <dgm:prSet/>
      <dgm:spPr/>
      <dgm:t>
        <a:bodyPr/>
        <a:lstStyle/>
        <a:p>
          <a:endParaRPr lang="fr-FR"/>
        </a:p>
      </dgm:t>
    </dgm:pt>
    <dgm:pt modelId="{BFA723E4-9018-4A9E-BFAA-4D66863D3AF0}" type="sibTrans" cxnId="{52606DF2-83DD-4BC9-9338-F5265760A2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</dgm:spPr>
      <dgm:t>
        <a:bodyPr/>
        <a:lstStyle/>
        <a:p>
          <a:endParaRPr lang="fr-FR"/>
        </a:p>
      </dgm:t>
    </dgm:pt>
    <dgm:pt modelId="{F3EB9805-6C96-4620-B61F-9C0DDEE4D81B}">
      <dgm:prSet phldrT="[Texte]"/>
      <dgm:spPr/>
      <dgm:t>
        <a:bodyPr/>
        <a:lstStyle/>
        <a:p>
          <a:r>
            <a:rPr lang="fr-FR" dirty="0"/>
            <a:t>Arduino Pro Mini</a:t>
          </a:r>
        </a:p>
      </dgm:t>
    </dgm:pt>
    <dgm:pt modelId="{5D26DB92-3F15-4D28-AFDB-B9FBF17AC9DC}" type="parTrans" cxnId="{AAF61599-5590-405F-A60A-D352ED3A492C}">
      <dgm:prSet/>
      <dgm:spPr/>
      <dgm:t>
        <a:bodyPr/>
        <a:lstStyle/>
        <a:p>
          <a:endParaRPr lang="fr-FR"/>
        </a:p>
      </dgm:t>
    </dgm:pt>
    <dgm:pt modelId="{6A659E79-9E3A-4482-B952-A8BE002D582D}" type="sibTrans" cxnId="{AAF61599-5590-405F-A60A-D352ED3A492C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  <dgm:t>
        <a:bodyPr/>
        <a:lstStyle/>
        <a:p>
          <a:endParaRPr lang="fr-FR"/>
        </a:p>
      </dgm:t>
    </dgm:pt>
    <dgm:pt modelId="{E6EB473E-DCCD-4091-8558-10065AC24175}">
      <dgm:prSet phldrT="[Texte]"/>
      <dgm:spPr/>
      <dgm:t>
        <a:bodyPr/>
        <a:lstStyle/>
        <a:p>
          <a:r>
            <a:rPr lang="fr-FR" dirty="0"/>
            <a:t>Matrice de LED</a:t>
          </a:r>
        </a:p>
      </dgm:t>
    </dgm:pt>
    <dgm:pt modelId="{F938BBA3-0702-421C-86CA-77895E07BA28}" type="parTrans" cxnId="{61FD1DC5-591D-411F-B8B3-4D981A93085C}">
      <dgm:prSet/>
      <dgm:spPr/>
      <dgm:t>
        <a:bodyPr/>
        <a:lstStyle/>
        <a:p>
          <a:endParaRPr lang="fr-FR"/>
        </a:p>
      </dgm:t>
    </dgm:pt>
    <dgm:pt modelId="{F1668129-ED9E-4ED1-BEC4-FECEEB73B78D}" type="sibTrans" cxnId="{61FD1DC5-591D-411F-B8B3-4D981A93085C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</dgm:spPr>
      <dgm:t>
        <a:bodyPr/>
        <a:lstStyle/>
        <a:p>
          <a:endParaRPr lang="fr-FR"/>
        </a:p>
      </dgm:t>
    </dgm:pt>
    <dgm:pt modelId="{ED17C96B-E602-4D28-9453-43F530F2568E}">
      <dgm:prSet phldrT="[Texte]"/>
      <dgm:spPr/>
      <dgm:t>
        <a:bodyPr/>
        <a:lstStyle/>
        <a:p>
          <a:r>
            <a:rPr lang="fr-FR" dirty="0"/>
            <a:t> Casquette</a:t>
          </a:r>
        </a:p>
      </dgm:t>
    </dgm:pt>
    <dgm:pt modelId="{F0B95825-485A-4A52-8FDA-E0B68C2AB55C}" type="parTrans" cxnId="{57942B1F-224E-47BA-824E-BF4A45D5B341}">
      <dgm:prSet/>
      <dgm:spPr/>
      <dgm:t>
        <a:bodyPr/>
        <a:lstStyle/>
        <a:p>
          <a:endParaRPr lang="fr-FR"/>
        </a:p>
      </dgm:t>
    </dgm:pt>
    <dgm:pt modelId="{13BE08D6-0EA7-4DF1-9D4A-BC5E57D60BAA}" type="sibTrans" cxnId="{57942B1F-224E-47BA-824E-BF4A45D5B341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  <dgm:t>
        <a:bodyPr/>
        <a:lstStyle/>
        <a:p>
          <a:endParaRPr lang="fr-FR"/>
        </a:p>
      </dgm:t>
    </dgm:pt>
    <dgm:pt modelId="{3574458F-9F2E-49E2-BD8A-25E61C680330}" type="pres">
      <dgm:prSet presAssocID="{72C81D71-8329-4953-BD87-7111A1C15459}" presName="Name0" presStyleCnt="0">
        <dgm:presLayoutVars>
          <dgm:chMax val="21"/>
          <dgm:chPref val="21"/>
        </dgm:presLayoutVars>
      </dgm:prSet>
      <dgm:spPr/>
    </dgm:pt>
    <dgm:pt modelId="{3754D01B-B40A-4D5F-BB7C-CD637D55DD98}" type="pres">
      <dgm:prSet presAssocID="{C3CFDD33-31BF-4B15-9454-71454D9D81A9}" presName="text1" presStyleCnt="0"/>
      <dgm:spPr/>
    </dgm:pt>
    <dgm:pt modelId="{3D120637-F40A-47E2-8F4E-A78A2E6275E8}" type="pres">
      <dgm:prSet presAssocID="{C3CFDD33-31BF-4B15-9454-71454D9D81A9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86B544E-1BEF-4B0A-9DE5-1542B63FCE45}" type="pres">
      <dgm:prSet presAssocID="{C3CFDD33-31BF-4B15-9454-71454D9D81A9}" presName="textaccent1" presStyleCnt="0"/>
      <dgm:spPr/>
    </dgm:pt>
    <dgm:pt modelId="{B2370972-532F-4D07-AA6F-B9FC19D3694D}" type="pres">
      <dgm:prSet presAssocID="{C3CFDD33-31BF-4B15-9454-71454D9D81A9}" presName="accentRepeatNode" presStyleLbl="solidAlignAcc1" presStyleIdx="0" presStyleCnt="8"/>
      <dgm:spPr/>
    </dgm:pt>
    <dgm:pt modelId="{C5FFC0BD-2B08-452E-8AAD-B4CB5578E2C7}" type="pres">
      <dgm:prSet presAssocID="{BFA723E4-9018-4A9E-BFAA-4D66863D3AF0}" presName="image1" presStyleCnt="0"/>
      <dgm:spPr/>
    </dgm:pt>
    <dgm:pt modelId="{9B76C08A-96BC-42E7-9650-4C571689B235}" type="pres">
      <dgm:prSet presAssocID="{BFA723E4-9018-4A9E-BFAA-4D66863D3AF0}" presName="imageRepeatNode" presStyleLbl="alignAcc1" presStyleIdx="0" presStyleCnt="4"/>
      <dgm:spPr/>
    </dgm:pt>
    <dgm:pt modelId="{A1FD8278-56B1-4D04-AB89-6541AC4466F2}" type="pres">
      <dgm:prSet presAssocID="{BFA723E4-9018-4A9E-BFAA-4D66863D3AF0}" presName="imageaccent1" presStyleCnt="0"/>
      <dgm:spPr/>
    </dgm:pt>
    <dgm:pt modelId="{0F5377D9-5C10-4F67-8131-CAC1F85AD991}" type="pres">
      <dgm:prSet presAssocID="{BFA723E4-9018-4A9E-BFAA-4D66863D3AF0}" presName="accentRepeatNode" presStyleLbl="solidAlignAcc1" presStyleIdx="1" presStyleCnt="8"/>
      <dgm:spPr/>
    </dgm:pt>
    <dgm:pt modelId="{9AC4871C-C3D8-451A-A1B5-31A595C5A0A6}" type="pres">
      <dgm:prSet presAssocID="{F3EB9805-6C96-4620-B61F-9C0DDEE4D81B}" presName="text2" presStyleCnt="0"/>
      <dgm:spPr/>
    </dgm:pt>
    <dgm:pt modelId="{FD479550-FFFB-49ED-B59B-C2B96494AD62}" type="pres">
      <dgm:prSet presAssocID="{F3EB9805-6C96-4620-B61F-9C0DDEE4D81B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DAD9BF7-23D9-45E4-94E4-B27B0BBCBD4A}" type="pres">
      <dgm:prSet presAssocID="{F3EB9805-6C96-4620-B61F-9C0DDEE4D81B}" presName="textaccent2" presStyleCnt="0"/>
      <dgm:spPr/>
    </dgm:pt>
    <dgm:pt modelId="{625E17E4-696A-44DE-B6B9-3F893DCE16E2}" type="pres">
      <dgm:prSet presAssocID="{F3EB9805-6C96-4620-B61F-9C0DDEE4D81B}" presName="accentRepeatNode" presStyleLbl="solidAlignAcc1" presStyleIdx="2" presStyleCnt="8"/>
      <dgm:spPr/>
    </dgm:pt>
    <dgm:pt modelId="{C530E11D-93FB-4D35-A075-022833202BA4}" type="pres">
      <dgm:prSet presAssocID="{6A659E79-9E3A-4482-B952-A8BE002D582D}" presName="image2" presStyleCnt="0"/>
      <dgm:spPr/>
    </dgm:pt>
    <dgm:pt modelId="{F07E562F-6710-493D-AD8C-F78CD1AAB776}" type="pres">
      <dgm:prSet presAssocID="{6A659E79-9E3A-4482-B952-A8BE002D582D}" presName="imageRepeatNode" presStyleLbl="alignAcc1" presStyleIdx="1" presStyleCnt="4"/>
      <dgm:spPr/>
    </dgm:pt>
    <dgm:pt modelId="{E1054FC6-1584-4926-B996-92C289A25762}" type="pres">
      <dgm:prSet presAssocID="{6A659E79-9E3A-4482-B952-A8BE002D582D}" presName="imageaccent2" presStyleCnt="0"/>
      <dgm:spPr/>
    </dgm:pt>
    <dgm:pt modelId="{DE815098-6E13-4EC3-AB93-AE5C393E5168}" type="pres">
      <dgm:prSet presAssocID="{6A659E79-9E3A-4482-B952-A8BE002D582D}" presName="accentRepeatNode" presStyleLbl="solidAlignAcc1" presStyleIdx="3" presStyleCnt="8"/>
      <dgm:spPr/>
    </dgm:pt>
    <dgm:pt modelId="{60F5FE26-9F9F-4643-AC83-63A0638881A3}" type="pres">
      <dgm:prSet presAssocID="{E6EB473E-DCCD-4091-8558-10065AC24175}" presName="text3" presStyleCnt="0"/>
      <dgm:spPr/>
    </dgm:pt>
    <dgm:pt modelId="{A4942CB6-BC16-424F-8836-903DDAB96560}" type="pres">
      <dgm:prSet presAssocID="{E6EB473E-DCCD-4091-8558-10065AC24175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4B4EDE0-44FD-4185-806B-ABECF7E9EFDB}" type="pres">
      <dgm:prSet presAssocID="{E6EB473E-DCCD-4091-8558-10065AC24175}" presName="textaccent3" presStyleCnt="0"/>
      <dgm:spPr/>
    </dgm:pt>
    <dgm:pt modelId="{0F067225-FE54-4F6E-A600-E162B2E54A1B}" type="pres">
      <dgm:prSet presAssocID="{E6EB473E-DCCD-4091-8558-10065AC24175}" presName="accentRepeatNode" presStyleLbl="solidAlignAcc1" presStyleIdx="4" presStyleCnt="8"/>
      <dgm:spPr/>
    </dgm:pt>
    <dgm:pt modelId="{272A0A22-1C69-4266-9147-1503AA3CC241}" type="pres">
      <dgm:prSet presAssocID="{F1668129-ED9E-4ED1-BEC4-FECEEB73B78D}" presName="image3" presStyleCnt="0"/>
      <dgm:spPr/>
    </dgm:pt>
    <dgm:pt modelId="{84767C21-34C1-47F9-85FE-96D0801C5C7D}" type="pres">
      <dgm:prSet presAssocID="{F1668129-ED9E-4ED1-BEC4-FECEEB73B78D}" presName="imageRepeatNode" presStyleLbl="alignAcc1" presStyleIdx="2" presStyleCnt="4" custLinFactNeighborX="573" custLinFactNeighborY="976"/>
      <dgm:spPr/>
    </dgm:pt>
    <dgm:pt modelId="{FFD18F65-0EC2-40E9-9637-3BDC663B9AF1}" type="pres">
      <dgm:prSet presAssocID="{F1668129-ED9E-4ED1-BEC4-FECEEB73B78D}" presName="imageaccent3" presStyleCnt="0"/>
      <dgm:spPr/>
    </dgm:pt>
    <dgm:pt modelId="{ECE1CCB1-A3D0-4771-BE82-56BDA8B5D4AD}" type="pres">
      <dgm:prSet presAssocID="{F1668129-ED9E-4ED1-BEC4-FECEEB73B78D}" presName="accentRepeatNode" presStyleLbl="solidAlignAcc1" presStyleIdx="5" presStyleCnt="8"/>
      <dgm:spPr/>
    </dgm:pt>
    <dgm:pt modelId="{66F270BA-EBE3-4B48-B035-28E287218D3B}" type="pres">
      <dgm:prSet presAssocID="{ED17C96B-E602-4D28-9453-43F530F2568E}" presName="text4" presStyleCnt="0"/>
      <dgm:spPr/>
    </dgm:pt>
    <dgm:pt modelId="{77CC8D5D-9816-4CE2-8D8D-1124A6CB55ED}" type="pres">
      <dgm:prSet presAssocID="{ED17C96B-E602-4D28-9453-43F530F2568E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A6C5E53-4E47-4030-8EA7-CEF86C937F4A}" type="pres">
      <dgm:prSet presAssocID="{ED17C96B-E602-4D28-9453-43F530F2568E}" presName="textaccent4" presStyleCnt="0"/>
      <dgm:spPr/>
    </dgm:pt>
    <dgm:pt modelId="{1B9E4E6D-BD2C-40BC-B0A4-C542AF8E8FE3}" type="pres">
      <dgm:prSet presAssocID="{ED17C96B-E602-4D28-9453-43F530F2568E}" presName="accentRepeatNode" presStyleLbl="solidAlignAcc1" presStyleIdx="6" presStyleCnt="8"/>
      <dgm:spPr/>
    </dgm:pt>
    <dgm:pt modelId="{0AEE1EED-9120-458E-BF65-6A09A26DD627}" type="pres">
      <dgm:prSet presAssocID="{13BE08D6-0EA7-4DF1-9D4A-BC5E57D60BAA}" presName="image4" presStyleCnt="0"/>
      <dgm:spPr/>
    </dgm:pt>
    <dgm:pt modelId="{3843203E-9408-472E-8964-E80DFC93D71D}" type="pres">
      <dgm:prSet presAssocID="{13BE08D6-0EA7-4DF1-9D4A-BC5E57D60BAA}" presName="imageRepeatNode" presStyleLbl="alignAcc1" presStyleIdx="3" presStyleCnt="4"/>
      <dgm:spPr/>
    </dgm:pt>
    <dgm:pt modelId="{6DBFCA7F-A24D-47B8-9166-F446116643AB}" type="pres">
      <dgm:prSet presAssocID="{13BE08D6-0EA7-4DF1-9D4A-BC5E57D60BAA}" presName="imageaccent4" presStyleCnt="0"/>
      <dgm:spPr/>
    </dgm:pt>
    <dgm:pt modelId="{1C5F1AC1-B74E-4BB5-B951-A50DED9BCC53}" type="pres">
      <dgm:prSet presAssocID="{13BE08D6-0EA7-4DF1-9D4A-BC5E57D60BAA}" presName="accentRepeatNode" presStyleLbl="solidAlignAcc1" presStyleIdx="7" presStyleCnt="8"/>
      <dgm:spPr/>
    </dgm:pt>
  </dgm:ptLst>
  <dgm:cxnLst>
    <dgm:cxn modelId="{A61DB314-1C2D-4BB4-90BA-DA959AC189E3}" type="presOf" srcId="{72C81D71-8329-4953-BD87-7111A1C15459}" destId="{3574458F-9F2E-49E2-BD8A-25E61C680330}" srcOrd="0" destOrd="0" presId="urn:microsoft.com/office/officeart/2008/layout/HexagonCluster"/>
    <dgm:cxn modelId="{2222FC17-A6FA-4DD4-9820-2463C6CD33DA}" type="presOf" srcId="{F3EB9805-6C96-4620-B61F-9C0DDEE4D81B}" destId="{FD479550-FFFB-49ED-B59B-C2B96494AD62}" srcOrd="0" destOrd="0" presId="urn:microsoft.com/office/officeart/2008/layout/HexagonCluster"/>
    <dgm:cxn modelId="{57942B1F-224E-47BA-824E-BF4A45D5B341}" srcId="{72C81D71-8329-4953-BD87-7111A1C15459}" destId="{ED17C96B-E602-4D28-9453-43F530F2568E}" srcOrd="3" destOrd="0" parTransId="{F0B95825-485A-4A52-8FDA-E0B68C2AB55C}" sibTransId="{13BE08D6-0EA7-4DF1-9D4A-BC5E57D60BAA}"/>
    <dgm:cxn modelId="{6844B227-B422-47D3-8231-219D3648BAAD}" type="presOf" srcId="{F1668129-ED9E-4ED1-BEC4-FECEEB73B78D}" destId="{84767C21-34C1-47F9-85FE-96D0801C5C7D}" srcOrd="0" destOrd="0" presId="urn:microsoft.com/office/officeart/2008/layout/HexagonCluster"/>
    <dgm:cxn modelId="{00085F72-B73A-46B6-8A45-009E40FFA03E}" type="presOf" srcId="{C3CFDD33-31BF-4B15-9454-71454D9D81A9}" destId="{3D120637-F40A-47E2-8F4E-A78A2E6275E8}" srcOrd="0" destOrd="0" presId="urn:microsoft.com/office/officeart/2008/layout/HexagonCluster"/>
    <dgm:cxn modelId="{AAF61599-5590-405F-A60A-D352ED3A492C}" srcId="{72C81D71-8329-4953-BD87-7111A1C15459}" destId="{F3EB9805-6C96-4620-B61F-9C0DDEE4D81B}" srcOrd="1" destOrd="0" parTransId="{5D26DB92-3F15-4D28-AFDB-B9FBF17AC9DC}" sibTransId="{6A659E79-9E3A-4482-B952-A8BE002D582D}"/>
    <dgm:cxn modelId="{275177AB-BF33-4EEF-88EE-770E821EE177}" type="presOf" srcId="{13BE08D6-0EA7-4DF1-9D4A-BC5E57D60BAA}" destId="{3843203E-9408-472E-8964-E80DFC93D71D}" srcOrd="0" destOrd="0" presId="urn:microsoft.com/office/officeart/2008/layout/HexagonCluster"/>
    <dgm:cxn modelId="{F93184AE-9CC0-4116-B6F9-EC917ED43F0B}" type="presOf" srcId="{E6EB473E-DCCD-4091-8558-10065AC24175}" destId="{A4942CB6-BC16-424F-8836-903DDAB96560}" srcOrd="0" destOrd="0" presId="urn:microsoft.com/office/officeart/2008/layout/HexagonCluster"/>
    <dgm:cxn modelId="{61FD1DC5-591D-411F-B8B3-4D981A93085C}" srcId="{72C81D71-8329-4953-BD87-7111A1C15459}" destId="{E6EB473E-DCCD-4091-8558-10065AC24175}" srcOrd="2" destOrd="0" parTransId="{F938BBA3-0702-421C-86CA-77895E07BA28}" sibTransId="{F1668129-ED9E-4ED1-BEC4-FECEEB73B78D}"/>
    <dgm:cxn modelId="{420ADBC6-6D63-4A05-B05F-883F7E25E623}" type="presOf" srcId="{ED17C96B-E602-4D28-9453-43F530F2568E}" destId="{77CC8D5D-9816-4CE2-8D8D-1124A6CB55ED}" srcOrd="0" destOrd="0" presId="urn:microsoft.com/office/officeart/2008/layout/HexagonCluster"/>
    <dgm:cxn modelId="{6704FFDD-7D7B-459F-8D2A-0B7A4F4DA812}" type="presOf" srcId="{BFA723E4-9018-4A9E-BFAA-4D66863D3AF0}" destId="{9B76C08A-96BC-42E7-9650-4C571689B235}" srcOrd="0" destOrd="0" presId="urn:microsoft.com/office/officeart/2008/layout/HexagonCluster"/>
    <dgm:cxn modelId="{C1DA23EC-7962-454A-BB7A-BAE4CA76A631}" type="presOf" srcId="{6A659E79-9E3A-4482-B952-A8BE002D582D}" destId="{F07E562F-6710-493D-AD8C-F78CD1AAB776}" srcOrd="0" destOrd="0" presId="urn:microsoft.com/office/officeart/2008/layout/HexagonCluster"/>
    <dgm:cxn modelId="{52606DF2-83DD-4BC9-9338-F5265760A2FC}" srcId="{72C81D71-8329-4953-BD87-7111A1C15459}" destId="{C3CFDD33-31BF-4B15-9454-71454D9D81A9}" srcOrd="0" destOrd="0" parTransId="{4079C2D6-B623-4E7B-9DE3-F4FB36C59577}" sibTransId="{BFA723E4-9018-4A9E-BFAA-4D66863D3AF0}"/>
    <dgm:cxn modelId="{94642094-5323-411F-9470-301ADDB68D85}" type="presParOf" srcId="{3574458F-9F2E-49E2-BD8A-25E61C680330}" destId="{3754D01B-B40A-4D5F-BB7C-CD637D55DD98}" srcOrd="0" destOrd="0" presId="urn:microsoft.com/office/officeart/2008/layout/HexagonCluster"/>
    <dgm:cxn modelId="{8E5862F8-F5B0-47DF-A385-E781DF834E07}" type="presParOf" srcId="{3754D01B-B40A-4D5F-BB7C-CD637D55DD98}" destId="{3D120637-F40A-47E2-8F4E-A78A2E6275E8}" srcOrd="0" destOrd="0" presId="urn:microsoft.com/office/officeart/2008/layout/HexagonCluster"/>
    <dgm:cxn modelId="{BDF82199-8067-47B7-848A-28E4EB885E7D}" type="presParOf" srcId="{3574458F-9F2E-49E2-BD8A-25E61C680330}" destId="{A86B544E-1BEF-4B0A-9DE5-1542B63FCE45}" srcOrd="1" destOrd="0" presId="urn:microsoft.com/office/officeart/2008/layout/HexagonCluster"/>
    <dgm:cxn modelId="{1D9FDC50-166A-4254-A729-88D799564BDB}" type="presParOf" srcId="{A86B544E-1BEF-4B0A-9DE5-1542B63FCE45}" destId="{B2370972-532F-4D07-AA6F-B9FC19D3694D}" srcOrd="0" destOrd="0" presId="urn:microsoft.com/office/officeart/2008/layout/HexagonCluster"/>
    <dgm:cxn modelId="{C585BAAC-E99A-48F0-BA8C-385BE192CA29}" type="presParOf" srcId="{3574458F-9F2E-49E2-BD8A-25E61C680330}" destId="{C5FFC0BD-2B08-452E-8AAD-B4CB5578E2C7}" srcOrd="2" destOrd="0" presId="urn:microsoft.com/office/officeart/2008/layout/HexagonCluster"/>
    <dgm:cxn modelId="{F7DAF162-3EBF-45B6-81B7-D8D50C692D05}" type="presParOf" srcId="{C5FFC0BD-2B08-452E-8AAD-B4CB5578E2C7}" destId="{9B76C08A-96BC-42E7-9650-4C571689B235}" srcOrd="0" destOrd="0" presId="urn:microsoft.com/office/officeart/2008/layout/HexagonCluster"/>
    <dgm:cxn modelId="{A21C30A0-26D2-4C60-8DF2-14CEA1FF8467}" type="presParOf" srcId="{3574458F-9F2E-49E2-BD8A-25E61C680330}" destId="{A1FD8278-56B1-4D04-AB89-6541AC4466F2}" srcOrd="3" destOrd="0" presId="urn:microsoft.com/office/officeart/2008/layout/HexagonCluster"/>
    <dgm:cxn modelId="{BBDE08C6-452D-4B42-9B19-CE97EAF7FC4D}" type="presParOf" srcId="{A1FD8278-56B1-4D04-AB89-6541AC4466F2}" destId="{0F5377D9-5C10-4F67-8131-CAC1F85AD991}" srcOrd="0" destOrd="0" presId="urn:microsoft.com/office/officeart/2008/layout/HexagonCluster"/>
    <dgm:cxn modelId="{77DF35CE-7A89-44B5-903C-354076954969}" type="presParOf" srcId="{3574458F-9F2E-49E2-BD8A-25E61C680330}" destId="{9AC4871C-C3D8-451A-A1B5-31A595C5A0A6}" srcOrd="4" destOrd="0" presId="urn:microsoft.com/office/officeart/2008/layout/HexagonCluster"/>
    <dgm:cxn modelId="{1D4EED6D-032B-4F83-AC48-BFA24D7D354D}" type="presParOf" srcId="{9AC4871C-C3D8-451A-A1B5-31A595C5A0A6}" destId="{FD479550-FFFB-49ED-B59B-C2B96494AD62}" srcOrd="0" destOrd="0" presId="urn:microsoft.com/office/officeart/2008/layout/HexagonCluster"/>
    <dgm:cxn modelId="{F6AEBE5E-2D1F-49F3-BBB0-74F233A4CBEA}" type="presParOf" srcId="{3574458F-9F2E-49E2-BD8A-25E61C680330}" destId="{2DAD9BF7-23D9-45E4-94E4-B27B0BBCBD4A}" srcOrd="5" destOrd="0" presId="urn:microsoft.com/office/officeart/2008/layout/HexagonCluster"/>
    <dgm:cxn modelId="{EE0EBF17-5538-40C3-870A-731FC6C687FE}" type="presParOf" srcId="{2DAD9BF7-23D9-45E4-94E4-B27B0BBCBD4A}" destId="{625E17E4-696A-44DE-B6B9-3F893DCE16E2}" srcOrd="0" destOrd="0" presId="urn:microsoft.com/office/officeart/2008/layout/HexagonCluster"/>
    <dgm:cxn modelId="{A4EF6EB9-1D61-4370-9EB1-3532E831FC99}" type="presParOf" srcId="{3574458F-9F2E-49E2-BD8A-25E61C680330}" destId="{C530E11D-93FB-4D35-A075-022833202BA4}" srcOrd="6" destOrd="0" presId="urn:microsoft.com/office/officeart/2008/layout/HexagonCluster"/>
    <dgm:cxn modelId="{052D6BC5-6442-4FBD-9DDE-4ACA2D58BBA5}" type="presParOf" srcId="{C530E11D-93FB-4D35-A075-022833202BA4}" destId="{F07E562F-6710-493D-AD8C-F78CD1AAB776}" srcOrd="0" destOrd="0" presId="urn:microsoft.com/office/officeart/2008/layout/HexagonCluster"/>
    <dgm:cxn modelId="{6A40E4AE-FD09-4B5E-ADB7-6AE3B1C86774}" type="presParOf" srcId="{3574458F-9F2E-49E2-BD8A-25E61C680330}" destId="{E1054FC6-1584-4926-B996-92C289A25762}" srcOrd="7" destOrd="0" presId="urn:microsoft.com/office/officeart/2008/layout/HexagonCluster"/>
    <dgm:cxn modelId="{FD66C30A-2361-4341-854F-D7C0C5EC8F9E}" type="presParOf" srcId="{E1054FC6-1584-4926-B996-92C289A25762}" destId="{DE815098-6E13-4EC3-AB93-AE5C393E5168}" srcOrd="0" destOrd="0" presId="urn:microsoft.com/office/officeart/2008/layout/HexagonCluster"/>
    <dgm:cxn modelId="{832D4192-37C8-4B51-81FB-32FCB4665DE3}" type="presParOf" srcId="{3574458F-9F2E-49E2-BD8A-25E61C680330}" destId="{60F5FE26-9F9F-4643-AC83-63A0638881A3}" srcOrd="8" destOrd="0" presId="urn:microsoft.com/office/officeart/2008/layout/HexagonCluster"/>
    <dgm:cxn modelId="{4B5BB578-A219-4CAB-AA44-1F851FA68A57}" type="presParOf" srcId="{60F5FE26-9F9F-4643-AC83-63A0638881A3}" destId="{A4942CB6-BC16-424F-8836-903DDAB96560}" srcOrd="0" destOrd="0" presId="urn:microsoft.com/office/officeart/2008/layout/HexagonCluster"/>
    <dgm:cxn modelId="{FCAE7CC5-4DF6-448B-B26A-8840CBFD3FCF}" type="presParOf" srcId="{3574458F-9F2E-49E2-BD8A-25E61C680330}" destId="{D4B4EDE0-44FD-4185-806B-ABECF7E9EFDB}" srcOrd="9" destOrd="0" presId="urn:microsoft.com/office/officeart/2008/layout/HexagonCluster"/>
    <dgm:cxn modelId="{DD0CE217-CF3A-41EC-8133-9AC644FB71C2}" type="presParOf" srcId="{D4B4EDE0-44FD-4185-806B-ABECF7E9EFDB}" destId="{0F067225-FE54-4F6E-A600-E162B2E54A1B}" srcOrd="0" destOrd="0" presId="urn:microsoft.com/office/officeart/2008/layout/HexagonCluster"/>
    <dgm:cxn modelId="{12752FCB-3F75-470A-B37C-5642720270F7}" type="presParOf" srcId="{3574458F-9F2E-49E2-BD8A-25E61C680330}" destId="{272A0A22-1C69-4266-9147-1503AA3CC241}" srcOrd="10" destOrd="0" presId="urn:microsoft.com/office/officeart/2008/layout/HexagonCluster"/>
    <dgm:cxn modelId="{060DD4FC-F2ED-41F5-BAA7-7E7593990349}" type="presParOf" srcId="{272A0A22-1C69-4266-9147-1503AA3CC241}" destId="{84767C21-34C1-47F9-85FE-96D0801C5C7D}" srcOrd="0" destOrd="0" presId="urn:microsoft.com/office/officeart/2008/layout/HexagonCluster"/>
    <dgm:cxn modelId="{65F58325-76FE-4416-ADA6-1CD77F675485}" type="presParOf" srcId="{3574458F-9F2E-49E2-BD8A-25E61C680330}" destId="{FFD18F65-0EC2-40E9-9637-3BDC663B9AF1}" srcOrd="11" destOrd="0" presId="urn:microsoft.com/office/officeart/2008/layout/HexagonCluster"/>
    <dgm:cxn modelId="{88D6F963-A8F2-4567-B652-3ACE6797B776}" type="presParOf" srcId="{FFD18F65-0EC2-40E9-9637-3BDC663B9AF1}" destId="{ECE1CCB1-A3D0-4771-BE82-56BDA8B5D4AD}" srcOrd="0" destOrd="0" presId="urn:microsoft.com/office/officeart/2008/layout/HexagonCluster"/>
    <dgm:cxn modelId="{200C48F6-3A96-44C3-B088-4A102F78359D}" type="presParOf" srcId="{3574458F-9F2E-49E2-BD8A-25E61C680330}" destId="{66F270BA-EBE3-4B48-B035-28E287218D3B}" srcOrd="12" destOrd="0" presId="urn:microsoft.com/office/officeart/2008/layout/HexagonCluster"/>
    <dgm:cxn modelId="{BE97F87E-1BA6-461D-AB45-6CFE0FE74C22}" type="presParOf" srcId="{66F270BA-EBE3-4B48-B035-28E287218D3B}" destId="{77CC8D5D-9816-4CE2-8D8D-1124A6CB55ED}" srcOrd="0" destOrd="0" presId="urn:microsoft.com/office/officeart/2008/layout/HexagonCluster"/>
    <dgm:cxn modelId="{DB5F31F0-7487-4E30-A6E8-69BFF839AC3B}" type="presParOf" srcId="{3574458F-9F2E-49E2-BD8A-25E61C680330}" destId="{DA6C5E53-4E47-4030-8EA7-CEF86C937F4A}" srcOrd="13" destOrd="0" presId="urn:microsoft.com/office/officeart/2008/layout/HexagonCluster"/>
    <dgm:cxn modelId="{25E97678-27CB-4307-9672-6875F2B21A52}" type="presParOf" srcId="{DA6C5E53-4E47-4030-8EA7-CEF86C937F4A}" destId="{1B9E4E6D-BD2C-40BC-B0A4-C542AF8E8FE3}" srcOrd="0" destOrd="0" presId="urn:microsoft.com/office/officeart/2008/layout/HexagonCluster"/>
    <dgm:cxn modelId="{2468115A-394A-465E-BCF4-6D7B5662002C}" type="presParOf" srcId="{3574458F-9F2E-49E2-BD8A-25E61C680330}" destId="{0AEE1EED-9120-458E-BF65-6A09A26DD627}" srcOrd="14" destOrd="0" presId="urn:microsoft.com/office/officeart/2008/layout/HexagonCluster"/>
    <dgm:cxn modelId="{747D0DE7-0CA6-4EAF-A997-42445A1844B9}" type="presParOf" srcId="{0AEE1EED-9120-458E-BF65-6A09A26DD627}" destId="{3843203E-9408-472E-8964-E80DFC93D71D}" srcOrd="0" destOrd="0" presId="urn:microsoft.com/office/officeart/2008/layout/HexagonCluster"/>
    <dgm:cxn modelId="{6C7A952A-5CB9-4DDB-B676-164AB4439F75}" type="presParOf" srcId="{3574458F-9F2E-49E2-BD8A-25E61C680330}" destId="{6DBFCA7F-A24D-47B8-9166-F446116643AB}" srcOrd="15" destOrd="0" presId="urn:microsoft.com/office/officeart/2008/layout/HexagonCluster"/>
    <dgm:cxn modelId="{71147530-4D0A-4A97-BE1B-5801505787FE}" type="presParOf" srcId="{6DBFCA7F-A24D-47B8-9166-F446116643AB}" destId="{1C5F1AC1-B74E-4BB5-B951-A50DED9BCC5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6CEEAB-C3CD-477E-9383-61E1F1132EF5}" type="doc">
      <dgm:prSet loTypeId="urn:microsoft.com/office/officeart/2009/3/layout/PieProces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F889DA02-7E6A-4426-B479-EA3B832032BC}">
      <dgm:prSet phldrT="[Texte]"/>
      <dgm:spPr>
        <a:noFill/>
      </dgm:spPr>
      <dgm:t>
        <a:bodyPr/>
        <a:lstStyle/>
        <a:p>
          <a:r>
            <a:rPr lang="fr-FR" dirty="0">
              <a:solidFill>
                <a:srgbClr val="81BB42"/>
              </a:solidFill>
            </a:rPr>
            <a:t>Gulizar</a:t>
          </a:r>
        </a:p>
      </dgm:t>
    </dgm:pt>
    <dgm:pt modelId="{7E435A44-8F46-420C-B97C-07002CAFE232}" type="parTrans" cxnId="{8454D3C5-11EC-4244-AF8D-ED5E0870977B}">
      <dgm:prSet/>
      <dgm:spPr/>
      <dgm:t>
        <a:bodyPr/>
        <a:lstStyle/>
        <a:p>
          <a:endParaRPr lang="fr-FR"/>
        </a:p>
      </dgm:t>
    </dgm:pt>
    <dgm:pt modelId="{2EE882D0-391D-4B7F-A249-EF7C59CA921C}" type="sibTrans" cxnId="{8454D3C5-11EC-4244-AF8D-ED5E0870977B}">
      <dgm:prSet/>
      <dgm:spPr/>
      <dgm:t>
        <a:bodyPr/>
        <a:lstStyle/>
        <a:p>
          <a:endParaRPr lang="fr-FR"/>
        </a:p>
      </dgm:t>
    </dgm:pt>
    <dgm:pt modelId="{032CAA95-864A-4212-AD7C-E0EE20397A32}">
      <dgm:prSet phldrT="[Texte]"/>
      <dgm:spPr>
        <a:noFill/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fr-FR" dirty="0"/>
            <a:t>Préparation des PowerPoint, câblage des fils et codage </a:t>
          </a:r>
        </a:p>
      </dgm:t>
    </dgm:pt>
    <dgm:pt modelId="{845CEA5A-02EF-4A7A-9C0D-56711F459205}" type="parTrans" cxnId="{E37098B4-7F15-428B-9290-0A3EDF701BAA}">
      <dgm:prSet/>
      <dgm:spPr/>
      <dgm:t>
        <a:bodyPr/>
        <a:lstStyle/>
        <a:p>
          <a:endParaRPr lang="fr-FR"/>
        </a:p>
      </dgm:t>
    </dgm:pt>
    <dgm:pt modelId="{1CC2C63E-A049-4F5F-8F67-5E979981637C}" type="sibTrans" cxnId="{E37098B4-7F15-428B-9290-0A3EDF701BAA}">
      <dgm:prSet/>
      <dgm:spPr/>
      <dgm:t>
        <a:bodyPr/>
        <a:lstStyle/>
        <a:p>
          <a:endParaRPr lang="fr-FR"/>
        </a:p>
      </dgm:t>
    </dgm:pt>
    <dgm:pt modelId="{DC25A86A-E8BB-414D-A914-4130CD83E8E1}">
      <dgm:prSet phldrT="[Texte]"/>
      <dgm:spPr>
        <a:noFill/>
      </dgm:spPr>
      <dgm:t>
        <a:bodyPr/>
        <a:lstStyle/>
        <a:p>
          <a:r>
            <a:rPr lang="fr-FR">
              <a:solidFill>
                <a:srgbClr val="3AC14D"/>
              </a:solidFill>
            </a:rPr>
            <a:t>Sabrina</a:t>
          </a:r>
          <a:endParaRPr lang="fr-FR" dirty="0">
            <a:solidFill>
              <a:srgbClr val="3AC14D"/>
            </a:solidFill>
          </a:endParaRPr>
        </a:p>
      </dgm:t>
    </dgm:pt>
    <dgm:pt modelId="{6116CCB0-7C2B-47CF-8FC8-032E270BAF8C}" type="parTrans" cxnId="{9BA4F9D8-07C2-4B29-AB91-D039C45E1AE9}">
      <dgm:prSet/>
      <dgm:spPr/>
      <dgm:t>
        <a:bodyPr/>
        <a:lstStyle/>
        <a:p>
          <a:endParaRPr lang="fr-FR"/>
        </a:p>
      </dgm:t>
    </dgm:pt>
    <dgm:pt modelId="{E67BB7EF-E78B-49D5-91FD-C64B7011D78E}" type="sibTrans" cxnId="{9BA4F9D8-07C2-4B29-AB91-D039C45E1AE9}">
      <dgm:prSet/>
      <dgm:spPr/>
      <dgm:t>
        <a:bodyPr/>
        <a:lstStyle/>
        <a:p>
          <a:endParaRPr lang="fr-FR"/>
        </a:p>
      </dgm:t>
    </dgm:pt>
    <dgm:pt modelId="{95AB5630-E489-4782-9E16-1ECA498DB31B}">
      <dgm:prSet phldrT="[Texte]"/>
      <dgm:spPr>
        <a:noFill/>
      </dgm:spPr>
      <dgm:t>
        <a:bodyPr/>
        <a:lstStyle/>
        <a:p>
          <a:r>
            <a:rPr lang="fr-FR"/>
            <a:t>Création et préparation du GitHub </a:t>
          </a:r>
          <a:endParaRPr lang="fr-FR" dirty="0"/>
        </a:p>
      </dgm:t>
    </dgm:pt>
    <dgm:pt modelId="{0BF3771E-F07B-49CF-82D3-D3218E2C1F9D}" type="parTrans" cxnId="{65AE42D1-97BD-4B89-B28A-6339FCAC1F2C}">
      <dgm:prSet/>
      <dgm:spPr/>
      <dgm:t>
        <a:bodyPr/>
        <a:lstStyle/>
        <a:p>
          <a:endParaRPr lang="fr-FR"/>
        </a:p>
      </dgm:t>
    </dgm:pt>
    <dgm:pt modelId="{718BA536-4F90-4CB2-85FA-93B3CE9B2B79}" type="sibTrans" cxnId="{65AE42D1-97BD-4B89-B28A-6339FCAC1F2C}">
      <dgm:prSet/>
      <dgm:spPr/>
      <dgm:t>
        <a:bodyPr/>
        <a:lstStyle/>
        <a:p>
          <a:endParaRPr lang="fr-FR"/>
        </a:p>
      </dgm:t>
    </dgm:pt>
    <dgm:pt modelId="{FC734F4A-AA9B-4E27-980B-FB49C5BB1611}">
      <dgm:prSet phldrT="[Texte]"/>
      <dgm:spPr>
        <a:noFill/>
      </dgm:spPr>
      <dgm:t>
        <a:bodyPr/>
        <a:lstStyle/>
        <a:p>
          <a:r>
            <a:rPr lang="fr-FR">
              <a:solidFill>
                <a:srgbClr val="32C7A9"/>
              </a:solidFill>
            </a:rPr>
            <a:t>Logan</a:t>
          </a:r>
          <a:endParaRPr lang="fr-FR" dirty="0">
            <a:solidFill>
              <a:srgbClr val="32C7A9"/>
            </a:solidFill>
          </a:endParaRPr>
        </a:p>
      </dgm:t>
    </dgm:pt>
    <dgm:pt modelId="{7572C3F5-3295-41C8-BAF0-E455020DB79C}" type="parTrans" cxnId="{B4A9854B-B1DF-4672-956F-14FAD3DE0845}">
      <dgm:prSet/>
      <dgm:spPr/>
      <dgm:t>
        <a:bodyPr/>
        <a:lstStyle/>
        <a:p>
          <a:endParaRPr lang="fr-FR"/>
        </a:p>
      </dgm:t>
    </dgm:pt>
    <dgm:pt modelId="{D7E9394A-E69A-4F68-AED4-774BA44B0776}" type="sibTrans" cxnId="{B4A9854B-B1DF-4672-956F-14FAD3DE0845}">
      <dgm:prSet/>
      <dgm:spPr/>
      <dgm:t>
        <a:bodyPr/>
        <a:lstStyle/>
        <a:p>
          <a:endParaRPr lang="fr-FR"/>
        </a:p>
      </dgm:t>
    </dgm:pt>
    <dgm:pt modelId="{ED6A38DC-1549-425D-970A-EC69A0D1EAC8}">
      <dgm:prSet phldrT="[Texte]"/>
      <dgm:spPr>
        <a:noFill/>
      </dgm:spPr>
      <dgm:t>
        <a:bodyPr/>
        <a:lstStyle/>
        <a:p>
          <a:r>
            <a:rPr lang="fr-FR"/>
            <a:t>Finalisation avec montage du projet sur la casquette </a:t>
          </a:r>
          <a:endParaRPr lang="fr-FR" dirty="0"/>
        </a:p>
      </dgm:t>
    </dgm:pt>
    <dgm:pt modelId="{E5FEEF03-8428-4EC3-B324-34B45CB07EFE}" type="parTrans" cxnId="{7561580F-23D4-4A75-9C71-47A9CDBDF8F3}">
      <dgm:prSet/>
      <dgm:spPr/>
      <dgm:t>
        <a:bodyPr/>
        <a:lstStyle/>
        <a:p>
          <a:endParaRPr lang="fr-FR"/>
        </a:p>
      </dgm:t>
    </dgm:pt>
    <dgm:pt modelId="{C777159E-5316-4347-AE0D-CBAFF860ABC7}" type="sibTrans" cxnId="{7561580F-23D4-4A75-9C71-47A9CDBDF8F3}">
      <dgm:prSet/>
      <dgm:spPr/>
      <dgm:t>
        <a:bodyPr/>
        <a:lstStyle/>
        <a:p>
          <a:endParaRPr lang="fr-FR"/>
        </a:p>
      </dgm:t>
    </dgm:pt>
    <dgm:pt modelId="{43E8D530-D1F3-4973-B283-2473E69A44AB}" type="pres">
      <dgm:prSet presAssocID="{F66CEEAB-C3CD-477E-9383-61E1F1132EF5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B5F81B23-2C04-4D11-BA86-6FA1C0FE656C}" type="pres">
      <dgm:prSet presAssocID="{F889DA02-7E6A-4426-B479-EA3B832032BC}" presName="ParentComposite" presStyleCnt="0"/>
      <dgm:spPr/>
    </dgm:pt>
    <dgm:pt modelId="{413BC8AC-2277-4D97-9DC0-C9A5646BB5A7}" type="pres">
      <dgm:prSet presAssocID="{F889DA02-7E6A-4426-B479-EA3B832032BC}" presName="Chord" presStyleLbl="bgShp" presStyleIdx="0" presStyleCnt="3"/>
      <dgm:spPr/>
    </dgm:pt>
    <dgm:pt modelId="{74F84496-B81E-439E-A175-9C8980182744}" type="pres">
      <dgm:prSet presAssocID="{F889DA02-7E6A-4426-B479-EA3B832032BC}" presName="Pie" presStyleLbl="alignNode1" presStyleIdx="0" presStyleCnt="3"/>
      <dgm:spPr/>
    </dgm:pt>
    <dgm:pt modelId="{3501CA06-EE84-485C-9148-43F18D2CC4A5}" type="pres">
      <dgm:prSet presAssocID="{F889DA02-7E6A-4426-B479-EA3B832032BC}" presName="Parent" presStyleLbl="revTx" presStyleIdx="0" presStyleCnt="6" custScaleY="64994" custLinFactNeighborX="-4375" custLinFactNeighborY="-16296">
        <dgm:presLayoutVars>
          <dgm:chMax val="1"/>
          <dgm:chPref val="1"/>
          <dgm:bulletEnabled val="1"/>
        </dgm:presLayoutVars>
      </dgm:prSet>
      <dgm:spPr/>
    </dgm:pt>
    <dgm:pt modelId="{37832362-9112-4D9F-862F-B153B8F317EE}" type="pres">
      <dgm:prSet presAssocID="{1CC2C63E-A049-4F5F-8F67-5E979981637C}" presName="negSibTrans" presStyleCnt="0"/>
      <dgm:spPr/>
    </dgm:pt>
    <dgm:pt modelId="{D21ED424-2D7F-4C0F-B553-5CB267B9AFE3}" type="pres">
      <dgm:prSet presAssocID="{F889DA02-7E6A-4426-B479-EA3B832032BC}" presName="composite" presStyleCnt="0"/>
      <dgm:spPr/>
    </dgm:pt>
    <dgm:pt modelId="{C65CA585-AC40-4C86-85DD-2B3CC9B7D5CF}" type="pres">
      <dgm:prSet presAssocID="{F889DA02-7E6A-4426-B479-EA3B832032BC}" presName="Child" presStyleLbl="revTx" presStyleIdx="1" presStyleCnt="6" custScaleY="67762" custLinFactNeighborX="816" custLinFactNeighborY="-9555">
        <dgm:presLayoutVars>
          <dgm:chMax val="0"/>
          <dgm:chPref val="0"/>
          <dgm:bulletEnabled val="1"/>
        </dgm:presLayoutVars>
      </dgm:prSet>
      <dgm:spPr/>
    </dgm:pt>
    <dgm:pt modelId="{13E06AB4-C1DD-46A2-8598-3AABC32E9735}" type="pres">
      <dgm:prSet presAssocID="{2EE882D0-391D-4B7F-A249-EF7C59CA921C}" presName="sibTrans" presStyleCnt="0"/>
      <dgm:spPr/>
    </dgm:pt>
    <dgm:pt modelId="{B3A9B326-ED59-4FD4-AAE2-E627A13A1799}" type="pres">
      <dgm:prSet presAssocID="{DC25A86A-E8BB-414D-A914-4130CD83E8E1}" presName="ParentComposite" presStyleCnt="0"/>
      <dgm:spPr/>
    </dgm:pt>
    <dgm:pt modelId="{25CE9409-807C-4A89-B4BA-1CB9D79FF52E}" type="pres">
      <dgm:prSet presAssocID="{DC25A86A-E8BB-414D-A914-4130CD83E8E1}" presName="Chord" presStyleLbl="bgShp" presStyleIdx="1" presStyleCnt="3"/>
      <dgm:spPr/>
    </dgm:pt>
    <dgm:pt modelId="{9A2C3B9D-C252-469E-BBA5-41D03BB7024C}" type="pres">
      <dgm:prSet presAssocID="{DC25A86A-E8BB-414D-A914-4130CD83E8E1}" presName="Pie" presStyleLbl="alignNode1" presStyleIdx="1" presStyleCnt="3"/>
      <dgm:spPr/>
    </dgm:pt>
    <dgm:pt modelId="{C22EFB0A-6007-493F-BA28-CC9275B03F30}" type="pres">
      <dgm:prSet presAssocID="{DC25A86A-E8BB-414D-A914-4130CD83E8E1}" presName="Parent" presStyleLbl="revTx" presStyleIdx="2" presStyleCnt="6" custScaleY="69219" custLinFactNeighborX="1459" custLinFactNeighborY="-15009">
        <dgm:presLayoutVars>
          <dgm:chMax val="1"/>
          <dgm:chPref val="1"/>
          <dgm:bulletEnabled val="1"/>
        </dgm:presLayoutVars>
      </dgm:prSet>
      <dgm:spPr/>
    </dgm:pt>
    <dgm:pt modelId="{DFDD0593-E76F-4591-B843-550B54DC0433}" type="pres">
      <dgm:prSet presAssocID="{718BA536-4F90-4CB2-85FA-93B3CE9B2B79}" presName="negSibTrans" presStyleCnt="0"/>
      <dgm:spPr/>
    </dgm:pt>
    <dgm:pt modelId="{ECA1C2AA-7E25-4308-9A57-7AA26D639325}" type="pres">
      <dgm:prSet presAssocID="{DC25A86A-E8BB-414D-A914-4130CD83E8E1}" presName="composite" presStyleCnt="0"/>
      <dgm:spPr/>
    </dgm:pt>
    <dgm:pt modelId="{C45D1621-E91D-41A8-A85A-FA24988D936F}" type="pres">
      <dgm:prSet presAssocID="{DC25A86A-E8BB-414D-A914-4130CD83E8E1}" presName="Child" presStyleLbl="revTx" presStyleIdx="3" presStyleCnt="6" custScaleY="30947" custLinFactNeighborX="467" custLinFactNeighborY="-27763">
        <dgm:presLayoutVars>
          <dgm:chMax val="0"/>
          <dgm:chPref val="0"/>
          <dgm:bulletEnabled val="1"/>
        </dgm:presLayoutVars>
      </dgm:prSet>
      <dgm:spPr/>
    </dgm:pt>
    <dgm:pt modelId="{7FF9372B-089A-4CA6-8676-9C0DCDA7989C}" type="pres">
      <dgm:prSet presAssocID="{E67BB7EF-E78B-49D5-91FD-C64B7011D78E}" presName="sibTrans" presStyleCnt="0"/>
      <dgm:spPr/>
    </dgm:pt>
    <dgm:pt modelId="{8C64AB16-44B4-42D0-ACFB-72010035CC41}" type="pres">
      <dgm:prSet presAssocID="{FC734F4A-AA9B-4E27-980B-FB49C5BB1611}" presName="ParentComposite" presStyleCnt="0"/>
      <dgm:spPr/>
    </dgm:pt>
    <dgm:pt modelId="{EA3C4F73-3E63-4743-9F58-E1A7E3C6E76E}" type="pres">
      <dgm:prSet presAssocID="{FC734F4A-AA9B-4E27-980B-FB49C5BB1611}" presName="Chord" presStyleLbl="bgShp" presStyleIdx="2" presStyleCnt="3"/>
      <dgm:spPr/>
    </dgm:pt>
    <dgm:pt modelId="{0982223D-F19F-415B-B1ED-CA9CEE099335}" type="pres">
      <dgm:prSet presAssocID="{FC734F4A-AA9B-4E27-980B-FB49C5BB1611}" presName="Pie" presStyleLbl="alignNode1" presStyleIdx="2" presStyleCnt="3"/>
      <dgm:spPr/>
    </dgm:pt>
    <dgm:pt modelId="{8E6D0869-72D0-4183-B28C-28FE58E809FF}" type="pres">
      <dgm:prSet presAssocID="{FC734F4A-AA9B-4E27-980B-FB49C5BB1611}" presName="Parent" presStyleLbl="revTx" presStyleIdx="4" presStyleCnt="6" custScaleY="62580" custLinFactNeighborX="2918" custLinFactNeighborY="-17272">
        <dgm:presLayoutVars>
          <dgm:chMax val="1"/>
          <dgm:chPref val="1"/>
          <dgm:bulletEnabled val="1"/>
        </dgm:presLayoutVars>
      </dgm:prSet>
      <dgm:spPr/>
    </dgm:pt>
    <dgm:pt modelId="{BF1EF42B-CB8C-44CC-8ED5-269006840093}" type="pres">
      <dgm:prSet presAssocID="{C777159E-5316-4347-AE0D-CBAFF860ABC7}" presName="negSibTrans" presStyleCnt="0"/>
      <dgm:spPr/>
    </dgm:pt>
    <dgm:pt modelId="{1A9AFEF2-2D26-451A-8D6D-88E2DCDC47F0}" type="pres">
      <dgm:prSet presAssocID="{FC734F4A-AA9B-4E27-980B-FB49C5BB1611}" presName="composite" presStyleCnt="0"/>
      <dgm:spPr/>
    </dgm:pt>
    <dgm:pt modelId="{B6BEFBA9-AFB8-464A-B4F8-355BCA940FB9}" type="pres">
      <dgm:prSet presAssocID="{FC734F4A-AA9B-4E27-980B-FB49C5BB1611}" presName="Child" presStyleLbl="revTx" presStyleIdx="5" presStyleCnt="6" custScaleY="43466" custLinFactNeighborX="1490" custLinFactNeighborY="-21250">
        <dgm:presLayoutVars>
          <dgm:chMax val="0"/>
          <dgm:chPref val="0"/>
          <dgm:bulletEnabled val="1"/>
        </dgm:presLayoutVars>
      </dgm:prSet>
      <dgm:spPr/>
    </dgm:pt>
  </dgm:ptLst>
  <dgm:cxnLst>
    <dgm:cxn modelId="{7561580F-23D4-4A75-9C71-47A9CDBDF8F3}" srcId="{FC734F4A-AA9B-4E27-980B-FB49C5BB1611}" destId="{ED6A38DC-1549-425D-970A-EC69A0D1EAC8}" srcOrd="0" destOrd="0" parTransId="{E5FEEF03-8428-4EC3-B324-34B45CB07EFE}" sibTransId="{C777159E-5316-4347-AE0D-CBAFF860ABC7}"/>
    <dgm:cxn modelId="{850F8B30-9479-465F-A882-5FC85C5D6AB7}" type="presOf" srcId="{ED6A38DC-1549-425D-970A-EC69A0D1EAC8}" destId="{B6BEFBA9-AFB8-464A-B4F8-355BCA940FB9}" srcOrd="0" destOrd="0" presId="urn:microsoft.com/office/officeart/2009/3/layout/PieProcess"/>
    <dgm:cxn modelId="{2B16CF3B-061A-4122-9E7E-54873BFE7097}" type="presOf" srcId="{DC25A86A-E8BB-414D-A914-4130CD83E8E1}" destId="{C22EFB0A-6007-493F-BA28-CC9275B03F30}" srcOrd="0" destOrd="0" presId="urn:microsoft.com/office/officeart/2009/3/layout/PieProcess"/>
    <dgm:cxn modelId="{1386FF5F-AA13-4672-BCFB-3350551431C6}" type="presOf" srcId="{032CAA95-864A-4212-AD7C-E0EE20397A32}" destId="{C65CA585-AC40-4C86-85DD-2B3CC9B7D5CF}" srcOrd="0" destOrd="0" presId="urn:microsoft.com/office/officeart/2009/3/layout/PieProcess"/>
    <dgm:cxn modelId="{C6759C65-8709-4F25-84FD-1137F575B3B7}" type="presOf" srcId="{95AB5630-E489-4782-9E16-1ECA498DB31B}" destId="{C45D1621-E91D-41A8-A85A-FA24988D936F}" srcOrd="0" destOrd="0" presId="urn:microsoft.com/office/officeart/2009/3/layout/PieProcess"/>
    <dgm:cxn modelId="{25B7B347-2CCE-49C9-BD67-6314E3AA43FC}" type="presOf" srcId="{F889DA02-7E6A-4426-B479-EA3B832032BC}" destId="{3501CA06-EE84-485C-9148-43F18D2CC4A5}" srcOrd="0" destOrd="0" presId="urn:microsoft.com/office/officeart/2009/3/layout/PieProcess"/>
    <dgm:cxn modelId="{71CA564B-3EDA-4C36-A62C-AC52AA1B06ED}" type="presOf" srcId="{F66CEEAB-C3CD-477E-9383-61E1F1132EF5}" destId="{43E8D530-D1F3-4973-B283-2473E69A44AB}" srcOrd="0" destOrd="0" presId="urn:microsoft.com/office/officeart/2009/3/layout/PieProcess"/>
    <dgm:cxn modelId="{B4A9854B-B1DF-4672-956F-14FAD3DE0845}" srcId="{F66CEEAB-C3CD-477E-9383-61E1F1132EF5}" destId="{FC734F4A-AA9B-4E27-980B-FB49C5BB1611}" srcOrd="2" destOrd="0" parTransId="{7572C3F5-3295-41C8-BAF0-E455020DB79C}" sibTransId="{D7E9394A-E69A-4F68-AED4-774BA44B0776}"/>
    <dgm:cxn modelId="{E37098B4-7F15-428B-9290-0A3EDF701BAA}" srcId="{F889DA02-7E6A-4426-B479-EA3B832032BC}" destId="{032CAA95-864A-4212-AD7C-E0EE20397A32}" srcOrd="0" destOrd="0" parTransId="{845CEA5A-02EF-4A7A-9C0D-56711F459205}" sibTransId="{1CC2C63E-A049-4F5F-8F67-5E979981637C}"/>
    <dgm:cxn modelId="{0E2FCCC2-540A-40EC-8DD4-E168A400C0EE}" type="presOf" srcId="{FC734F4A-AA9B-4E27-980B-FB49C5BB1611}" destId="{8E6D0869-72D0-4183-B28C-28FE58E809FF}" srcOrd="0" destOrd="0" presId="urn:microsoft.com/office/officeart/2009/3/layout/PieProcess"/>
    <dgm:cxn modelId="{8454D3C5-11EC-4244-AF8D-ED5E0870977B}" srcId="{F66CEEAB-C3CD-477E-9383-61E1F1132EF5}" destId="{F889DA02-7E6A-4426-B479-EA3B832032BC}" srcOrd="0" destOrd="0" parTransId="{7E435A44-8F46-420C-B97C-07002CAFE232}" sibTransId="{2EE882D0-391D-4B7F-A249-EF7C59CA921C}"/>
    <dgm:cxn modelId="{65AE42D1-97BD-4B89-B28A-6339FCAC1F2C}" srcId="{DC25A86A-E8BB-414D-A914-4130CD83E8E1}" destId="{95AB5630-E489-4782-9E16-1ECA498DB31B}" srcOrd="0" destOrd="0" parTransId="{0BF3771E-F07B-49CF-82D3-D3218E2C1F9D}" sibTransId="{718BA536-4F90-4CB2-85FA-93B3CE9B2B79}"/>
    <dgm:cxn modelId="{9BA4F9D8-07C2-4B29-AB91-D039C45E1AE9}" srcId="{F66CEEAB-C3CD-477E-9383-61E1F1132EF5}" destId="{DC25A86A-E8BB-414D-A914-4130CD83E8E1}" srcOrd="1" destOrd="0" parTransId="{6116CCB0-7C2B-47CF-8FC8-032E270BAF8C}" sibTransId="{E67BB7EF-E78B-49D5-91FD-C64B7011D78E}"/>
    <dgm:cxn modelId="{F42166B3-C25F-4D3B-A586-871E36FDB875}" type="presParOf" srcId="{43E8D530-D1F3-4973-B283-2473E69A44AB}" destId="{B5F81B23-2C04-4D11-BA86-6FA1C0FE656C}" srcOrd="0" destOrd="0" presId="urn:microsoft.com/office/officeart/2009/3/layout/PieProcess"/>
    <dgm:cxn modelId="{13253D12-ABCD-4A67-81EC-C200AD7CCBFB}" type="presParOf" srcId="{B5F81B23-2C04-4D11-BA86-6FA1C0FE656C}" destId="{413BC8AC-2277-4D97-9DC0-C9A5646BB5A7}" srcOrd="0" destOrd="0" presId="urn:microsoft.com/office/officeart/2009/3/layout/PieProcess"/>
    <dgm:cxn modelId="{DEA67E90-BD79-4CE2-96D3-01531AB0DA98}" type="presParOf" srcId="{B5F81B23-2C04-4D11-BA86-6FA1C0FE656C}" destId="{74F84496-B81E-439E-A175-9C8980182744}" srcOrd="1" destOrd="0" presId="urn:microsoft.com/office/officeart/2009/3/layout/PieProcess"/>
    <dgm:cxn modelId="{A82F3675-CB1B-4745-8917-A75C89C95951}" type="presParOf" srcId="{B5F81B23-2C04-4D11-BA86-6FA1C0FE656C}" destId="{3501CA06-EE84-485C-9148-43F18D2CC4A5}" srcOrd="2" destOrd="0" presId="urn:microsoft.com/office/officeart/2009/3/layout/PieProcess"/>
    <dgm:cxn modelId="{B66F2859-363F-4D39-8B29-42D6856FE419}" type="presParOf" srcId="{43E8D530-D1F3-4973-B283-2473E69A44AB}" destId="{37832362-9112-4D9F-862F-B153B8F317EE}" srcOrd="1" destOrd="0" presId="urn:microsoft.com/office/officeart/2009/3/layout/PieProcess"/>
    <dgm:cxn modelId="{B88D0C83-4190-44A2-A5A6-82401A9B2572}" type="presParOf" srcId="{43E8D530-D1F3-4973-B283-2473E69A44AB}" destId="{D21ED424-2D7F-4C0F-B553-5CB267B9AFE3}" srcOrd="2" destOrd="0" presId="urn:microsoft.com/office/officeart/2009/3/layout/PieProcess"/>
    <dgm:cxn modelId="{5809D11B-7401-4DE7-B0AE-68F1D700E353}" type="presParOf" srcId="{D21ED424-2D7F-4C0F-B553-5CB267B9AFE3}" destId="{C65CA585-AC40-4C86-85DD-2B3CC9B7D5CF}" srcOrd="0" destOrd="0" presId="urn:microsoft.com/office/officeart/2009/3/layout/PieProcess"/>
    <dgm:cxn modelId="{A4552943-C608-4E4D-A4CB-6388FDEE5B23}" type="presParOf" srcId="{43E8D530-D1F3-4973-B283-2473E69A44AB}" destId="{13E06AB4-C1DD-46A2-8598-3AABC32E9735}" srcOrd="3" destOrd="0" presId="urn:microsoft.com/office/officeart/2009/3/layout/PieProcess"/>
    <dgm:cxn modelId="{AB15B7F5-792A-4765-8D72-06A60C44683B}" type="presParOf" srcId="{43E8D530-D1F3-4973-B283-2473E69A44AB}" destId="{B3A9B326-ED59-4FD4-AAE2-E627A13A1799}" srcOrd="4" destOrd="0" presId="urn:microsoft.com/office/officeart/2009/3/layout/PieProcess"/>
    <dgm:cxn modelId="{02178D83-C5A5-4162-8474-4FBE1451587E}" type="presParOf" srcId="{B3A9B326-ED59-4FD4-AAE2-E627A13A1799}" destId="{25CE9409-807C-4A89-B4BA-1CB9D79FF52E}" srcOrd="0" destOrd="0" presId="urn:microsoft.com/office/officeart/2009/3/layout/PieProcess"/>
    <dgm:cxn modelId="{1B867C69-7C76-4846-97CE-35DB9A80FB7F}" type="presParOf" srcId="{B3A9B326-ED59-4FD4-AAE2-E627A13A1799}" destId="{9A2C3B9D-C252-469E-BBA5-41D03BB7024C}" srcOrd="1" destOrd="0" presId="urn:microsoft.com/office/officeart/2009/3/layout/PieProcess"/>
    <dgm:cxn modelId="{CD59C0E1-029F-47BA-8A86-549BE761D7E7}" type="presParOf" srcId="{B3A9B326-ED59-4FD4-AAE2-E627A13A1799}" destId="{C22EFB0A-6007-493F-BA28-CC9275B03F30}" srcOrd="2" destOrd="0" presId="urn:microsoft.com/office/officeart/2009/3/layout/PieProcess"/>
    <dgm:cxn modelId="{3F2B5494-94F4-4673-A5B9-444124C44912}" type="presParOf" srcId="{43E8D530-D1F3-4973-B283-2473E69A44AB}" destId="{DFDD0593-E76F-4591-B843-550B54DC0433}" srcOrd="5" destOrd="0" presId="urn:microsoft.com/office/officeart/2009/3/layout/PieProcess"/>
    <dgm:cxn modelId="{BA21E1CC-916B-4810-AA5A-D7901AEDB4C1}" type="presParOf" srcId="{43E8D530-D1F3-4973-B283-2473E69A44AB}" destId="{ECA1C2AA-7E25-4308-9A57-7AA26D639325}" srcOrd="6" destOrd="0" presId="urn:microsoft.com/office/officeart/2009/3/layout/PieProcess"/>
    <dgm:cxn modelId="{F636668D-F31E-4545-8EAA-EF2C12559E38}" type="presParOf" srcId="{ECA1C2AA-7E25-4308-9A57-7AA26D639325}" destId="{C45D1621-E91D-41A8-A85A-FA24988D936F}" srcOrd="0" destOrd="0" presId="urn:microsoft.com/office/officeart/2009/3/layout/PieProcess"/>
    <dgm:cxn modelId="{3E5E798A-D1CE-4650-9900-75108EBA4839}" type="presParOf" srcId="{43E8D530-D1F3-4973-B283-2473E69A44AB}" destId="{7FF9372B-089A-4CA6-8676-9C0DCDA7989C}" srcOrd="7" destOrd="0" presId="urn:microsoft.com/office/officeart/2009/3/layout/PieProcess"/>
    <dgm:cxn modelId="{07475B67-121B-4BAE-B39C-27E8E3BCFC0C}" type="presParOf" srcId="{43E8D530-D1F3-4973-B283-2473E69A44AB}" destId="{8C64AB16-44B4-42D0-ACFB-72010035CC41}" srcOrd="8" destOrd="0" presId="urn:microsoft.com/office/officeart/2009/3/layout/PieProcess"/>
    <dgm:cxn modelId="{0AFEC88B-6B11-494A-83C9-DF4DE68B137D}" type="presParOf" srcId="{8C64AB16-44B4-42D0-ACFB-72010035CC41}" destId="{EA3C4F73-3E63-4743-9F58-E1A7E3C6E76E}" srcOrd="0" destOrd="0" presId="urn:microsoft.com/office/officeart/2009/3/layout/PieProcess"/>
    <dgm:cxn modelId="{ED03C8E0-A3E5-46AD-A92F-519F86AD8843}" type="presParOf" srcId="{8C64AB16-44B4-42D0-ACFB-72010035CC41}" destId="{0982223D-F19F-415B-B1ED-CA9CEE099335}" srcOrd="1" destOrd="0" presId="urn:microsoft.com/office/officeart/2009/3/layout/PieProcess"/>
    <dgm:cxn modelId="{E14DEDC0-5B28-4A29-84ED-0B5DC4C0A6B6}" type="presParOf" srcId="{8C64AB16-44B4-42D0-ACFB-72010035CC41}" destId="{8E6D0869-72D0-4183-B28C-28FE58E809FF}" srcOrd="2" destOrd="0" presId="urn:microsoft.com/office/officeart/2009/3/layout/PieProcess"/>
    <dgm:cxn modelId="{47F94842-BB40-4394-8A48-925C90F8D4C3}" type="presParOf" srcId="{43E8D530-D1F3-4973-B283-2473E69A44AB}" destId="{BF1EF42B-CB8C-44CC-8ED5-269006840093}" srcOrd="9" destOrd="0" presId="urn:microsoft.com/office/officeart/2009/3/layout/PieProcess"/>
    <dgm:cxn modelId="{BEC7FAF7-B508-4D41-A993-2D1175AFD7B0}" type="presParOf" srcId="{43E8D530-D1F3-4973-B283-2473E69A44AB}" destId="{1A9AFEF2-2D26-451A-8D6D-88E2DCDC47F0}" srcOrd="10" destOrd="0" presId="urn:microsoft.com/office/officeart/2009/3/layout/PieProcess"/>
    <dgm:cxn modelId="{868F8A36-5D1D-4B92-AEC7-E9E053621F14}" type="presParOf" srcId="{1A9AFEF2-2D26-451A-8D6D-88E2DCDC47F0}" destId="{B6BEFBA9-AFB8-464A-B4F8-355BCA940FB9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4BC92-1650-42B7-B7F7-4A483B8DDD0A}">
      <dsp:nvSpPr>
        <dsp:cNvPr id="0" name=""/>
        <dsp:cNvSpPr/>
      </dsp:nvSpPr>
      <dsp:spPr>
        <a:xfrm>
          <a:off x="-4549434" y="-697581"/>
          <a:ext cx="5419476" cy="5419476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7A127-FF4F-43EC-8FD6-94A903F1DA4F}">
      <dsp:nvSpPr>
        <dsp:cNvPr id="0" name=""/>
        <dsp:cNvSpPr/>
      </dsp:nvSpPr>
      <dsp:spPr>
        <a:xfrm>
          <a:off x="324932" y="211920"/>
          <a:ext cx="10440907" cy="4236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29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Motivation &amp; objectifs</a:t>
          </a:r>
          <a:endParaRPr lang="fr-FR" sz="2200" kern="1200" dirty="0"/>
        </a:p>
      </dsp:txBody>
      <dsp:txXfrm>
        <a:off x="324932" y="211920"/>
        <a:ext cx="10440907" cy="423679"/>
      </dsp:txXfrm>
    </dsp:sp>
    <dsp:sp modelId="{FE88A3C9-F7BE-4A47-B3BD-E1F09DB2817F}">
      <dsp:nvSpPr>
        <dsp:cNvPr id="0" name=""/>
        <dsp:cNvSpPr/>
      </dsp:nvSpPr>
      <dsp:spPr>
        <a:xfrm>
          <a:off x="60133" y="158960"/>
          <a:ext cx="529599" cy="5295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0290E-A6E3-4A93-8781-66DFC8B1C5E3}">
      <dsp:nvSpPr>
        <dsp:cNvPr id="0" name=""/>
        <dsp:cNvSpPr/>
      </dsp:nvSpPr>
      <dsp:spPr>
        <a:xfrm>
          <a:off x="673438" y="847359"/>
          <a:ext cx="10092401" cy="423679"/>
        </a:xfrm>
        <a:prstGeom prst="rect">
          <a:avLst/>
        </a:prstGeom>
        <a:solidFill>
          <a:schemeClr val="accent4">
            <a:hueOff val="949922"/>
            <a:satOff val="2402"/>
            <a:lumOff val="-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29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Matériel utilisé</a:t>
          </a:r>
          <a:endParaRPr lang="fr-FR" sz="2200" kern="1200" dirty="0"/>
        </a:p>
      </dsp:txBody>
      <dsp:txXfrm>
        <a:off x="673438" y="847359"/>
        <a:ext cx="10092401" cy="423679"/>
      </dsp:txXfrm>
    </dsp:sp>
    <dsp:sp modelId="{134C55DD-A87A-45CD-BA1F-6DE2F6303388}">
      <dsp:nvSpPr>
        <dsp:cNvPr id="0" name=""/>
        <dsp:cNvSpPr/>
      </dsp:nvSpPr>
      <dsp:spPr>
        <a:xfrm>
          <a:off x="408638" y="794399"/>
          <a:ext cx="529599" cy="5295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49922"/>
              <a:satOff val="2402"/>
              <a:lumOff val="-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E457F-AB59-4B48-9DFD-FF7920B6A241}">
      <dsp:nvSpPr>
        <dsp:cNvPr id="0" name=""/>
        <dsp:cNvSpPr/>
      </dsp:nvSpPr>
      <dsp:spPr>
        <a:xfrm>
          <a:off x="832801" y="1482798"/>
          <a:ext cx="9933038" cy="423679"/>
        </a:xfrm>
        <a:prstGeom prst="rect">
          <a:avLst/>
        </a:prstGeom>
        <a:solidFill>
          <a:schemeClr val="accent4">
            <a:hueOff val="1899843"/>
            <a:satOff val="4804"/>
            <a:lumOff val="-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29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Schéma du projet</a:t>
          </a:r>
          <a:endParaRPr lang="fr-FR" sz="2200" kern="1200" dirty="0"/>
        </a:p>
      </dsp:txBody>
      <dsp:txXfrm>
        <a:off x="832801" y="1482798"/>
        <a:ext cx="9933038" cy="423679"/>
      </dsp:txXfrm>
    </dsp:sp>
    <dsp:sp modelId="{A6DC6E73-39CB-4DCE-A0FA-89461AF97217}">
      <dsp:nvSpPr>
        <dsp:cNvPr id="0" name=""/>
        <dsp:cNvSpPr/>
      </dsp:nvSpPr>
      <dsp:spPr>
        <a:xfrm>
          <a:off x="568001" y="1429838"/>
          <a:ext cx="529599" cy="5295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899843"/>
              <a:satOff val="4804"/>
              <a:lumOff val="-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DDFF9-6216-4C72-B344-05BEFA12EF89}">
      <dsp:nvSpPr>
        <dsp:cNvPr id="0" name=""/>
        <dsp:cNvSpPr/>
      </dsp:nvSpPr>
      <dsp:spPr>
        <a:xfrm>
          <a:off x="832801" y="2117834"/>
          <a:ext cx="9933038" cy="423679"/>
        </a:xfrm>
        <a:prstGeom prst="rect">
          <a:avLst/>
        </a:prstGeom>
        <a:solidFill>
          <a:schemeClr val="accent4">
            <a:hueOff val="2849765"/>
            <a:satOff val="7207"/>
            <a:lumOff val="-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29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Planning de travail</a:t>
          </a:r>
          <a:endParaRPr lang="fr-FR" sz="2200" kern="1200" dirty="0"/>
        </a:p>
      </dsp:txBody>
      <dsp:txXfrm>
        <a:off x="832801" y="2117834"/>
        <a:ext cx="9933038" cy="423679"/>
      </dsp:txXfrm>
    </dsp:sp>
    <dsp:sp modelId="{3E9C73AF-3226-46D6-9283-A601366716D5}">
      <dsp:nvSpPr>
        <dsp:cNvPr id="0" name=""/>
        <dsp:cNvSpPr/>
      </dsp:nvSpPr>
      <dsp:spPr>
        <a:xfrm>
          <a:off x="568001" y="2064875"/>
          <a:ext cx="529599" cy="5295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849765"/>
              <a:satOff val="7207"/>
              <a:lumOff val="-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24586-A1C0-49F8-A666-1F324B158AD5}">
      <dsp:nvSpPr>
        <dsp:cNvPr id="0" name=""/>
        <dsp:cNvSpPr/>
      </dsp:nvSpPr>
      <dsp:spPr>
        <a:xfrm>
          <a:off x="673438" y="2753273"/>
          <a:ext cx="10092401" cy="423679"/>
        </a:xfrm>
        <a:prstGeom prst="rect">
          <a:avLst/>
        </a:prstGeom>
        <a:solidFill>
          <a:schemeClr val="accent4">
            <a:hueOff val="3799686"/>
            <a:satOff val="9609"/>
            <a:lumOff val="-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29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Répartition des tâches</a:t>
          </a:r>
          <a:endParaRPr lang="fr-FR" sz="2200" kern="1200" dirty="0"/>
        </a:p>
      </dsp:txBody>
      <dsp:txXfrm>
        <a:off x="673438" y="2753273"/>
        <a:ext cx="10092401" cy="423679"/>
      </dsp:txXfrm>
    </dsp:sp>
    <dsp:sp modelId="{4FE4DDCC-1292-4335-9FC1-F19E0980B11B}">
      <dsp:nvSpPr>
        <dsp:cNvPr id="0" name=""/>
        <dsp:cNvSpPr/>
      </dsp:nvSpPr>
      <dsp:spPr>
        <a:xfrm>
          <a:off x="408638" y="2700314"/>
          <a:ext cx="529599" cy="5295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799686"/>
              <a:satOff val="9609"/>
              <a:lumOff val="-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7E020-5085-4CED-BA23-2649E3713B39}">
      <dsp:nvSpPr>
        <dsp:cNvPr id="0" name=""/>
        <dsp:cNvSpPr/>
      </dsp:nvSpPr>
      <dsp:spPr>
        <a:xfrm>
          <a:off x="324932" y="3388713"/>
          <a:ext cx="10440907" cy="423679"/>
        </a:xfrm>
        <a:prstGeom prst="rect">
          <a:avLst/>
        </a:prstGeom>
        <a:solidFill>
          <a:schemeClr val="accent4">
            <a:hueOff val="4749608"/>
            <a:satOff val="12011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29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Conclusion &amp; perceptives</a:t>
          </a:r>
          <a:endParaRPr lang="fr-FR" sz="2200" kern="1200" dirty="0"/>
        </a:p>
      </dsp:txBody>
      <dsp:txXfrm>
        <a:off x="324932" y="3388713"/>
        <a:ext cx="10440907" cy="423679"/>
      </dsp:txXfrm>
    </dsp:sp>
    <dsp:sp modelId="{56533E8F-6355-49CC-99FA-3650DD6B2359}">
      <dsp:nvSpPr>
        <dsp:cNvPr id="0" name=""/>
        <dsp:cNvSpPr/>
      </dsp:nvSpPr>
      <dsp:spPr>
        <a:xfrm>
          <a:off x="60133" y="3335753"/>
          <a:ext cx="529599" cy="5295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749608"/>
              <a:satOff val="12011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DC387-D138-4796-A04C-7F00C791952F}">
      <dsp:nvSpPr>
        <dsp:cNvPr id="0" name=""/>
        <dsp:cNvSpPr/>
      </dsp:nvSpPr>
      <dsp:spPr>
        <a:xfrm>
          <a:off x="228242" y="3028"/>
          <a:ext cx="3238723" cy="19432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Réaliser un système communicant</a:t>
          </a:r>
        </a:p>
      </dsp:txBody>
      <dsp:txXfrm>
        <a:off x="228242" y="3028"/>
        <a:ext cx="3238723" cy="1943233"/>
      </dsp:txXfrm>
    </dsp:sp>
    <dsp:sp modelId="{2E740AFC-FB3D-4978-B72B-28596FBB73A9}">
      <dsp:nvSpPr>
        <dsp:cNvPr id="0" name=""/>
        <dsp:cNvSpPr/>
      </dsp:nvSpPr>
      <dsp:spPr>
        <a:xfrm>
          <a:off x="3790838" y="3028"/>
          <a:ext cx="3238723" cy="19432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kern="1200" dirty="0"/>
            <a:t>Transmettre un message d’un Arduino à un autre grâce à une connexion LoRa</a:t>
          </a:r>
        </a:p>
      </dsp:txBody>
      <dsp:txXfrm>
        <a:off x="3790838" y="3028"/>
        <a:ext cx="3238723" cy="1943233"/>
      </dsp:txXfrm>
    </dsp:sp>
    <dsp:sp modelId="{C3E624C8-A73E-4738-8450-D14E87645C9F}">
      <dsp:nvSpPr>
        <dsp:cNvPr id="0" name=""/>
        <dsp:cNvSpPr/>
      </dsp:nvSpPr>
      <dsp:spPr>
        <a:xfrm>
          <a:off x="7353433" y="3028"/>
          <a:ext cx="3238723" cy="194323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Créer un affichage du message personnalisable par chaque utilisateur</a:t>
          </a:r>
        </a:p>
      </dsp:txBody>
      <dsp:txXfrm>
        <a:off x="7353433" y="3028"/>
        <a:ext cx="3238723" cy="1943233"/>
      </dsp:txXfrm>
    </dsp:sp>
    <dsp:sp modelId="{836D505B-911A-4F3B-9D99-C22311D18F95}">
      <dsp:nvSpPr>
        <dsp:cNvPr id="0" name=""/>
        <dsp:cNvSpPr/>
      </dsp:nvSpPr>
      <dsp:spPr>
        <a:xfrm>
          <a:off x="2009540" y="2270135"/>
          <a:ext cx="3238723" cy="19432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Pouvoir se balader avec l’objet connecté sans être rattaché à un ordinateur</a:t>
          </a:r>
        </a:p>
      </dsp:txBody>
      <dsp:txXfrm>
        <a:off x="2009540" y="2270135"/>
        <a:ext cx="3238723" cy="1943233"/>
      </dsp:txXfrm>
    </dsp:sp>
    <dsp:sp modelId="{09CC6B9B-9CD3-486A-A014-1C503948F1ED}">
      <dsp:nvSpPr>
        <dsp:cNvPr id="0" name=""/>
        <dsp:cNvSpPr/>
      </dsp:nvSpPr>
      <dsp:spPr>
        <a:xfrm>
          <a:off x="5572136" y="2270135"/>
          <a:ext cx="3238723" cy="194323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Réaliser un bel objet amusant</a:t>
          </a:r>
        </a:p>
      </dsp:txBody>
      <dsp:txXfrm>
        <a:off x="5572136" y="2270135"/>
        <a:ext cx="3238723" cy="19432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20637-F40A-47E2-8F4E-A78A2E6275E8}">
      <dsp:nvSpPr>
        <dsp:cNvPr id="0" name=""/>
        <dsp:cNvSpPr/>
      </dsp:nvSpPr>
      <dsp:spPr>
        <a:xfrm>
          <a:off x="2471108" y="3113306"/>
          <a:ext cx="2209781" cy="189684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Pile 3.7V rechargeable</a:t>
          </a:r>
        </a:p>
      </dsp:txBody>
      <dsp:txXfrm>
        <a:off x="2813327" y="3407061"/>
        <a:ext cx="1525343" cy="1309332"/>
      </dsp:txXfrm>
    </dsp:sp>
    <dsp:sp modelId="{B2370972-532F-4D07-AA6F-B9FC19D3694D}">
      <dsp:nvSpPr>
        <dsp:cNvPr id="0" name=""/>
        <dsp:cNvSpPr/>
      </dsp:nvSpPr>
      <dsp:spPr>
        <a:xfrm>
          <a:off x="2540224" y="3951504"/>
          <a:ext cx="257970" cy="22245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76C08A-96BC-42E7-9650-4C571689B235}">
      <dsp:nvSpPr>
        <dsp:cNvPr id="0" name=""/>
        <dsp:cNvSpPr/>
      </dsp:nvSpPr>
      <dsp:spPr>
        <a:xfrm>
          <a:off x="595227" y="2082217"/>
          <a:ext cx="2209781" cy="189684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5377D9-5C10-4F67-8131-CAC1F85AD991}">
      <dsp:nvSpPr>
        <dsp:cNvPr id="0" name=""/>
        <dsp:cNvSpPr/>
      </dsp:nvSpPr>
      <dsp:spPr>
        <a:xfrm>
          <a:off x="2091454" y="3716027"/>
          <a:ext cx="257970" cy="22245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66510"/>
              <a:satOff val="-4647"/>
              <a:lumOff val="-924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479550-FFFB-49ED-B59B-C2B96494AD62}">
      <dsp:nvSpPr>
        <dsp:cNvPr id="0" name=""/>
        <dsp:cNvSpPr/>
      </dsp:nvSpPr>
      <dsp:spPr>
        <a:xfrm>
          <a:off x="4345041" y="2067688"/>
          <a:ext cx="2209781" cy="189684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855189"/>
                <a:satOff val="-10844"/>
                <a:lumOff val="-215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855189"/>
                <a:satOff val="-10844"/>
                <a:lumOff val="-215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855189"/>
              <a:satOff val="-10844"/>
              <a:lumOff val="-2157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Arduino Pro Mini</a:t>
          </a:r>
        </a:p>
      </dsp:txBody>
      <dsp:txXfrm>
        <a:off x="4687260" y="2361443"/>
        <a:ext cx="1525343" cy="1309332"/>
      </dsp:txXfrm>
    </dsp:sp>
    <dsp:sp modelId="{625E17E4-696A-44DE-B6B9-3F893DCE16E2}">
      <dsp:nvSpPr>
        <dsp:cNvPr id="0" name=""/>
        <dsp:cNvSpPr/>
      </dsp:nvSpPr>
      <dsp:spPr>
        <a:xfrm>
          <a:off x="5858790" y="3699494"/>
          <a:ext cx="257970" cy="22245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33019"/>
              <a:satOff val="-9295"/>
              <a:lumOff val="-1849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7E562F-6710-493D-AD8C-F78CD1AAB776}">
      <dsp:nvSpPr>
        <dsp:cNvPr id="0" name=""/>
        <dsp:cNvSpPr/>
      </dsp:nvSpPr>
      <dsp:spPr>
        <a:xfrm>
          <a:off x="6228709" y="3110300"/>
          <a:ext cx="2209781" cy="189684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9525" cap="flat" cmpd="sng" algn="ctr">
          <a:solidFill>
            <a:schemeClr val="accent3">
              <a:hueOff val="855189"/>
              <a:satOff val="-10844"/>
              <a:lumOff val="-2157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815098-6E13-4EC3-AB93-AE5C393E5168}">
      <dsp:nvSpPr>
        <dsp:cNvPr id="0" name=""/>
        <dsp:cNvSpPr/>
      </dsp:nvSpPr>
      <dsp:spPr>
        <a:xfrm>
          <a:off x="6279330" y="3960021"/>
          <a:ext cx="257970" cy="22245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099529"/>
              <a:satOff val="-13942"/>
              <a:lumOff val="-2773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942CB6-BC16-424F-8836-903DDAB96560}">
      <dsp:nvSpPr>
        <dsp:cNvPr id="0" name=""/>
        <dsp:cNvSpPr/>
      </dsp:nvSpPr>
      <dsp:spPr>
        <a:xfrm>
          <a:off x="2471108" y="1045618"/>
          <a:ext cx="2209781" cy="189684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1710378"/>
                <a:satOff val="-21688"/>
                <a:lumOff val="-431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1710378"/>
                <a:satOff val="-21688"/>
                <a:lumOff val="-431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1710378"/>
              <a:satOff val="-21688"/>
              <a:lumOff val="-4313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Matrice de LED</a:t>
          </a:r>
        </a:p>
      </dsp:txBody>
      <dsp:txXfrm>
        <a:off x="2813327" y="1339373"/>
        <a:ext cx="1525343" cy="1309332"/>
      </dsp:txXfrm>
    </dsp:sp>
    <dsp:sp modelId="{0F067225-FE54-4F6E-A600-E162B2E54A1B}">
      <dsp:nvSpPr>
        <dsp:cNvPr id="0" name=""/>
        <dsp:cNvSpPr/>
      </dsp:nvSpPr>
      <dsp:spPr>
        <a:xfrm>
          <a:off x="3975122" y="1084697"/>
          <a:ext cx="257970" cy="22245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466038"/>
              <a:satOff val="-18590"/>
              <a:lumOff val="-3697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767C21-34C1-47F9-85FE-96D0801C5C7D}">
      <dsp:nvSpPr>
        <dsp:cNvPr id="0" name=""/>
        <dsp:cNvSpPr/>
      </dsp:nvSpPr>
      <dsp:spPr>
        <a:xfrm>
          <a:off x="4357703" y="18513"/>
          <a:ext cx="2209781" cy="189684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  <a:ln w="9525" cap="flat" cmpd="sng" algn="ctr">
          <a:solidFill>
            <a:schemeClr val="accent3">
              <a:hueOff val="1710378"/>
              <a:satOff val="-21688"/>
              <a:lumOff val="-4313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E1CCB1-A3D0-4771-BE82-56BDA8B5D4AD}">
      <dsp:nvSpPr>
        <dsp:cNvPr id="0" name=""/>
        <dsp:cNvSpPr/>
      </dsp:nvSpPr>
      <dsp:spPr>
        <a:xfrm>
          <a:off x="4395662" y="840703"/>
          <a:ext cx="257970" cy="22245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832548"/>
              <a:satOff val="-23237"/>
              <a:lumOff val="-4621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CC8D5D-9816-4CE2-8D8D-1124A6CB55ED}">
      <dsp:nvSpPr>
        <dsp:cNvPr id="0" name=""/>
        <dsp:cNvSpPr/>
      </dsp:nvSpPr>
      <dsp:spPr>
        <a:xfrm>
          <a:off x="6228709" y="1042612"/>
          <a:ext cx="2209781" cy="189684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2565567"/>
                <a:satOff val="-32532"/>
                <a:lumOff val="-647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2565567"/>
                <a:satOff val="-32532"/>
                <a:lumOff val="-647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2565567"/>
              <a:satOff val="-32532"/>
              <a:lumOff val="-647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 Casquette</a:t>
          </a:r>
        </a:p>
      </dsp:txBody>
      <dsp:txXfrm>
        <a:off x="6570928" y="1336367"/>
        <a:ext cx="1525343" cy="1309332"/>
      </dsp:txXfrm>
    </dsp:sp>
    <dsp:sp modelId="{1B9E4E6D-BD2C-40BC-B0A4-C542AF8E8FE3}">
      <dsp:nvSpPr>
        <dsp:cNvPr id="0" name=""/>
        <dsp:cNvSpPr/>
      </dsp:nvSpPr>
      <dsp:spPr>
        <a:xfrm>
          <a:off x="8128927" y="1879807"/>
          <a:ext cx="257970" cy="22245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2199057"/>
              <a:satOff val="-27885"/>
              <a:lumOff val="-5546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43203E-9408-472E-8964-E80DFC93D71D}">
      <dsp:nvSpPr>
        <dsp:cNvPr id="0" name=""/>
        <dsp:cNvSpPr/>
      </dsp:nvSpPr>
      <dsp:spPr>
        <a:xfrm>
          <a:off x="8120165" y="2085224"/>
          <a:ext cx="2209781" cy="189684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 w="9525" cap="flat" cmpd="sng" algn="ctr">
          <a:solidFill>
            <a:schemeClr val="accent3">
              <a:hueOff val="2565567"/>
              <a:satOff val="-32532"/>
              <a:lumOff val="-647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5F1AC1-B74E-4BB5-B951-A50DED9BCC53}">
      <dsp:nvSpPr>
        <dsp:cNvPr id="0" name=""/>
        <dsp:cNvSpPr/>
      </dsp:nvSpPr>
      <dsp:spPr>
        <a:xfrm>
          <a:off x="8566016" y="2118792"/>
          <a:ext cx="257970" cy="22245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2565567"/>
              <a:satOff val="-32532"/>
              <a:lumOff val="-647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BC8AC-2277-4D97-9DC0-C9A5646BB5A7}">
      <dsp:nvSpPr>
        <dsp:cNvPr id="0" name=""/>
        <dsp:cNvSpPr/>
      </dsp:nvSpPr>
      <dsp:spPr>
        <a:xfrm>
          <a:off x="301985" y="294638"/>
          <a:ext cx="1160938" cy="1160938"/>
        </a:xfrm>
        <a:prstGeom prst="chord">
          <a:avLst>
            <a:gd name="adj1" fmla="val 4800000"/>
            <a:gd name="adj2" fmla="val 1680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84496-B81E-439E-A175-9C8980182744}">
      <dsp:nvSpPr>
        <dsp:cNvPr id="0" name=""/>
        <dsp:cNvSpPr/>
      </dsp:nvSpPr>
      <dsp:spPr>
        <a:xfrm>
          <a:off x="418079" y="410732"/>
          <a:ext cx="928751" cy="928751"/>
        </a:xfrm>
        <a:prstGeom prst="pie">
          <a:avLst>
            <a:gd name="adj1" fmla="val 126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1CA06-EE84-485C-9148-43F18D2CC4A5}">
      <dsp:nvSpPr>
        <dsp:cNvPr id="0" name=""/>
        <dsp:cNvSpPr/>
      </dsp:nvSpPr>
      <dsp:spPr>
        <a:xfrm rot="16200000">
          <a:off x="-474291" y="2358109"/>
          <a:ext cx="2188167" cy="69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>
              <a:solidFill>
                <a:srgbClr val="81BB42"/>
              </a:solidFill>
            </a:rPr>
            <a:t>Gulizar</a:t>
          </a:r>
        </a:p>
      </dsp:txBody>
      <dsp:txXfrm>
        <a:off x="-474291" y="2358109"/>
        <a:ext cx="2188167" cy="696563"/>
      </dsp:txXfrm>
    </dsp:sp>
    <dsp:sp modelId="{C65CA585-AC40-4C86-85DD-2B3CC9B7D5CF}">
      <dsp:nvSpPr>
        <dsp:cNvPr id="0" name=""/>
        <dsp:cNvSpPr/>
      </dsp:nvSpPr>
      <dsp:spPr>
        <a:xfrm>
          <a:off x="1133589" y="304816"/>
          <a:ext cx="2321877" cy="3146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800" kern="1200" dirty="0"/>
            <a:t>Préparation des PowerPoint, câblage des fils et codage </a:t>
          </a:r>
        </a:p>
      </dsp:txBody>
      <dsp:txXfrm>
        <a:off x="1133589" y="304816"/>
        <a:ext cx="2321877" cy="3146701"/>
      </dsp:txXfrm>
    </dsp:sp>
    <dsp:sp modelId="{25CE9409-807C-4A89-B4BA-1CB9D79FF52E}">
      <dsp:nvSpPr>
        <dsp:cNvPr id="0" name=""/>
        <dsp:cNvSpPr/>
      </dsp:nvSpPr>
      <dsp:spPr>
        <a:xfrm>
          <a:off x="3901352" y="259077"/>
          <a:ext cx="1160938" cy="1160938"/>
        </a:xfrm>
        <a:prstGeom prst="chord">
          <a:avLst>
            <a:gd name="adj1" fmla="val 4800000"/>
            <a:gd name="adj2" fmla="val 1680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C3B9D-C252-469E-BBA5-41D03BB7024C}">
      <dsp:nvSpPr>
        <dsp:cNvPr id="0" name=""/>
        <dsp:cNvSpPr/>
      </dsp:nvSpPr>
      <dsp:spPr>
        <a:xfrm>
          <a:off x="4017446" y="375171"/>
          <a:ext cx="928751" cy="928751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2374804"/>
            <a:satOff val="6006"/>
            <a:lumOff val="-392"/>
            <a:alphaOff val="0"/>
          </a:schemeClr>
        </a:solidFill>
        <a:ln w="12700" cap="flat" cmpd="sng" algn="ctr">
          <a:solidFill>
            <a:schemeClr val="accent4">
              <a:hueOff val="2374804"/>
              <a:satOff val="6006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EFB0A-6007-493F-BA28-CC9275B03F30}">
      <dsp:nvSpPr>
        <dsp:cNvPr id="0" name=""/>
        <dsp:cNvSpPr/>
      </dsp:nvSpPr>
      <dsp:spPr>
        <a:xfrm rot="16200000">
          <a:off x="3094591" y="2365878"/>
          <a:ext cx="2330411" cy="69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>
              <a:solidFill>
                <a:srgbClr val="3AC14D"/>
              </a:solidFill>
            </a:rPr>
            <a:t>Sabrina</a:t>
          </a:r>
          <a:endParaRPr lang="fr-FR" sz="4900" kern="1200" dirty="0">
            <a:solidFill>
              <a:srgbClr val="3AC14D"/>
            </a:solidFill>
          </a:endParaRPr>
        </a:p>
      </dsp:txBody>
      <dsp:txXfrm>
        <a:off x="3094591" y="2365878"/>
        <a:ext cx="2330411" cy="696563"/>
      </dsp:txXfrm>
    </dsp:sp>
    <dsp:sp modelId="{C45D1621-E91D-41A8-A85A-FA24988D936F}">
      <dsp:nvSpPr>
        <dsp:cNvPr id="0" name=""/>
        <dsp:cNvSpPr/>
      </dsp:nvSpPr>
      <dsp:spPr>
        <a:xfrm>
          <a:off x="4724852" y="314080"/>
          <a:ext cx="2321877" cy="1437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Création et préparation du GitHub </a:t>
          </a:r>
          <a:endParaRPr lang="fr-FR" sz="2800" kern="1200" dirty="0"/>
        </a:p>
      </dsp:txBody>
      <dsp:txXfrm>
        <a:off x="4724852" y="314080"/>
        <a:ext cx="2321877" cy="1437102"/>
      </dsp:txXfrm>
    </dsp:sp>
    <dsp:sp modelId="{EA3C4F73-3E63-4743-9F58-E1A7E3C6E76E}">
      <dsp:nvSpPr>
        <dsp:cNvPr id="0" name=""/>
        <dsp:cNvSpPr/>
      </dsp:nvSpPr>
      <dsp:spPr>
        <a:xfrm>
          <a:off x="7500720" y="314956"/>
          <a:ext cx="1160938" cy="1160938"/>
        </a:xfrm>
        <a:prstGeom prst="chord">
          <a:avLst>
            <a:gd name="adj1" fmla="val 4800000"/>
            <a:gd name="adj2" fmla="val 1680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2223D-F19F-415B-B1ED-CA9CEE099335}">
      <dsp:nvSpPr>
        <dsp:cNvPr id="0" name=""/>
        <dsp:cNvSpPr/>
      </dsp:nvSpPr>
      <dsp:spPr>
        <a:xfrm>
          <a:off x="7616813" y="431050"/>
          <a:ext cx="928751" cy="928751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4749608"/>
            <a:satOff val="12011"/>
            <a:lumOff val="-784"/>
            <a:alphaOff val="0"/>
          </a:schemeClr>
        </a:solidFill>
        <a:ln w="12700" cap="flat" cmpd="sng" algn="ctr">
          <a:solidFill>
            <a:schemeClr val="accent4">
              <a:hueOff val="4749608"/>
              <a:satOff val="12011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D0869-72D0-4183-B28C-28FE58E809FF}">
      <dsp:nvSpPr>
        <dsp:cNvPr id="0" name=""/>
        <dsp:cNvSpPr/>
      </dsp:nvSpPr>
      <dsp:spPr>
        <a:xfrm rot="16200000">
          <a:off x="6815879" y="2345568"/>
          <a:ext cx="2106894" cy="69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>
              <a:solidFill>
                <a:srgbClr val="32C7A9"/>
              </a:solidFill>
            </a:rPr>
            <a:t>Logan</a:t>
          </a:r>
          <a:endParaRPr lang="fr-FR" sz="4900" kern="1200" dirty="0">
            <a:solidFill>
              <a:srgbClr val="32C7A9"/>
            </a:solidFill>
          </a:endParaRPr>
        </a:p>
      </dsp:txBody>
      <dsp:txXfrm>
        <a:off x="6815879" y="2345568"/>
        <a:ext cx="2106894" cy="696563"/>
      </dsp:txXfrm>
    </dsp:sp>
    <dsp:sp modelId="{B6BEFBA9-AFB8-464A-B4F8-355BCA940FB9}">
      <dsp:nvSpPr>
        <dsp:cNvPr id="0" name=""/>
        <dsp:cNvSpPr/>
      </dsp:nvSpPr>
      <dsp:spPr>
        <a:xfrm>
          <a:off x="8347973" y="325852"/>
          <a:ext cx="2321877" cy="201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Finalisation avec montage du projet sur la casquette </a:t>
          </a:r>
          <a:endParaRPr lang="fr-FR" sz="2800" kern="1200" dirty="0"/>
        </a:p>
      </dsp:txBody>
      <dsp:txXfrm>
        <a:off x="8347973" y="325852"/>
        <a:ext cx="2321877" cy="2018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0EEF2-8547-4611-87D9-83FE54C1DF3E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C2816-95BB-46FA-B21D-2D0E635B8D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59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36513-FF0A-40FC-B838-D106E00FC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2960" y="782637"/>
            <a:ext cx="4333240" cy="981074"/>
          </a:xfrm>
        </p:spPr>
        <p:txBody>
          <a:bodyPr/>
          <a:lstStyle/>
          <a:p>
            <a:r>
              <a:rPr lang="fr-FR" dirty="0"/>
              <a:t>ARDUI cap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60C93C-F5A3-4AEC-AE0D-E0D4940F8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1174" y="6457950"/>
            <a:ext cx="6086475" cy="323850"/>
          </a:xfr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 fontScale="85000" lnSpcReduction="10000"/>
          </a:bodyPr>
          <a:lstStyle/>
          <a:p>
            <a:r>
              <a:rPr lang="fr-FR" dirty="0"/>
              <a:t>AGAYEVA Gulizar      RAFFALLI Sabrina     AFSHARI Logan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B9E249-1276-4A85-B247-9064DB855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998" y="4893631"/>
            <a:ext cx="1503034" cy="97059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C97A866-4F14-4EEB-9501-BB404DFB8E52}"/>
              </a:ext>
            </a:extLst>
          </p:cNvPr>
          <p:cNvSpPr txBox="1"/>
          <p:nvPr/>
        </p:nvSpPr>
        <p:spPr>
          <a:xfrm>
            <a:off x="676275" y="5591175"/>
            <a:ext cx="1304925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2018/2019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89EFB4-3CA3-4568-A373-451E4B8A4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1431433"/>
            <a:ext cx="4333240" cy="29786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1727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CCAF8-863A-40C1-883A-F5BAC373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DEE78FC7-BC58-4EBC-83C3-F0FB5036A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047138"/>
              </p:ext>
            </p:extLst>
          </p:nvPr>
        </p:nvGraphicFramePr>
        <p:xfrm>
          <a:off x="685800" y="2057401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25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E8B57-E122-4943-83FC-52F016BD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fr-FR" dirty="0"/>
              <a:t>Motivation &amp; objectifs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F89DEB7F-2C7B-40FC-A32E-5B1CCBE62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934376"/>
              </p:ext>
            </p:extLst>
          </p:nvPr>
        </p:nvGraphicFramePr>
        <p:xfrm>
          <a:off x="685800" y="2057402"/>
          <a:ext cx="10820400" cy="4216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367FB80A-0284-4AF3-942E-87DC7D61BD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5700" y="5424369"/>
            <a:ext cx="1893484" cy="1093487"/>
          </a:xfrm>
          <a:prstGeom prst="round2DiagRect">
            <a:avLst>
              <a:gd name="adj1" fmla="val 5000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20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EDDE1-B82D-4E3C-AD30-13E8F777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97698"/>
            <a:ext cx="8610600" cy="1293028"/>
          </a:xfrm>
        </p:spPr>
        <p:txBody>
          <a:bodyPr/>
          <a:lstStyle/>
          <a:p>
            <a:r>
              <a:rPr lang="fr-FR" dirty="0"/>
              <a:t>Matériel Utilisé</a:t>
            </a:r>
          </a:p>
        </p:txBody>
      </p:sp>
      <p:graphicFrame>
        <p:nvGraphicFramePr>
          <p:cNvPr id="21" name="Espace réservé du contenu 20">
            <a:extLst>
              <a:ext uri="{FF2B5EF4-FFF2-40B4-BE49-F238E27FC236}">
                <a16:creationId xmlns:a16="http://schemas.microsoft.com/office/drawing/2014/main" id="{C7246A39-FD14-4199-8FDE-3460AB3F0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325160"/>
              </p:ext>
            </p:extLst>
          </p:nvPr>
        </p:nvGraphicFramePr>
        <p:xfrm>
          <a:off x="466725" y="1609725"/>
          <a:ext cx="10925175" cy="5010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D976E59-2268-47C3-90EA-05DAC4F1384E}"/>
              </a:ext>
            </a:extLst>
          </p:cNvPr>
          <p:cNvCxnSpPr/>
          <p:nvPr/>
        </p:nvCxnSpPr>
        <p:spPr>
          <a:xfrm>
            <a:off x="6467475" y="5400675"/>
            <a:ext cx="4191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87E6B83-F938-43B4-95ED-65CBBF75E518}"/>
              </a:ext>
            </a:extLst>
          </p:cNvPr>
          <p:cNvCxnSpPr/>
          <p:nvPr/>
        </p:nvCxnSpPr>
        <p:spPr>
          <a:xfrm>
            <a:off x="8763000" y="3619500"/>
            <a:ext cx="428625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3402195-C310-42EE-93E0-94914A3F7F12}"/>
              </a:ext>
            </a:extLst>
          </p:cNvPr>
          <p:cNvCxnSpPr/>
          <p:nvPr/>
        </p:nvCxnSpPr>
        <p:spPr>
          <a:xfrm flipV="1">
            <a:off x="4591050" y="2586038"/>
            <a:ext cx="428625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23DD8A14-CD1D-49FF-A066-B5034391B2FB}"/>
              </a:ext>
            </a:extLst>
          </p:cNvPr>
          <p:cNvCxnSpPr/>
          <p:nvPr/>
        </p:nvCxnSpPr>
        <p:spPr>
          <a:xfrm flipH="1" flipV="1">
            <a:off x="2667000" y="5400675"/>
            <a:ext cx="457200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6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0402A-C15F-41A2-A476-D2D68127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FCFC4C-AA2B-4496-B18F-96566C55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789344"/>
            <a:ext cx="10349865" cy="460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2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51901E-43B6-445C-BD62-5DD5B44B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26248"/>
            <a:ext cx="8610600" cy="1293028"/>
          </a:xfrm>
        </p:spPr>
        <p:txBody>
          <a:bodyPr/>
          <a:lstStyle/>
          <a:p>
            <a:r>
              <a:rPr lang="fr-FR" dirty="0"/>
              <a:t>PLANNING DE TRAVAIL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1896C3C-0B40-4E8D-9E53-2C7C95590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926" y="1466851"/>
            <a:ext cx="9210676" cy="5314950"/>
          </a:xfrm>
        </p:spPr>
      </p:pic>
    </p:spTree>
    <p:extLst>
      <p:ext uri="{BB962C8B-B14F-4D97-AF65-F5344CB8AC3E}">
        <p14:creationId xmlns:p14="http://schemas.microsoft.com/office/powerpoint/2010/main" val="230050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C16F8-0A18-4E30-8435-6BC35B5A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125" y="507198"/>
            <a:ext cx="8610600" cy="1293028"/>
          </a:xfrm>
        </p:spPr>
        <p:txBody>
          <a:bodyPr/>
          <a:lstStyle/>
          <a:p>
            <a:r>
              <a:rPr lang="fr-FR" dirty="0"/>
              <a:t>PLANNING DE TRAVAIL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4FD4E56-C5E4-4465-92AF-FF6FE558A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724" y="1475737"/>
            <a:ext cx="9324976" cy="5191763"/>
          </a:xfrm>
        </p:spPr>
      </p:pic>
    </p:spTree>
    <p:extLst>
      <p:ext uri="{BB962C8B-B14F-4D97-AF65-F5344CB8AC3E}">
        <p14:creationId xmlns:p14="http://schemas.microsoft.com/office/powerpoint/2010/main" val="210432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72774-775A-4703-A50B-F9430E64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fr-FR"/>
              <a:t>Répartition des tâches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DA0C6937-C8A9-4B0D-ADFE-DD5A20DE2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628333"/>
              </p:ext>
            </p:extLst>
          </p:nvPr>
        </p:nvGraphicFramePr>
        <p:xfrm>
          <a:off x="685800" y="2214245"/>
          <a:ext cx="10937240" cy="464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380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EE264-7B85-41AA-BE34-EB7E9007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&amp; 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50C32-85C6-4D2F-A680-86226A0C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59"/>
            <a:ext cx="5156201" cy="2815591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Objet personnalisable par n'importe quel utilisateur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Facile à manier car code commenté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 consommation des matrices et du récepteur permettent l’utilisateur de l’objet environ 5h (si la pile est neuve)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E851EE5-47C2-46CD-8507-4B6A132F711D}"/>
              </a:ext>
            </a:extLst>
          </p:cNvPr>
          <p:cNvSpPr txBox="1"/>
          <p:nvPr/>
        </p:nvSpPr>
        <p:spPr>
          <a:xfrm>
            <a:off x="6350000" y="2194559"/>
            <a:ext cx="5029200" cy="206210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200" dirty="0"/>
              <a:t>Peut convenir à des fins commerciales (attire l’œil, les clients)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200" dirty="0"/>
              <a:t>Coût de 0€ (matériel déjà présent à la fac)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826769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183</Words>
  <Application>Microsoft Office PowerPoint</Application>
  <PresentationFormat>Grand écran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Traînée de condensation</vt:lpstr>
      <vt:lpstr>ARDUI cap</vt:lpstr>
      <vt:lpstr>sommaire</vt:lpstr>
      <vt:lpstr>Motivation &amp; objectifs</vt:lpstr>
      <vt:lpstr>Matériel Utilisé</vt:lpstr>
      <vt:lpstr>Schéma du projet</vt:lpstr>
      <vt:lpstr>PLANNING DE TRAVAIL</vt:lpstr>
      <vt:lpstr>PLANNING DE TRAVAIL</vt:lpstr>
      <vt:lpstr>Répartition des tâches</vt:lpstr>
      <vt:lpstr>Conclusion &amp; 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cap</dc:title>
  <dc:creator>Guli Ag</dc:creator>
  <cp:lastModifiedBy>Guli Ag</cp:lastModifiedBy>
  <cp:revision>18</cp:revision>
  <dcterms:created xsi:type="dcterms:W3CDTF">2019-05-02T12:13:56Z</dcterms:created>
  <dcterms:modified xsi:type="dcterms:W3CDTF">2019-05-12T14:55:00Z</dcterms:modified>
</cp:coreProperties>
</file>