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932E4-AD6B-438E-B160-FBBC3FA92E9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1685E57-0896-42B4-8138-70CBEB0D92E9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6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D4783B-2EC1-4B03-B611-41B0DAA313D8}" type="parTrans" cxnId="{0E9B92AC-EAD8-4A42-8842-FADB006B5D3B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7E15CA9-A940-4C9C-B60E-AA134BE55D0C}" type="sibTrans" cxnId="{0E9B92AC-EAD8-4A42-8842-FADB006B5D3B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001F42FB-6E69-4A96-B894-993B87D693BE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4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F6934BC-5F11-4CE0-8AE2-119A0B95809E}" type="parTrans" cxnId="{0CEF5882-7940-4AD2-A683-FD44C1ECDA1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9CDC437-DCEB-425A-9612-CBA6D038084A}" type="sibTrans" cxnId="{0CEF5882-7940-4AD2-A683-FD44C1ECDA1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BDAB0E9-D294-410B-B648-ACD68A5123F2}">
      <dgm:prSet phldrT="[Texto]"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E1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C73F534-B345-49E3-8FEC-4F306AE089FC}" type="parTrans" cxnId="{37E2D457-16A4-4BC8-8AC0-BB853E1F7F13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54A651E-9A19-44F5-B0C6-C21B1FD69B8A}" type="sibTrans" cxnId="{37E2D457-16A4-4BC8-8AC0-BB853E1F7F13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88578F8-FBBF-4FE6-872F-325EEB79938B}">
      <dgm:prSet phldrT="[Texto]"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E3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C0E13E19-DC08-48A3-8D85-D60AE0882AB3}" type="parTrans" cxnId="{1882E99D-EF08-4E4F-A0D1-EF7104130791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AFA677F3-C68A-4BEC-9DE8-244CCAE88723}" type="sibTrans" cxnId="{1882E99D-EF08-4E4F-A0D1-EF7104130791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DA618B8-ABEE-473C-9FDD-57F2C6FF4499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5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116B95-240B-4528-899F-1AD950DE7997}" type="parTrans" cxnId="{1511E334-B0A5-4C67-AD7A-7BACD660F6A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19431106-6FE3-4DA9-9ACC-AC009B396823}" type="sibTrans" cxnId="{1511E334-B0A5-4C67-AD7A-7BACD660F6A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E204E6C-25E4-4AD7-A75D-ECDF5C57AC7B}">
      <dgm:prSet phldrT="[Texto]"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E2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C96283F-B374-49E4-B81A-2A1DC5492AF1}" type="parTrans" cxnId="{9ED32324-50E0-43D7-B37E-C9CEB800AB0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C3A5341F-FBC6-4A29-8656-9047CB94B165}" type="sibTrans" cxnId="{9ED32324-50E0-43D7-B37E-C9CEB800AB08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E5CCD457-BA13-4888-97F0-77084AD37723}">
      <dgm:prSet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E4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8516124F-B1DF-4BDF-92E7-873894F46EDD}" type="parTrans" cxnId="{FC4B357C-9A49-4B16-9AF8-EE790390F7EF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FF3A80BE-869B-4200-A12F-87437FD71A62}" type="sibTrans" cxnId="{FC4B357C-9A49-4B16-9AF8-EE790390F7EF}">
      <dgm:prSet/>
      <dgm:spPr/>
      <dgm:t>
        <a:bodyPr/>
        <a:lstStyle/>
        <a:p>
          <a:endParaRPr lang="es-AR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878CD6A3-682C-47EB-9B8A-2161073A2593}" type="pres">
      <dgm:prSet presAssocID="{676932E4-AD6B-438E-B160-FBBC3FA92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CC7BC72D-51FA-4F8C-9DCF-870D898894EE}" type="pres">
      <dgm:prSet presAssocID="{11685E57-0896-42B4-8138-70CBEB0D92E9}" presName="hierRoot1" presStyleCnt="0"/>
      <dgm:spPr/>
    </dgm:pt>
    <dgm:pt modelId="{2FF145B4-D35A-4810-842B-B0B80D0C9877}" type="pres">
      <dgm:prSet presAssocID="{11685E57-0896-42B4-8138-70CBEB0D92E9}" presName="composite" presStyleCnt="0"/>
      <dgm:spPr/>
    </dgm:pt>
    <dgm:pt modelId="{E7E1056D-01C3-45FA-B8A3-CE1FE63053E6}" type="pres">
      <dgm:prSet presAssocID="{11685E57-0896-42B4-8138-70CBEB0D92E9}" presName="image" presStyleLbl="node0" presStyleIdx="0" presStyleCnt="1" custLinFactY="-65181" custLinFactNeighborX="15895" custLinFactNeighborY="-100000"/>
      <dgm:spPr/>
    </dgm:pt>
    <dgm:pt modelId="{F548FAE5-ED84-415E-95E7-82DA1B4F85C7}" type="pres">
      <dgm:prSet presAssocID="{11685E57-0896-42B4-8138-70CBEB0D92E9}" presName="text" presStyleLbl="revTx" presStyleIdx="0" presStyleCnt="7" custLinFactY="-48570" custLinFactNeighborX="17884" custLinFactNeighborY="-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241E254-A6AC-463C-A7AD-CF62416F1913}" type="pres">
      <dgm:prSet presAssocID="{11685E57-0896-42B4-8138-70CBEB0D92E9}" presName="hierChild2" presStyleCnt="0"/>
      <dgm:spPr/>
    </dgm:pt>
    <dgm:pt modelId="{F52FA383-E47F-4F7B-8571-6F909E029A7D}" type="pres">
      <dgm:prSet presAssocID="{6F6934BC-5F11-4CE0-8AE2-119A0B95809E}" presName="Name10" presStyleLbl="parChTrans1D2" presStyleIdx="0" presStyleCnt="2"/>
      <dgm:spPr/>
      <dgm:t>
        <a:bodyPr/>
        <a:lstStyle/>
        <a:p>
          <a:endParaRPr lang="es-AR"/>
        </a:p>
      </dgm:t>
    </dgm:pt>
    <dgm:pt modelId="{0226D00B-F9B0-437A-B96E-69B93F1BDF90}" type="pres">
      <dgm:prSet presAssocID="{001F42FB-6E69-4A96-B894-993B87D693BE}" presName="hierRoot2" presStyleCnt="0"/>
      <dgm:spPr/>
    </dgm:pt>
    <dgm:pt modelId="{7730C57C-C9ED-46F4-8BFF-392E6E70ED75}" type="pres">
      <dgm:prSet presAssocID="{001F42FB-6E69-4A96-B894-993B87D693BE}" presName="composite2" presStyleCnt="0"/>
      <dgm:spPr/>
    </dgm:pt>
    <dgm:pt modelId="{F514A35F-3543-4B30-BA1F-99443F4FD749}" type="pres">
      <dgm:prSet presAssocID="{001F42FB-6E69-4A96-B894-993B87D693BE}" presName="image2" presStyleLbl="node2" presStyleIdx="0" presStyleCnt="2" custLinFactX="19348" custLinFactNeighborX="100000" custLinFactNeighborY="41884"/>
      <dgm:spPr/>
    </dgm:pt>
    <dgm:pt modelId="{EA6B80D4-D252-46E3-B802-181C54749067}" type="pres">
      <dgm:prSet presAssocID="{001F42FB-6E69-4A96-B894-993B87D693BE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89E9B13-52AE-4975-B635-042A2618C7F9}" type="pres">
      <dgm:prSet presAssocID="{001F42FB-6E69-4A96-B894-993B87D693BE}" presName="hierChild3" presStyleCnt="0"/>
      <dgm:spPr/>
    </dgm:pt>
    <dgm:pt modelId="{04FB7165-B89B-452E-B225-52452BA26D6B}" type="pres">
      <dgm:prSet presAssocID="{DC73F534-B345-49E3-8FEC-4F306AE089FC}" presName="Name17" presStyleLbl="parChTrans1D3" presStyleIdx="0" presStyleCnt="4"/>
      <dgm:spPr/>
      <dgm:t>
        <a:bodyPr/>
        <a:lstStyle/>
        <a:p>
          <a:endParaRPr lang="es-AR"/>
        </a:p>
      </dgm:t>
    </dgm:pt>
    <dgm:pt modelId="{EF16F49A-664F-4647-9D3F-CF3062B9519A}" type="pres">
      <dgm:prSet presAssocID="{7BDAB0E9-D294-410B-B648-ACD68A5123F2}" presName="hierRoot3" presStyleCnt="0"/>
      <dgm:spPr/>
    </dgm:pt>
    <dgm:pt modelId="{16BFE32D-764D-4ADC-8D03-BADCE5F73E76}" type="pres">
      <dgm:prSet presAssocID="{7BDAB0E9-D294-410B-B648-ACD68A5123F2}" presName="composite3" presStyleCnt="0"/>
      <dgm:spPr/>
    </dgm:pt>
    <dgm:pt modelId="{305A9A37-BDEC-48B4-9AE2-F2D649C26AAC}" type="pres">
      <dgm:prSet presAssocID="{7BDAB0E9-D294-410B-B648-ACD68A5123F2}" presName="image3" presStyleLbl="node3" presStyleIdx="0" presStyleCnt="4" custLinFactX="22456" custLinFactY="28032" custLinFactNeighborX="100000" custLinFactNeighborY="100000"/>
      <dgm:spPr/>
    </dgm:pt>
    <dgm:pt modelId="{11F137F9-CFC1-4091-92C0-E9EE009CD5F4}" type="pres">
      <dgm:prSet presAssocID="{7BDAB0E9-D294-410B-B648-ACD68A5123F2}" presName="text3" presStyleLbl="revTx" presStyleIdx="2" presStyleCnt="7" custLinFactY="34492" custLinFactNeighborX="82791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28E5CB6-BF80-4110-B8CB-655C644B5588}" type="pres">
      <dgm:prSet presAssocID="{7BDAB0E9-D294-410B-B648-ACD68A5123F2}" presName="hierChild4" presStyleCnt="0"/>
      <dgm:spPr/>
    </dgm:pt>
    <dgm:pt modelId="{D57143ED-EB74-4C0E-B976-9C71D7080E76}" type="pres">
      <dgm:prSet presAssocID="{C0E13E19-DC08-48A3-8D85-D60AE0882AB3}" presName="Name17" presStyleLbl="parChTrans1D3" presStyleIdx="1" presStyleCnt="4"/>
      <dgm:spPr/>
      <dgm:t>
        <a:bodyPr/>
        <a:lstStyle/>
        <a:p>
          <a:endParaRPr lang="es-AR"/>
        </a:p>
      </dgm:t>
    </dgm:pt>
    <dgm:pt modelId="{BC4AA447-7D95-4EC7-9630-EE492A3470C7}" type="pres">
      <dgm:prSet presAssocID="{B88578F8-FBBF-4FE6-872F-325EEB79938B}" presName="hierRoot3" presStyleCnt="0"/>
      <dgm:spPr/>
    </dgm:pt>
    <dgm:pt modelId="{E4DE7D8D-0C1D-43AF-8475-D36252CF26AC}" type="pres">
      <dgm:prSet presAssocID="{B88578F8-FBBF-4FE6-872F-325EEB79938B}" presName="composite3" presStyleCnt="0"/>
      <dgm:spPr/>
    </dgm:pt>
    <dgm:pt modelId="{A778DF78-DF5D-4C06-BEB8-C9990CFE67C1}" type="pres">
      <dgm:prSet presAssocID="{B88578F8-FBBF-4FE6-872F-325EEB79938B}" presName="image3" presStyleLbl="node3" presStyleIdx="1" presStyleCnt="4" custLinFactX="73929" custLinFactY="23449" custLinFactNeighborX="100000" custLinFactNeighborY="100000"/>
      <dgm:spPr/>
    </dgm:pt>
    <dgm:pt modelId="{ECEA217F-EA0D-4257-A6F2-AFE02549858B}" type="pres">
      <dgm:prSet presAssocID="{B88578F8-FBBF-4FE6-872F-325EEB79938B}" presName="text3" presStyleLbl="revTx" presStyleIdx="3" presStyleCnt="7" custScaleX="152395" custScaleY="109167" custLinFactX="41109" custLinFactY="23348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A97506C-1847-4847-B23B-1DD2451C9246}" type="pres">
      <dgm:prSet presAssocID="{B88578F8-FBBF-4FE6-872F-325EEB79938B}" presName="hierChild4" presStyleCnt="0"/>
      <dgm:spPr/>
    </dgm:pt>
    <dgm:pt modelId="{57330380-3E91-4FBB-8348-F6C0246B40A3}" type="pres">
      <dgm:prSet presAssocID="{B5116B95-240B-4528-899F-1AD950DE7997}" presName="Name10" presStyleLbl="parChTrans1D2" presStyleIdx="1" presStyleCnt="2"/>
      <dgm:spPr/>
      <dgm:t>
        <a:bodyPr/>
        <a:lstStyle/>
        <a:p>
          <a:endParaRPr lang="es-AR"/>
        </a:p>
      </dgm:t>
    </dgm:pt>
    <dgm:pt modelId="{BCBA64A8-6CE9-49AB-8A7D-7362002AFF2D}" type="pres">
      <dgm:prSet presAssocID="{BDA618B8-ABEE-473C-9FDD-57F2C6FF4499}" presName="hierRoot2" presStyleCnt="0"/>
      <dgm:spPr/>
    </dgm:pt>
    <dgm:pt modelId="{52F77A78-E05D-449E-8770-EE91C5EF47BA}" type="pres">
      <dgm:prSet presAssocID="{BDA618B8-ABEE-473C-9FDD-57F2C6FF4499}" presName="composite2" presStyleCnt="0"/>
      <dgm:spPr/>
    </dgm:pt>
    <dgm:pt modelId="{4AE51C54-78D6-4EFF-87BD-B77F24C18A24}" type="pres">
      <dgm:prSet presAssocID="{BDA618B8-ABEE-473C-9FDD-57F2C6FF4499}" presName="image2" presStyleLbl="node2" presStyleIdx="1" presStyleCnt="2" custLinFactY="-3215" custLinFactNeighborX="-4114" custLinFactNeighborY="-100000"/>
      <dgm:spPr/>
    </dgm:pt>
    <dgm:pt modelId="{1D293916-BC86-42CE-B1E9-13F155800DB3}" type="pres">
      <dgm:prSet presAssocID="{BDA618B8-ABEE-473C-9FDD-57F2C6FF4499}" presName="text2" presStyleLbl="revTx" presStyleIdx="4" presStyleCnt="7" custScaleX="130650" custLinFactNeighborX="21528" custLinFactNeighborY="-906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D8CDEB0-C140-45C3-A974-02127742E262}" type="pres">
      <dgm:prSet presAssocID="{BDA618B8-ABEE-473C-9FDD-57F2C6FF4499}" presName="hierChild3" presStyleCnt="0"/>
      <dgm:spPr/>
    </dgm:pt>
    <dgm:pt modelId="{949C87EA-F92E-4F4F-A6B5-A846B122CFAB}" type="pres">
      <dgm:prSet presAssocID="{BC96283F-B374-49E4-B81A-2A1DC5492AF1}" presName="Name17" presStyleLbl="parChTrans1D3" presStyleIdx="2" presStyleCnt="4"/>
      <dgm:spPr/>
      <dgm:t>
        <a:bodyPr/>
        <a:lstStyle/>
        <a:p>
          <a:endParaRPr lang="es-AR"/>
        </a:p>
      </dgm:t>
    </dgm:pt>
    <dgm:pt modelId="{F3F17FE7-0A51-4CBC-8502-8D600932095F}" type="pres">
      <dgm:prSet presAssocID="{BE204E6C-25E4-4AD7-A75D-ECDF5C57AC7B}" presName="hierRoot3" presStyleCnt="0"/>
      <dgm:spPr/>
    </dgm:pt>
    <dgm:pt modelId="{B0B35F71-DA11-4097-908D-041EEA8C947A}" type="pres">
      <dgm:prSet presAssocID="{BE204E6C-25E4-4AD7-A75D-ECDF5C57AC7B}" presName="composite3" presStyleCnt="0"/>
      <dgm:spPr/>
    </dgm:pt>
    <dgm:pt modelId="{6E5CE147-27BF-459F-B079-C58FA7722E74}" type="pres">
      <dgm:prSet presAssocID="{BE204E6C-25E4-4AD7-A75D-ECDF5C57AC7B}" presName="image3" presStyleLbl="node3" presStyleIdx="2" presStyleCnt="4" custLinFactX="36513" custLinFactY="25813" custLinFactNeighborX="100000" custLinFactNeighborY="100000"/>
      <dgm:spPr/>
      <dgm:t>
        <a:bodyPr/>
        <a:lstStyle/>
        <a:p>
          <a:endParaRPr lang="es-AR"/>
        </a:p>
      </dgm:t>
    </dgm:pt>
    <dgm:pt modelId="{1A4AD30F-AD13-495E-A008-CB8FC653B0B2}" type="pres">
      <dgm:prSet presAssocID="{BE204E6C-25E4-4AD7-A75D-ECDF5C57AC7B}" presName="text3" presStyleLbl="revTx" presStyleIdx="5" presStyleCnt="7" custScaleX="180293" custScaleY="104440" custLinFactX="31262" custLinFactY="34492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1D49693-D95A-457B-99B8-FF6F45DE8285}" type="pres">
      <dgm:prSet presAssocID="{BE204E6C-25E4-4AD7-A75D-ECDF5C57AC7B}" presName="hierChild4" presStyleCnt="0"/>
      <dgm:spPr/>
    </dgm:pt>
    <dgm:pt modelId="{824C466F-E128-42B2-A38A-18163B197A52}" type="pres">
      <dgm:prSet presAssocID="{8516124F-B1DF-4BDF-92E7-873894F46EDD}" presName="Name17" presStyleLbl="parChTrans1D3" presStyleIdx="3" presStyleCnt="4"/>
      <dgm:spPr/>
      <dgm:t>
        <a:bodyPr/>
        <a:lstStyle/>
        <a:p>
          <a:endParaRPr lang="es-AR"/>
        </a:p>
      </dgm:t>
    </dgm:pt>
    <dgm:pt modelId="{AB5E7E7A-3152-454B-8E79-F27C928F6C44}" type="pres">
      <dgm:prSet presAssocID="{E5CCD457-BA13-4888-97F0-77084AD37723}" presName="hierRoot3" presStyleCnt="0"/>
      <dgm:spPr/>
    </dgm:pt>
    <dgm:pt modelId="{87AA164C-2EB2-4418-8619-B301A3A13604}" type="pres">
      <dgm:prSet presAssocID="{E5CCD457-BA13-4888-97F0-77084AD37723}" presName="composite3" presStyleCnt="0"/>
      <dgm:spPr/>
    </dgm:pt>
    <dgm:pt modelId="{BE341608-2C91-4B6B-AC44-36090606C302}" type="pres">
      <dgm:prSet presAssocID="{E5CCD457-BA13-4888-97F0-77084AD37723}" presName="image3" presStyleLbl="node3" presStyleIdx="3" presStyleCnt="4" custLinFactY="28032" custLinFactNeighborX="80968" custLinFactNeighborY="100000"/>
      <dgm:spPr/>
    </dgm:pt>
    <dgm:pt modelId="{610CB356-2B1C-4802-B814-7E74569EB1FA}" type="pres">
      <dgm:prSet presAssocID="{E5CCD457-BA13-4888-97F0-77084AD37723}" presName="text3" presStyleLbl="revTx" presStyleIdx="6" presStyleCnt="7" custScaleX="231364" custLinFactY="34492" custLinFactNeighborX="22471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F8FE7F6-AE93-47B0-AECC-1D0975A2A4FC}" type="pres">
      <dgm:prSet presAssocID="{E5CCD457-BA13-4888-97F0-77084AD37723}" presName="hierChild4" presStyleCnt="0"/>
      <dgm:spPr/>
    </dgm:pt>
  </dgm:ptLst>
  <dgm:cxnLst>
    <dgm:cxn modelId="{10109EB7-5531-47F3-A539-DF44E4613502}" type="presOf" srcId="{001F42FB-6E69-4A96-B894-993B87D693BE}" destId="{EA6B80D4-D252-46E3-B802-181C54749067}" srcOrd="0" destOrd="0" presId="urn:microsoft.com/office/officeart/2009/layout/CirclePictureHierarchy"/>
    <dgm:cxn modelId="{67C8F1AF-66BD-4105-8677-2575D87CEAD9}" type="presOf" srcId="{BC96283F-B374-49E4-B81A-2A1DC5492AF1}" destId="{949C87EA-F92E-4F4F-A6B5-A846B122CFAB}" srcOrd="0" destOrd="0" presId="urn:microsoft.com/office/officeart/2009/layout/CirclePictureHierarchy"/>
    <dgm:cxn modelId="{71E4C07F-2896-4D5E-B3C2-22CE5E269E97}" type="presOf" srcId="{11685E57-0896-42B4-8138-70CBEB0D92E9}" destId="{F548FAE5-ED84-415E-95E7-82DA1B4F85C7}" srcOrd="0" destOrd="0" presId="urn:microsoft.com/office/officeart/2009/layout/CirclePictureHierarchy"/>
    <dgm:cxn modelId="{0CEF5882-7940-4AD2-A683-FD44C1ECDA18}" srcId="{11685E57-0896-42B4-8138-70CBEB0D92E9}" destId="{001F42FB-6E69-4A96-B894-993B87D693BE}" srcOrd="0" destOrd="0" parTransId="{6F6934BC-5F11-4CE0-8AE2-119A0B95809E}" sibTransId="{B9CDC437-DCEB-425A-9612-CBA6D038084A}"/>
    <dgm:cxn modelId="{1511E334-B0A5-4C67-AD7A-7BACD660F6A8}" srcId="{11685E57-0896-42B4-8138-70CBEB0D92E9}" destId="{BDA618B8-ABEE-473C-9FDD-57F2C6FF4499}" srcOrd="1" destOrd="0" parTransId="{B5116B95-240B-4528-899F-1AD950DE7997}" sibTransId="{19431106-6FE3-4DA9-9ACC-AC009B396823}"/>
    <dgm:cxn modelId="{37E2D457-16A4-4BC8-8AC0-BB853E1F7F13}" srcId="{001F42FB-6E69-4A96-B894-993B87D693BE}" destId="{7BDAB0E9-D294-410B-B648-ACD68A5123F2}" srcOrd="0" destOrd="0" parTransId="{DC73F534-B345-49E3-8FEC-4F306AE089FC}" sibTransId="{B54A651E-9A19-44F5-B0C6-C21B1FD69B8A}"/>
    <dgm:cxn modelId="{DB636896-78BE-4204-88CB-A55783F810C0}" type="presOf" srcId="{B5116B95-240B-4528-899F-1AD950DE7997}" destId="{57330380-3E91-4FBB-8348-F6C0246B40A3}" srcOrd="0" destOrd="0" presId="urn:microsoft.com/office/officeart/2009/layout/CirclePictureHierarchy"/>
    <dgm:cxn modelId="{D88D683F-8E40-401E-BFFF-26FCFAD649E7}" type="presOf" srcId="{8516124F-B1DF-4BDF-92E7-873894F46EDD}" destId="{824C466F-E128-42B2-A38A-18163B197A52}" srcOrd="0" destOrd="0" presId="urn:microsoft.com/office/officeart/2009/layout/CirclePictureHierarchy"/>
    <dgm:cxn modelId="{89FBF79C-359F-4CCA-BEB2-4C8B8F8B64EF}" type="presOf" srcId="{DC73F534-B345-49E3-8FEC-4F306AE089FC}" destId="{04FB7165-B89B-452E-B225-52452BA26D6B}" srcOrd="0" destOrd="0" presId="urn:microsoft.com/office/officeart/2009/layout/CirclePictureHierarchy"/>
    <dgm:cxn modelId="{9507591C-7791-4E1B-8080-9F29F3D7D3B8}" type="presOf" srcId="{7BDAB0E9-D294-410B-B648-ACD68A5123F2}" destId="{11F137F9-CFC1-4091-92C0-E9EE009CD5F4}" srcOrd="0" destOrd="0" presId="urn:microsoft.com/office/officeart/2009/layout/CirclePictureHierarchy"/>
    <dgm:cxn modelId="{6D6277DA-1D80-458B-B27D-A93DE1AE9AD4}" type="presOf" srcId="{E5CCD457-BA13-4888-97F0-77084AD37723}" destId="{610CB356-2B1C-4802-B814-7E74569EB1FA}" srcOrd="0" destOrd="0" presId="urn:microsoft.com/office/officeart/2009/layout/CirclePictureHierarchy"/>
    <dgm:cxn modelId="{B2F15296-5C04-4D8E-881E-3E2A3F0615E9}" type="presOf" srcId="{BE204E6C-25E4-4AD7-A75D-ECDF5C57AC7B}" destId="{1A4AD30F-AD13-495E-A008-CB8FC653B0B2}" srcOrd="0" destOrd="0" presId="urn:microsoft.com/office/officeart/2009/layout/CirclePictureHierarchy"/>
    <dgm:cxn modelId="{5514EDB7-4D86-4C63-A4F6-F89362E2F147}" type="presOf" srcId="{C0E13E19-DC08-48A3-8D85-D60AE0882AB3}" destId="{D57143ED-EB74-4C0E-B976-9C71D7080E76}" srcOrd="0" destOrd="0" presId="urn:microsoft.com/office/officeart/2009/layout/CirclePictureHierarchy"/>
    <dgm:cxn modelId="{2DB46891-BE9E-4784-9AB5-0FB4AD562FC1}" type="presOf" srcId="{B88578F8-FBBF-4FE6-872F-325EEB79938B}" destId="{ECEA217F-EA0D-4257-A6F2-AFE02549858B}" srcOrd="0" destOrd="0" presId="urn:microsoft.com/office/officeart/2009/layout/CirclePictureHierarchy"/>
    <dgm:cxn modelId="{1882E99D-EF08-4E4F-A0D1-EF7104130791}" srcId="{001F42FB-6E69-4A96-B894-993B87D693BE}" destId="{B88578F8-FBBF-4FE6-872F-325EEB79938B}" srcOrd="1" destOrd="0" parTransId="{C0E13E19-DC08-48A3-8D85-D60AE0882AB3}" sibTransId="{AFA677F3-C68A-4BEC-9DE8-244CCAE88723}"/>
    <dgm:cxn modelId="{9ED32324-50E0-43D7-B37E-C9CEB800AB08}" srcId="{BDA618B8-ABEE-473C-9FDD-57F2C6FF4499}" destId="{BE204E6C-25E4-4AD7-A75D-ECDF5C57AC7B}" srcOrd="0" destOrd="0" parTransId="{BC96283F-B374-49E4-B81A-2A1DC5492AF1}" sibTransId="{C3A5341F-FBC6-4A29-8656-9047CB94B165}"/>
    <dgm:cxn modelId="{0B834C13-7727-4DF4-9315-0DD4CCD34F91}" type="presOf" srcId="{6F6934BC-5F11-4CE0-8AE2-119A0B95809E}" destId="{F52FA383-E47F-4F7B-8571-6F909E029A7D}" srcOrd="0" destOrd="0" presId="urn:microsoft.com/office/officeart/2009/layout/CirclePictureHierarchy"/>
    <dgm:cxn modelId="{75D4616D-2B8A-4A83-ACF2-582A1091C33D}" type="presOf" srcId="{676932E4-AD6B-438E-B160-FBBC3FA92E99}" destId="{878CD6A3-682C-47EB-9B8A-2161073A2593}" srcOrd="0" destOrd="0" presId="urn:microsoft.com/office/officeart/2009/layout/CirclePictureHierarchy"/>
    <dgm:cxn modelId="{0E9B92AC-EAD8-4A42-8842-FADB006B5D3B}" srcId="{676932E4-AD6B-438E-B160-FBBC3FA92E99}" destId="{11685E57-0896-42B4-8138-70CBEB0D92E9}" srcOrd="0" destOrd="0" parTransId="{B5D4783B-2EC1-4B03-B611-41B0DAA313D8}" sibTransId="{97E15CA9-A940-4C9C-B60E-AA134BE55D0C}"/>
    <dgm:cxn modelId="{C49DF10C-D146-4CF5-9DBD-C2D6183A32A8}" type="presOf" srcId="{BDA618B8-ABEE-473C-9FDD-57F2C6FF4499}" destId="{1D293916-BC86-42CE-B1E9-13F155800DB3}" srcOrd="0" destOrd="0" presId="urn:microsoft.com/office/officeart/2009/layout/CirclePictureHierarchy"/>
    <dgm:cxn modelId="{FC4B357C-9A49-4B16-9AF8-EE790390F7EF}" srcId="{BDA618B8-ABEE-473C-9FDD-57F2C6FF4499}" destId="{E5CCD457-BA13-4888-97F0-77084AD37723}" srcOrd="1" destOrd="0" parTransId="{8516124F-B1DF-4BDF-92E7-873894F46EDD}" sibTransId="{FF3A80BE-869B-4200-A12F-87437FD71A62}"/>
    <dgm:cxn modelId="{9B8DC47B-9D35-4189-B20D-6A68C9C82B43}" type="presParOf" srcId="{878CD6A3-682C-47EB-9B8A-2161073A2593}" destId="{CC7BC72D-51FA-4F8C-9DCF-870D898894EE}" srcOrd="0" destOrd="0" presId="urn:microsoft.com/office/officeart/2009/layout/CirclePictureHierarchy"/>
    <dgm:cxn modelId="{D9D75EA4-9DFC-47A8-9668-F5F1EFFB5E76}" type="presParOf" srcId="{CC7BC72D-51FA-4F8C-9DCF-870D898894EE}" destId="{2FF145B4-D35A-4810-842B-B0B80D0C9877}" srcOrd="0" destOrd="0" presId="urn:microsoft.com/office/officeart/2009/layout/CirclePictureHierarchy"/>
    <dgm:cxn modelId="{FB0D3102-5386-4F4D-AE12-6E69CAFF29F2}" type="presParOf" srcId="{2FF145B4-D35A-4810-842B-B0B80D0C9877}" destId="{E7E1056D-01C3-45FA-B8A3-CE1FE63053E6}" srcOrd="0" destOrd="0" presId="urn:microsoft.com/office/officeart/2009/layout/CirclePictureHierarchy"/>
    <dgm:cxn modelId="{CFB84852-954D-42B2-9209-BB0795263132}" type="presParOf" srcId="{2FF145B4-D35A-4810-842B-B0B80D0C9877}" destId="{F548FAE5-ED84-415E-95E7-82DA1B4F85C7}" srcOrd="1" destOrd="0" presId="urn:microsoft.com/office/officeart/2009/layout/CirclePictureHierarchy"/>
    <dgm:cxn modelId="{4AFE9BE6-7369-4798-962F-DB1C6682F763}" type="presParOf" srcId="{CC7BC72D-51FA-4F8C-9DCF-870D898894EE}" destId="{E241E254-A6AC-463C-A7AD-CF62416F1913}" srcOrd="1" destOrd="0" presId="urn:microsoft.com/office/officeart/2009/layout/CirclePictureHierarchy"/>
    <dgm:cxn modelId="{9FC59E3D-256A-461C-BD60-083E2C196E02}" type="presParOf" srcId="{E241E254-A6AC-463C-A7AD-CF62416F1913}" destId="{F52FA383-E47F-4F7B-8571-6F909E029A7D}" srcOrd="0" destOrd="0" presId="urn:microsoft.com/office/officeart/2009/layout/CirclePictureHierarchy"/>
    <dgm:cxn modelId="{0A322C51-E169-449E-971B-689C6F1154CD}" type="presParOf" srcId="{E241E254-A6AC-463C-A7AD-CF62416F1913}" destId="{0226D00B-F9B0-437A-B96E-69B93F1BDF90}" srcOrd="1" destOrd="0" presId="urn:microsoft.com/office/officeart/2009/layout/CirclePictureHierarchy"/>
    <dgm:cxn modelId="{C89E91FA-ACA2-40CA-824D-F602F2DD2930}" type="presParOf" srcId="{0226D00B-F9B0-437A-B96E-69B93F1BDF90}" destId="{7730C57C-C9ED-46F4-8BFF-392E6E70ED75}" srcOrd="0" destOrd="0" presId="urn:microsoft.com/office/officeart/2009/layout/CirclePictureHierarchy"/>
    <dgm:cxn modelId="{9CDE56BA-97AD-4A98-86CA-17565252CF96}" type="presParOf" srcId="{7730C57C-C9ED-46F4-8BFF-392E6E70ED75}" destId="{F514A35F-3543-4B30-BA1F-99443F4FD749}" srcOrd="0" destOrd="0" presId="urn:microsoft.com/office/officeart/2009/layout/CirclePictureHierarchy"/>
    <dgm:cxn modelId="{77438DEC-35CC-4F7B-B4E7-9D6687FF6E88}" type="presParOf" srcId="{7730C57C-C9ED-46F4-8BFF-392E6E70ED75}" destId="{EA6B80D4-D252-46E3-B802-181C54749067}" srcOrd="1" destOrd="0" presId="urn:microsoft.com/office/officeart/2009/layout/CirclePictureHierarchy"/>
    <dgm:cxn modelId="{E8D4F7B4-41D2-4D4A-B6B1-8E5AB869B2B5}" type="presParOf" srcId="{0226D00B-F9B0-437A-B96E-69B93F1BDF90}" destId="{289E9B13-52AE-4975-B635-042A2618C7F9}" srcOrd="1" destOrd="0" presId="urn:microsoft.com/office/officeart/2009/layout/CirclePictureHierarchy"/>
    <dgm:cxn modelId="{5758B3F4-F464-4E50-80D6-4B059F4905DA}" type="presParOf" srcId="{289E9B13-52AE-4975-B635-042A2618C7F9}" destId="{04FB7165-B89B-452E-B225-52452BA26D6B}" srcOrd="0" destOrd="0" presId="urn:microsoft.com/office/officeart/2009/layout/CirclePictureHierarchy"/>
    <dgm:cxn modelId="{18238CE1-8BB4-482A-B26A-127F97A4452E}" type="presParOf" srcId="{289E9B13-52AE-4975-B635-042A2618C7F9}" destId="{EF16F49A-664F-4647-9D3F-CF3062B9519A}" srcOrd="1" destOrd="0" presId="urn:microsoft.com/office/officeart/2009/layout/CirclePictureHierarchy"/>
    <dgm:cxn modelId="{432055CF-C59C-47B3-B340-D6D227E8B207}" type="presParOf" srcId="{EF16F49A-664F-4647-9D3F-CF3062B9519A}" destId="{16BFE32D-764D-4ADC-8D03-BADCE5F73E76}" srcOrd="0" destOrd="0" presId="urn:microsoft.com/office/officeart/2009/layout/CirclePictureHierarchy"/>
    <dgm:cxn modelId="{7F8A452D-091E-478F-9D9D-2CD02C8FB26D}" type="presParOf" srcId="{16BFE32D-764D-4ADC-8D03-BADCE5F73E76}" destId="{305A9A37-BDEC-48B4-9AE2-F2D649C26AAC}" srcOrd="0" destOrd="0" presId="urn:microsoft.com/office/officeart/2009/layout/CirclePictureHierarchy"/>
    <dgm:cxn modelId="{04A20538-A71C-4BB6-8552-0D3F265F4B9F}" type="presParOf" srcId="{16BFE32D-764D-4ADC-8D03-BADCE5F73E76}" destId="{11F137F9-CFC1-4091-92C0-E9EE009CD5F4}" srcOrd="1" destOrd="0" presId="urn:microsoft.com/office/officeart/2009/layout/CirclePictureHierarchy"/>
    <dgm:cxn modelId="{66E6F8C8-FF9E-4D0E-AC36-BEFEB5EB10BE}" type="presParOf" srcId="{EF16F49A-664F-4647-9D3F-CF3062B9519A}" destId="{B28E5CB6-BF80-4110-B8CB-655C644B5588}" srcOrd="1" destOrd="0" presId="urn:microsoft.com/office/officeart/2009/layout/CirclePictureHierarchy"/>
    <dgm:cxn modelId="{0A4ECEA7-58F5-481C-B076-26FBC45688EF}" type="presParOf" srcId="{289E9B13-52AE-4975-B635-042A2618C7F9}" destId="{D57143ED-EB74-4C0E-B976-9C71D7080E76}" srcOrd="2" destOrd="0" presId="urn:microsoft.com/office/officeart/2009/layout/CirclePictureHierarchy"/>
    <dgm:cxn modelId="{6CA32065-242B-40DB-AAF7-240AB5D0267C}" type="presParOf" srcId="{289E9B13-52AE-4975-B635-042A2618C7F9}" destId="{BC4AA447-7D95-4EC7-9630-EE492A3470C7}" srcOrd="3" destOrd="0" presId="urn:microsoft.com/office/officeart/2009/layout/CirclePictureHierarchy"/>
    <dgm:cxn modelId="{9E3F6FB5-E8DB-4F0D-8D48-4F42EEE04B70}" type="presParOf" srcId="{BC4AA447-7D95-4EC7-9630-EE492A3470C7}" destId="{E4DE7D8D-0C1D-43AF-8475-D36252CF26AC}" srcOrd="0" destOrd="0" presId="urn:microsoft.com/office/officeart/2009/layout/CirclePictureHierarchy"/>
    <dgm:cxn modelId="{5DF97CD3-DF86-4370-986E-8DFC3CA41513}" type="presParOf" srcId="{E4DE7D8D-0C1D-43AF-8475-D36252CF26AC}" destId="{A778DF78-DF5D-4C06-BEB8-C9990CFE67C1}" srcOrd="0" destOrd="0" presId="urn:microsoft.com/office/officeart/2009/layout/CirclePictureHierarchy"/>
    <dgm:cxn modelId="{84A5DBB6-5824-4096-866E-DB7083364996}" type="presParOf" srcId="{E4DE7D8D-0C1D-43AF-8475-D36252CF26AC}" destId="{ECEA217F-EA0D-4257-A6F2-AFE02549858B}" srcOrd="1" destOrd="0" presId="urn:microsoft.com/office/officeart/2009/layout/CirclePictureHierarchy"/>
    <dgm:cxn modelId="{A903725E-51EF-4908-9FB2-34C3312F63E8}" type="presParOf" srcId="{BC4AA447-7D95-4EC7-9630-EE492A3470C7}" destId="{BA97506C-1847-4847-B23B-1DD2451C9246}" srcOrd="1" destOrd="0" presId="urn:microsoft.com/office/officeart/2009/layout/CirclePictureHierarchy"/>
    <dgm:cxn modelId="{9FC51846-DB40-412D-A034-77FB00E9BDEB}" type="presParOf" srcId="{E241E254-A6AC-463C-A7AD-CF62416F1913}" destId="{57330380-3E91-4FBB-8348-F6C0246B40A3}" srcOrd="2" destOrd="0" presId="urn:microsoft.com/office/officeart/2009/layout/CirclePictureHierarchy"/>
    <dgm:cxn modelId="{F3915EBF-4439-4650-944E-0EBCD32FE732}" type="presParOf" srcId="{E241E254-A6AC-463C-A7AD-CF62416F1913}" destId="{BCBA64A8-6CE9-49AB-8A7D-7362002AFF2D}" srcOrd="3" destOrd="0" presId="urn:microsoft.com/office/officeart/2009/layout/CirclePictureHierarchy"/>
    <dgm:cxn modelId="{0A145C58-59E5-4E15-ADB0-8C4C114B7E53}" type="presParOf" srcId="{BCBA64A8-6CE9-49AB-8A7D-7362002AFF2D}" destId="{52F77A78-E05D-449E-8770-EE91C5EF47BA}" srcOrd="0" destOrd="0" presId="urn:microsoft.com/office/officeart/2009/layout/CirclePictureHierarchy"/>
    <dgm:cxn modelId="{C9127C7A-1547-4B46-B6F7-552824D1C53D}" type="presParOf" srcId="{52F77A78-E05D-449E-8770-EE91C5EF47BA}" destId="{4AE51C54-78D6-4EFF-87BD-B77F24C18A24}" srcOrd="0" destOrd="0" presId="urn:microsoft.com/office/officeart/2009/layout/CirclePictureHierarchy"/>
    <dgm:cxn modelId="{3D2157C8-0CA3-4B0A-8666-A988351E480A}" type="presParOf" srcId="{52F77A78-E05D-449E-8770-EE91C5EF47BA}" destId="{1D293916-BC86-42CE-B1E9-13F155800DB3}" srcOrd="1" destOrd="0" presId="urn:microsoft.com/office/officeart/2009/layout/CirclePictureHierarchy"/>
    <dgm:cxn modelId="{BE6BE274-F7A5-4ED2-A881-86F0680EE550}" type="presParOf" srcId="{BCBA64A8-6CE9-49AB-8A7D-7362002AFF2D}" destId="{3D8CDEB0-C140-45C3-A974-02127742E262}" srcOrd="1" destOrd="0" presId="urn:microsoft.com/office/officeart/2009/layout/CirclePictureHierarchy"/>
    <dgm:cxn modelId="{4AAD43EC-D25C-4063-8644-426011117033}" type="presParOf" srcId="{3D8CDEB0-C140-45C3-A974-02127742E262}" destId="{949C87EA-F92E-4F4F-A6B5-A846B122CFAB}" srcOrd="0" destOrd="0" presId="urn:microsoft.com/office/officeart/2009/layout/CirclePictureHierarchy"/>
    <dgm:cxn modelId="{8CA97658-E8E2-4729-B98E-B6AD37E1A923}" type="presParOf" srcId="{3D8CDEB0-C140-45C3-A974-02127742E262}" destId="{F3F17FE7-0A51-4CBC-8502-8D600932095F}" srcOrd="1" destOrd="0" presId="urn:microsoft.com/office/officeart/2009/layout/CirclePictureHierarchy"/>
    <dgm:cxn modelId="{7A94B8C1-4D5B-485B-A283-EF57B7421FE7}" type="presParOf" srcId="{F3F17FE7-0A51-4CBC-8502-8D600932095F}" destId="{B0B35F71-DA11-4097-908D-041EEA8C947A}" srcOrd="0" destOrd="0" presId="urn:microsoft.com/office/officeart/2009/layout/CirclePictureHierarchy"/>
    <dgm:cxn modelId="{BCB920FF-D65E-4439-927D-649521A6D982}" type="presParOf" srcId="{B0B35F71-DA11-4097-908D-041EEA8C947A}" destId="{6E5CE147-27BF-459F-B079-C58FA7722E74}" srcOrd="0" destOrd="0" presId="urn:microsoft.com/office/officeart/2009/layout/CirclePictureHierarchy"/>
    <dgm:cxn modelId="{2D16F215-E088-4A02-B9DE-DE8395D082B9}" type="presParOf" srcId="{B0B35F71-DA11-4097-908D-041EEA8C947A}" destId="{1A4AD30F-AD13-495E-A008-CB8FC653B0B2}" srcOrd="1" destOrd="0" presId="urn:microsoft.com/office/officeart/2009/layout/CirclePictureHierarchy"/>
    <dgm:cxn modelId="{33DD66D6-3B63-4909-B57E-F9FE2F2A8367}" type="presParOf" srcId="{F3F17FE7-0A51-4CBC-8502-8D600932095F}" destId="{B1D49693-D95A-457B-99B8-FF6F45DE8285}" srcOrd="1" destOrd="0" presId="urn:microsoft.com/office/officeart/2009/layout/CirclePictureHierarchy"/>
    <dgm:cxn modelId="{CE1E30A6-596E-486F-86A2-9A8AAC2025D6}" type="presParOf" srcId="{3D8CDEB0-C140-45C3-A974-02127742E262}" destId="{824C466F-E128-42B2-A38A-18163B197A52}" srcOrd="2" destOrd="0" presId="urn:microsoft.com/office/officeart/2009/layout/CirclePictureHierarchy"/>
    <dgm:cxn modelId="{5692F4FB-D806-40AF-A219-88E980EF66C8}" type="presParOf" srcId="{3D8CDEB0-C140-45C3-A974-02127742E262}" destId="{AB5E7E7A-3152-454B-8E79-F27C928F6C44}" srcOrd="3" destOrd="0" presId="urn:microsoft.com/office/officeart/2009/layout/CirclePictureHierarchy"/>
    <dgm:cxn modelId="{4C3401CC-8204-496F-85ED-FB0572B098C5}" type="presParOf" srcId="{AB5E7E7A-3152-454B-8E79-F27C928F6C44}" destId="{87AA164C-2EB2-4418-8619-B301A3A13604}" srcOrd="0" destOrd="0" presId="urn:microsoft.com/office/officeart/2009/layout/CirclePictureHierarchy"/>
    <dgm:cxn modelId="{356599F2-AFAE-498C-9125-7D2B35C4BD3A}" type="presParOf" srcId="{87AA164C-2EB2-4418-8619-B301A3A13604}" destId="{BE341608-2C91-4B6B-AC44-36090606C302}" srcOrd="0" destOrd="0" presId="urn:microsoft.com/office/officeart/2009/layout/CirclePictureHierarchy"/>
    <dgm:cxn modelId="{CEB6D768-9C69-4419-8A99-86BD5FDDC2AE}" type="presParOf" srcId="{87AA164C-2EB2-4418-8619-B301A3A13604}" destId="{610CB356-2B1C-4802-B814-7E74569EB1FA}" srcOrd="1" destOrd="0" presId="urn:microsoft.com/office/officeart/2009/layout/CirclePictureHierarchy"/>
    <dgm:cxn modelId="{3531C84C-24C5-4FB6-BA5E-5671D55D65D4}" type="presParOf" srcId="{AB5E7E7A-3152-454B-8E79-F27C928F6C44}" destId="{3F8FE7F6-AE93-47B0-AECC-1D0975A2A4F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932E4-AD6B-438E-B160-FBBC3FA92E9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1685E57-0896-42B4-8138-70CBEB0D92E9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6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D4783B-2EC1-4B03-B611-41B0DAA313D8}" type="parTrans" cxnId="{0E9B92AC-EAD8-4A42-8842-FADB006B5D3B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7E15CA9-A940-4C9C-B60E-AA134BE55D0C}" type="sibTrans" cxnId="{0E9B92AC-EAD8-4A42-8842-FADB006B5D3B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01F42FB-6E69-4A96-B894-993B87D693BE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2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F6934BC-5F11-4CE0-8AE2-119A0B95809E}" type="parTrans" cxnId="{0CEF5882-7940-4AD2-A683-FD44C1ECDA18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9CDC437-DCEB-425A-9612-CBA6D038084A}" type="sibTrans" cxnId="{0CEF5882-7940-4AD2-A683-FD44C1ECDA18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BDAB0E9-D294-410B-B648-ACD68A5123F2}">
      <dgm:prSet phldrT="[Texto]"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C1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C73F534-B345-49E3-8FEC-4F306AE089FC}" type="parTrans" cxnId="{37E2D457-16A4-4BC8-8AC0-BB853E1F7F13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4A651E-9A19-44F5-B0C6-C21B1FD69B8A}" type="sibTrans" cxnId="{37E2D457-16A4-4BC8-8AC0-BB853E1F7F13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88578F8-FBBF-4FE6-872F-325EEB79938B}">
      <dgm:prSet phldrT="[Texto]"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C4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C0E13E19-DC08-48A3-8D85-D60AE0882AB3}" type="parTrans" cxnId="{1882E99D-EF08-4E4F-A0D1-EF71041307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FA677F3-C68A-4BEC-9DE8-244CCAE88723}" type="sibTrans" cxnId="{1882E99D-EF08-4E4F-A0D1-EF71041307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5CCD457-BA13-4888-97F0-77084AD37723}">
      <dgm:prSet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C2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8516124F-B1DF-4BDF-92E7-873894F46EDD}" type="parTrans" cxnId="{FC4B357C-9A49-4B16-9AF8-EE790390F7EF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F3A80BE-869B-4200-A12F-87437FD71A62}" type="sibTrans" cxnId="{FC4B357C-9A49-4B16-9AF8-EE790390F7EF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C25E5D-8CB0-4DB2-8927-CD8997B8878B}">
      <dgm:prSet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4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1F8247D-EB5B-4C82-BC0F-E43CC641A06F}" type="parTrans" cxnId="{FE01479A-826A-43DD-8844-8D916649C15E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3B5F3F2-4639-4C34-9CE9-8BE2A9745BBB}" type="sibTrans" cxnId="{FE01479A-826A-43DD-8844-8D916649C15E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D7C477C-C12A-4512-AA39-DA1C73C2CDFA}">
      <dgm:prSet/>
      <dgm:spPr/>
      <dgm:t>
        <a:bodyPr/>
        <a:lstStyle/>
        <a:p>
          <a:r>
            <a:rPr lang="es-AR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C3</a:t>
          </a:r>
          <a:endParaRPr lang="es-AR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2621D573-1463-4111-9AC0-4DBEEAD03C71}" type="parTrans" cxnId="{DB5BA364-F4CE-4250-A591-8AA7E68E70E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7C0F9A9-0506-4775-9F22-362D88DC3AC3}" type="sibTrans" cxnId="{DB5BA364-F4CE-4250-A591-8AA7E68E70E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78CD6A3-682C-47EB-9B8A-2161073A2593}" type="pres">
      <dgm:prSet presAssocID="{676932E4-AD6B-438E-B160-FBBC3FA92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CC7BC72D-51FA-4F8C-9DCF-870D898894EE}" type="pres">
      <dgm:prSet presAssocID="{11685E57-0896-42B4-8138-70CBEB0D92E9}" presName="hierRoot1" presStyleCnt="0"/>
      <dgm:spPr/>
    </dgm:pt>
    <dgm:pt modelId="{2FF145B4-D35A-4810-842B-B0B80D0C9877}" type="pres">
      <dgm:prSet presAssocID="{11685E57-0896-42B4-8138-70CBEB0D92E9}" presName="composite" presStyleCnt="0"/>
      <dgm:spPr/>
    </dgm:pt>
    <dgm:pt modelId="{E7E1056D-01C3-45FA-B8A3-CE1FE63053E6}" type="pres">
      <dgm:prSet presAssocID="{11685E57-0896-42B4-8138-70CBEB0D92E9}" presName="image" presStyleLbl="node0" presStyleIdx="0" presStyleCnt="1" custLinFactX="100000" custLinFactNeighborX="104271" custLinFactNeighborY="6030"/>
      <dgm:spPr/>
    </dgm:pt>
    <dgm:pt modelId="{F548FAE5-ED84-415E-95E7-82DA1B4F85C7}" type="pres">
      <dgm:prSet presAssocID="{11685E57-0896-42B4-8138-70CBEB0D92E9}" presName="text" presStyleLbl="revTx" presStyleIdx="0" presStyleCnt="7" custLinFactNeighborX="39145" custLinFactNeighborY="-1233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241E254-A6AC-463C-A7AD-CF62416F1913}" type="pres">
      <dgm:prSet presAssocID="{11685E57-0896-42B4-8138-70CBEB0D92E9}" presName="hierChild2" presStyleCnt="0"/>
      <dgm:spPr/>
    </dgm:pt>
    <dgm:pt modelId="{4608105D-A4CE-4283-9BA7-1FDF86842F77}" type="pres">
      <dgm:prSet presAssocID="{B1F8247D-EB5B-4C82-BC0F-E43CC641A06F}" presName="Name10" presStyleLbl="parChTrans1D2" presStyleIdx="0" presStyleCnt="2"/>
      <dgm:spPr/>
    </dgm:pt>
    <dgm:pt modelId="{30CADEC4-A9BD-4A22-8D3A-9CE46C212112}" type="pres">
      <dgm:prSet presAssocID="{11C25E5D-8CB0-4DB2-8927-CD8997B8878B}" presName="hierRoot2" presStyleCnt="0"/>
      <dgm:spPr/>
    </dgm:pt>
    <dgm:pt modelId="{3A9AC59E-1FA4-4461-AB39-0F788A8530C7}" type="pres">
      <dgm:prSet presAssocID="{11C25E5D-8CB0-4DB2-8927-CD8997B8878B}" presName="composite2" presStyleCnt="0"/>
      <dgm:spPr/>
    </dgm:pt>
    <dgm:pt modelId="{5B1A06D7-89D1-48C1-97D1-545112EE5E21}" type="pres">
      <dgm:prSet presAssocID="{11C25E5D-8CB0-4DB2-8927-CD8997B8878B}" presName="image2" presStyleLbl="node2" presStyleIdx="0" presStyleCnt="2" custLinFactNeighborX="84857" custLinFactNeighborY="-21098"/>
      <dgm:spPr/>
    </dgm:pt>
    <dgm:pt modelId="{AD66EED9-2D74-4002-9402-B147AF218E46}" type="pres">
      <dgm:prSet presAssocID="{11C25E5D-8CB0-4DB2-8927-CD8997B8878B}" presName="text2" presStyleLbl="revTx" presStyleIdx="1" presStyleCnt="7" custLinFactNeighborX="48781" custLinFactNeighborY="-12820">
        <dgm:presLayoutVars>
          <dgm:chPref val="3"/>
        </dgm:presLayoutVars>
      </dgm:prSet>
      <dgm:spPr/>
    </dgm:pt>
    <dgm:pt modelId="{270A24DB-7262-4B27-8C10-84855AB83076}" type="pres">
      <dgm:prSet presAssocID="{11C25E5D-8CB0-4DB2-8927-CD8997B8878B}" presName="hierChild3" presStyleCnt="0"/>
      <dgm:spPr/>
    </dgm:pt>
    <dgm:pt modelId="{BC6E35F2-F128-4115-AF57-375B00298C36}" type="pres">
      <dgm:prSet presAssocID="{6F6934BC-5F11-4CE0-8AE2-119A0B95809E}" presName="Name17" presStyleLbl="parChTrans1D3" presStyleIdx="0" presStyleCnt="2"/>
      <dgm:spPr/>
      <dgm:t>
        <a:bodyPr/>
        <a:lstStyle/>
        <a:p>
          <a:endParaRPr lang="es-AR"/>
        </a:p>
      </dgm:t>
    </dgm:pt>
    <dgm:pt modelId="{5DD65C3D-6872-4744-8A69-2DC9A2B4A5DC}" type="pres">
      <dgm:prSet presAssocID="{001F42FB-6E69-4A96-B894-993B87D693BE}" presName="hierRoot3" presStyleCnt="0"/>
      <dgm:spPr/>
    </dgm:pt>
    <dgm:pt modelId="{FA601197-727E-4F28-A2A5-D44C83430FE8}" type="pres">
      <dgm:prSet presAssocID="{001F42FB-6E69-4A96-B894-993B87D693BE}" presName="composite3" presStyleCnt="0"/>
      <dgm:spPr/>
    </dgm:pt>
    <dgm:pt modelId="{BE4EBD4B-0A28-4F19-8D85-8CAD5CE53540}" type="pres">
      <dgm:prSet presAssocID="{001F42FB-6E69-4A96-B894-993B87D693BE}" presName="image3" presStyleLbl="node3" presStyleIdx="0" presStyleCnt="2"/>
      <dgm:spPr/>
    </dgm:pt>
    <dgm:pt modelId="{C5EC740C-10C8-437E-87C0-BC514C3113A6}" type="pres">
      <dgm:prSet presAssocID="{001F42FB-6E69-4A96-B894-993B87D693BE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8AC522-8033-431D-A365-E63B2CAB88CF}" type="pres">
      <dgm:prSet presAssocID="{001F42FB-6E69-4A96-B894-993B87D693BE}" presName="hierChild4" presStyleCnt="0"/>
      <dgm:spPr/>
    </dgm:pt>
    <dgm:pt modelId="{3F5F1DDA-11E5-4B80-A969-3A22883C8B73}" type="pres">
      <dgm:prSet presAssocID="{DC73F534-B345-49E3-8FEC-4F306AE089FC}" presName="Name23" presStyleLbl="parChTrans1D4" presStyleIdx="0" presStyleCnt="2"/>
      <dgm:spPr/>
      <dgm:t>
        <a:bodyPr/>
        <a:lstStyle/>
        <a:p>
          <a:endParaRPr lang="es-AR"/>
        </a:p>
      </dgm:t>
    </dgm:pt>
    <dgm:pt modelId="{F108AC3F-5FA2-4EC3-8C15-509D85FD8733}" type="pres">
      <dgm:prSet presAssocID="{7BDAB0E9-D294-410B-B648-ACD68A5123F2}" presName="hierRoot4" presStyleCnt="0"/>
      <dgm:spPr/>
    </dgm:pt>
    <dgm:pt modelId="{ADAA9382-E35D-4D13-B205-4CE94931B909}" type="pres">
      <dgm:prSet presAssocID="{7BDAB0E9-D294-410B-B648-ACD68A5123F2}" presName="composite4" presStyleCnt="0"/>
      <dgm:spPr/>
    </dgm:pt>
    <dgm:pt modelId="{3D019365-10A6-4B38-B7DC-00FC9F719D46}" type="pres">
      <dgm:prSet presAssocID="{7BDAB0E9-D294-410B-B648-ACD68A5123F2}" presName="image4" presStyleLbl="node4" presStyleIdx="0" presStyleCnt="2"/>
      <dgm:spPr/>
    </dgm:pt>
    <dgm:pt modelId="{E51543CC-FF05-48CA-A3B2-1E5B4393FFC2}" type="pres">
      <dgm:prSet presAssocID="{7BDAB0E9-D294-410B-B648-ACD68A5123F2}" presName="text4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517529-213B-4E86-9E24-EA934D882127}" type="pres">
      <dgm:prSet presAssocID="{7BDAB0E9-D294-410B-B648-ACD68A5123F2}" presName="hierChild5" presStyleCnt="0"/>
      <dgm:spPr/>
    </dgm:pt>
    <dgm:pt modelId="{798CA6F1-6FB1-4811-B0D7-5590D837EB9F}" type="pres">
      <dgm:prSet presAssocID="{C0E13E19-DC08-48A3-8D85-D60AE0882AB3}" presName="Name23" presStyleLbl="parChTrans1D4" presStyleIdx="1" presStyleCnt="2"/>
      <dgm:spPr/>
      <dgm:t>
        <a:bodyPr/>
        <a:lstStyle/>
        <a:p>
          <a:endParaRPr lang="es-AR"/>
        </a:p>
      </dgm:t>
    </dgm:pt>
    <dgm:pt modelId="{616EA44A-A9C9-43AD-B33A-06BD0E6FB57C}" type="pres">
      <dgm:prSet presAssocID="{B88578F8-FBBF-4FE6-872F-325EEB79938B}" presName="hierRoot4" presStyleCnt="0"/>
      <dgm:spPr/>
    </dgm:pt>
    <dgm:pt modelId="{BC50F92D-6A94-4520-A0AD-1B8225724E1B}" type="pres">
      <dgm:prSet presAssocID="{B88578F8-FBBF-4FE6-872F-325EEB79938B}" presName="composite4" presStyleCnt="0"/>
      <dgm:spPr/>
    </dgm:pt>
    <dgm:pt modelId="{E9D8CF51-9572-48CD-921E-DA12924F7B69}" type="pres">
      <dgm:prSet presAssocID="{B88578F8-FBBF-4FE6-872F-325EEB79938B}" presName="image4" presStyleLbl="node4" presStyleIdx="1" presStyleCnt="2"/>
      <dgm:spPr/>
    </dgm:pt>
    <dgm:pt modelId="{9169473F-E4C5-45F6-98B3-06CC578F80D4}" type="pres">
      <dgm:prSet presAssocID="{B88578F8-FBBF-4FE6-872F-325EEB79938B}" presName="text4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A82E4C3-EA42-40C6-822F-3D9E1BFFCBBD}" type="pres">
      <dgm:prSet presAssocID="{B88578F8-FBBF-4FE6-872F-325EEB79938B}" presName="hierChild5" presStyleCnt="0"/>
      <dgm:spPr/>
    </dgm:pt>
    <dgm:pt modelId="{8E5AE414-E3DD-4267-BD5B-21E6F83E3D62}" type="pres">
      <dgm:prSet presAssocID="{2621D573-1463-4111-9AC0-4DBEEAD03C71}" presName="Name17" presStyleLbl="parChTrans1D3" presStyleIdx="1" presStyleCnt="2"/>
      <dgm:spPr/>
    </dgm:pt>
    <dgm:pt modelId="{658529F7-2E1F-43FB-934E-C4A2FE0E4936}" type="pres">
      <dgm:prSet presAssocID="{6D7C477C-C12A-4512-AA39-DA1C73C2CDFA}" presName="hierRoot3" presStyleCnt="0"/>
      <dgm:spPr/>
    </dgm:pt>
    <dgm:pt modelId="{322FFDE5-3964-4B37-B8CF-34F624F4611C}" type="pres">
      <dgm:prSet presAssocID="{6D7C477C-C12A-4512-AA39-DA1C73C2CDFA}" presName="composite3" presStyleCnt="0"/>
      <dgm:spPr/>
    </dgm:pt>
    <dgm:pt modelId="{00495C92-356A-4F1F-8E54-7EEA47B60EFA}" type="pres">
      <dgm:prSet presAssocID="{6D7C477C-C12A-4512-AA39-DA1C73C2CDFA}" presName="image3" presStyleLbl="node3" presStyleIdx="1" presStyleCnt="2" custLinFactX="40043" custLinFactY="20373" custLinFactNeighborX="100000" custLinFactNeighborY="100000"/>
      <dgm:spPr/>
    </dgm:pt>
    <dgm:pt modelId="{224B8063-95D9-4D12-AF20-0D66F1D42197}" type="pres">
      <dgm:prSet presAssocID="{6D7C477C-C12A-4512-AA39-DA1C73C2CDFA}" presName="text3" presStyleLbl="revTx" presStyleIdx="5" presStyleCnt="7" custLinFactY="28651" custLinFactNeighborX="-26829" custLinFactNeighborY="100000">
        <dgm:presLayoutVars>
          <dgm:chPref val="3"/>
        </dgm:presLayoutVars>
      </dgm:prSet>
      <dgm:spPr/>
    </dgm:pt>
    <dgm:pt modelId="{EFB157D8-10C5-4738-AC9E-4E0570CA321E}" type="pres">
      <dgm:prSet presAssocID="{6D7C477C-C12A-4512-AA39-DA1C73C2CDFA}" presName="hierChild4" presStyleCnt="0"/>
      <dgm:spPr/>
    </dgm:pt>
    <dgm:pt modelId="{D632A0FF-6A0C-48A7-911E-1DABF0BF1822}" type="pres">
      <dgm:prSet presAssocID="{8516124F-B1DF-4BDF-92E7-873894F46EDD}" presName="Name10" presStyleLbl="parChTrans1D2" presStyleIdx="1" presStyleCnt="2"/>
      <dgm:spPr/>
      <dgm:t>
        <a:bodyPr/>
        <a:lstStyle/>
        <a:p>
          <a:endParaRPr lang="es-AR"/>
        </a:p>
      </dgm:t>
    </dgm:pt>
    <dgm:pt modelId="{D754A2F8-D091-4618-954B-AC8B82FED278}" type="pres">
      <dgm:prSet presAssocID="{E5CCD457-BA13-4888-97F0-77084AD37723}" presName="hierRoot2" presStyleCnt="0"/>
      <dgm:spPr/>
    </dgm:pt>
    <dgm:pt modelId="{B49BDA71-10D7-4BBD-ABC1-76A92204F725}" type="pres">
      <dgm:prSet presAssocID="{E5CCD457-BA13-4888-97F0-77084AD37723}" presName="composite2" presStyleCnt="0"/>
      <dgm:spPr/>
    </dgm:pt>
    <dgm:pt modelId="{8731B03F-F57D-4F3C-8614-0DAE7437A07A}" type="pres">
      <dgm:prSet presAssocID="{E5CCD457-BA13-4888-97F0-77084AD37723}" presName="image2" presStyleLbl="node2" presStyleIdx="1" presStyleCnt="2" custLinFactX="79171" custLinFactY="100000" custLinFactNeighborX="100000" custLinFactNeighborY="159901"/>
      <dgm:spPr/>
    </dgm:pt>
    <dgm:pt modelId="{7A5BB3E9-FDEA-45E9-8078-F1812A02B6C2}" type="pres">
      <dgm:prSet presAssocID="{E5CCD457-BA13-4888-97F0-77084AD37723}" presName="text2" presStyleLbl="revTx" presStyleIdx="6" presStyleCnt="7" custLinFactY="100000" custLinFactNeighborX="4609" custLinFactNeighborY="16818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C6EF7C1-8E2A-4DF6-B29A-CFF5823CE034}" type="pres">
      <dgm:prSet presAssocID="{E5CCD457-BA13-4888-97F0-77084AD37723}" presName="hierChild3" presStyleCnt="0"/>
      <dgm:spPr/>
    </dgm:pt>
  </dgm:ptLst>
  <dgm:cxnLst>
    <dgm:cxn modelId="{0E9B92AC-EAD8-4A42-8842-FADB006B5D3B}" srcId="{676932E4-AD6B-438E-B160-FBBC3FA92E99}" destId="{11685E57-0896-42B4-8138-70CBEB0D92E9}" srcOrd="0" destOrd="0" parTransId="{B5D4783B-2EC1-4B03-B611-41B0DAA313D8}" sibTransId="{97E15CA9-A940-4C9C-B60E-AA134BE55D0C}"/>
    <dgm:cxn modelId="{AD823775-6B09-4267-A402-BD1FA3C47E2B}" type="presOf" srcId="{C0E13E19-DC08-48A3-8D85-D60AE0882AB3}" destId="{798CA6F1-6FB1-4811-B0D7-5590D837EB9F}" srcOrd="0" destOrd="0" presId="urn:microsoft.com/office/officeart/2009/layout/CirclePictureHierarchy"/>
    <dgm:cxn modelId="{B9975AEF-3C22-4D54-8EB5-623C0DAC6B1F}" type="presOf" srcId="{11C25E5D-8CB0-4DB2-8927-CD8997B8878B}" destId="{AD66EED9-2D74-4002-9402-B147AF218E46}" srcOrd="0" destOrd="0" presId="urn:microsoft.com/office/officeart/2009/layout/CirclePictureHierarchy"/>
    <dgm:cxn modelId="{CDD83CEC-655D-435F-87A4-6F9A28822A8B}" type="presOf" srcId="{B1F8247D-EB5B-4C82-BC0F-E43CC641A06F}" destId="{4608105D-A4CE-4283-9BA7-1FDF86842F77}" srcOrd="0" destOrd="0" presId="urn:microsoft.com/office/officeart/2009/layout/CirclePictureHierarchy"/>
    <dgm:cxn modelId="{40FB7052-A29E-4F97-9F67-DDEDF7C3398B}" type="presOf" srcId="{2621D573-1463-4111-9AC0-4DBEEAD03C71}" destId="{8E5AE414-E3DD-4267-BD5B-21E6F83E3D62}" srcOrd="0" destOrd="0" presId="urn:microsoft.com/office/officeart/2009/layout/CirclePictureHierarchy"/>
    <dgm:cxn modelId="{FC4B357C-9A49-4B16-9AF8-EE790390F7EF}" srcId="{11685E57-0896-42B4-8138-70CBEB0D92E9}" destId="{E5CCD457-BA13-4888-97F0-77084AD37723}" srcOrd="1" destOrd="0" parTransId="{8516124F-B1DF-4BDF-92E7-873894F46EDD}" sibTransId="{FF3A80BE-869B-4200-A12F-87437FD71A62}"/>
    <dgm:cxn modelId="{3AB27208-8981-4C0C-BA54-811AA3F08648}" type="presOf" srcId="{B88578F8-FBBF-4FE6-872F-325EEB79938B}" destId="{9169473F-E4C5-45F6-98B3-06CC578F80D4}" srcOrd="0" destOrd="0" presId="urn:microsoft.com/office/officeart/2009/layout/CirclePictureHierarchy"/>
    <dgm:cxn modelId="{DB5BA364-F4CE-4250-A591-8AA7E68E70E1}" srcId="{11C25E5D-8CB0-4DB2-8927-CD8997B8878B}" destId="{6D7C477C-C12A-4512-AA39-DA1C73C2CDFA}" srcOrd="1" destOrd="0" parTransId="{2621D573-1463-4111-9AC0-4DBEEAD03C71}" sibTransId="{17C0F9A9-0506-4775-9F22-362D88DC3AC3}"/>
    <dgm:cxn modelId="{FE01479A-826A-43DD-8844-8D916649C15E}" srcId="{11685E57-0896-42B4-8138-70CBEB0D92E9}" destId="{11C25E5D-8CB0-4DB2-8927-CD8997B8878B}" srcOrd="0" destOrd="0" parTransId="{B1F8247D-EB5B-4C82-BC0F-E43CC641A06F}" sibTransId="{93B5F3F2-4639-4C34-9CE9-8BE2A9745BBB}"/>
    <dgm:cxn modelId="{F20CAA1E-62F2-454E-B7E6-7B3A1F3F2559}" type="presOf" srcId="{8516124F-B1DF-4BDF-92E7-873894F46EDD}" destId="{D632A0FF-6A0C-48A7-911E-1DABF0BF1822}" srcOrd="0" destOrd="0" presId="urn:microsoft.com/office/officeart/2009/layout/CirclePictureHierarchy"/>
    <dgm:cxn modelId="{D8B7ACE0-6553-46F8-A9E1-14F643C3C101}" type="presOf" srcId="{001F42FB-6E69-4A96-B894-993B87D693BE}" destId="{C5EC740C-10C8-437E-87C0-BC514C3113A6}" srcOrd="0" destOrd="0" presId="urn:microsoft.com/office/officeart/2009/layout/CirclePictureHierarchy"/>
    <dgm:cxn modelId="{ABD0826F-FA03-4B33-8A16-0BF568204E70}" type="presOf" srcId="{DC73F534-B345-49E3-8FEC-4F306AE089FC}" destId="{3F5F1DDA-11E5-4B80-A969-3A22883C8B73}" srcOrd="0" destOrd="0" presId="urn:microsoft.com/office/officeart/2009/layout/CirclePictureHierarchy"/>
    <dgm:cxn modelId="{37E2D457-16A4-4BC8-8AC0-BB853E1F7F13}" srcId="{001F42FB-6E69-4A96-B894-993B87D693BE}" destId="{7BDAB0E9-D294-410B-B648-ACD68A5123F2}" srcOrd="0" destOrd="0" parTransId="{DC73F534-B345-49E3-8FEC-4F306AE089FC}" sibTransId="{B54A651E-9A19-44F5-B0C6-C21B1FD69B8A}"/>
    <dgm:cxn modelId="{16CA415F-CAA1-4A93-A647-B94EC0E36231}" type="presOf" srcId="{7BDAB0E9-D294-410B-B648-ACD68A5123F2}" destId="{E51543CC-FF05-48CA-A3B2-1E5B4393FFC2}" srcOrd="0" destOrd="0" presId="urn:microsoft.com/office/officeart/2009/layout/CirclePictureHierarchy"/>
    <dgm:cxn modelId="{31D505D8-30E9-4B94-8B59-194172DC210A}" type="presOf" srcId="{11685E57-0896-42B4-8138-70CBEB0D92E9}" destId="{F548FAE5-ED84-415E-95E7-82DA1B4F85C7}" srcOrd="0" destOrd="0" presId="urn:microsoft.com/office/officeart/2009/layout/CirclePictureHierarchy"/>
    <dgm:cxn modelId="{5EA5ECE9-FC40-444C-BFFE-1AC682BDB995}" type="presOf" srcId="{6D7C477C-C12A-4512-AA39-DA1C73C2CDFA}" destId="{224B8063-95D9-4D12-AF20-0D66F1D42197}" srcOrd="0" destOrd="0" presId="urn:microsoft.com/office/officeart/2009/layout/CirclePictureHierarchy"/>
    <dgm:cxn modelId="{D36FEC9D-B3B7-4377-8C0B-C75F95CC42C0}" type="presOf" srcId="{676932E4-AD6B-438E-B160-FBBC3FA92E99}" destId="{878CD6A3-682C-47EB-9B8A-2161073A2593}" srcOrd="0" destOrd="0" presId="urn:microsoft.com/office/officeart/2009/layout/CirclePictureHierarchy"/>
    <dgm:cxn modelId="{0CEF5882-7940-4AD2-A683-FD44C1ECDA18}" srcId="{11C25E5D-8CB0-4DB2-8927-CD8997B8878B}" destId="{001F42FB-6E69-4A96-B894-993B87D693BE}" srcOrd="0" destOrd="0" parTransId="{6F6934BC-5F11-4CE0-8AE2-119A0B95809E}" sibTransId="{B9CDC437-DCEB-425A-9612-CBA6D038084A}"/>
    <dgm:cxn modelId="{2B821053-97E5-4E21-8158-BFAB1E0D78F4}" type="presOf" srcId="{E5CCD457-BA13-4888-97F0-77084AD37723}" destId="{7A5BB3E9-FDEA-45E9-8078-F1812A02B6C2}" srcOrd="0" destOrd="0" presId="urn:microsoft.com/office/officeart/2009/layout/CirclePictureHierarchy"/>
    <dgm:cxn modelId="{1882E99D-EF08-4E4F-A0D1-EF7104130791}" srcId="{001F42FB-6E69-4A96-B894-993B87D693BE}" destId="{B88578F8-FBBF-4FE6-872F-325EEB79938B}" srcOrd="1" destOrd="0" parTransId="{C0E13E19-DC08-48A3-8D85-D60AE0882AB3}" sibTransId="{AFA677F3-C68A-4BEC-9DE8-244CCAE88723}"/>
    <dgm:cxn modelId="{55E0E29C-2407-4211-A1BD-635B76654576}" type="presOf" srcId="{6F6934BC-5F11-4CE0-8AE2-119A0B95809E}" destId="{BC6E35F2-F128-4115-AF57-375B00298C36}" srcOrd="0" destOrd="0" presId="urn:microsoft.com/office/officeart/2009/layout/CirclePictureHierarchy"/>
    <dgm:cxn modelId="{A68F6249-060F-4614-A9E7-1B159C60F150}" type="presParOf" srcId="{878CD6A3-682C-47EB-9B8A-2161073A2593}" destId="{CC7BC72D-51FA-4F8C-9DCF-870D898894EE}" srcOrd="0" destOrd="0" presId="urn:microsoft.com/office/officeart/2009/layout/CirclePictureHierarchy"/>
    <dgm:cxn modelId="{C0C741A6-38C3-4E01-B926-D6C85CDC3510}" type="presParOf" srcId="{CC7BC72D-51FA-4F8C-9DCF-870D898894EE}" destId="{2FF145B4-D35A-4810-842B-B0B80D0C9877}" srcOrd="0" destOrd="0" presId="urn:microsoft.com/office/officeart/2009/layout/CirclePictureHierarchy"/>
    <dgm:cxn modelId="{0BBCB57F-B880-45F5-A96A-F0CAC258C58A}" type="presParOf" srcId="{2FF145B4-D35A-4810-842B-B0B80D0C9877}" destId="{E7E1056D-01C3-45FA-B8A3-CE1FE63053E6}" srcOrd="0" destOrd="0" presId="urn:microsoft.com/office/officeart/2009/layout/CirclePictureHierarchy"/>
    <dgm:cxn modelId="{AEE5A03A-9886-4CF4-8D57-ABA624C7E695}" type="presParOf" srcId="{2FF145B4-D35A-4810-842B-B0B80D0C9877}" destId="{F548FAE5-ED84-415E-95E7-82DA1B4F85C7}" srcOrd="1" destOrd="0" presId="urn:microsoft.com/office/officeart/2009/layout/CirclePictureHierarchy"/>
    <dgm:cxn modelId="{F7AD15B0-F14C-4EA7-92CE-8D8BD0A4EA30}" type="presParOf" srcId="{CC7BC72D-51FA-4F8C-9DCF-870D898894EE}" destId="{E241E254-A6AC-463C-A7AD-CF62416F1913}" srcOrd="1" destOrd="0" presId="urn:microsoft.com/office/officeart/2009/layout/CirclePictureHierarchy"/>
    <dgm:cxn modelId="{43941A3F-BEB5-4CF7-94E3-A1D39C0E61F4}" type="presParOf" srcId="{E241E254-A6AC-463C-A7AD-CF62416F1913}" destId="{4608105D-A4CE-4283-9BA7-1FDF86842F77}" srcOrd="0" destOrd="0" presId="urn:microsoft.com/office/officeart/2009/layout/CirclePictureHierarchy"/>
    <dgm:cxn modelId="{8EB366AA-6AA6-4333-A7FB-E76831773784}" type="presParOf" srcId="{E241E254-A6AC-463C-A7AD-CF62416F1913}" destId="{30CADEC4-A9BD-4A22-8D3A-9CE46C212112}" srcOrd="1" destOrd="0" presId="urn:microsoft.com/office/officeart/2009/layout/CirclePictureHierarchy"/>
    <dgm:cxn modelId="{382284D3-E138-4D1A-8608-885C8D37C288}" type="presParOf" srcId="{30CADEC4-A9BD-4A22-8D3A-9CE46C212112}" destId="{3A9AC59E-1FA4-4461-AB39-0F788A8530C7}" srcOrd="0" destOrd="0" presId="urn:microsoft.com/office/officeart/2009/layout/CirclePictureHierarchy"/>
    <dgm:cxn modelId="{65BBA794-6A8C-43EA-943B-C1B037453A27}" type="presParOf" srcId="{3A9AC59E-1FA4-4461-AB39-0F788A8530C7}" destId="{5B1A06D7-89D1-48C1-97D1-545112EE5E21}" srcOrd="0" destOrd="0" presId="urn:microsoft.com/office/officeart/2009/layout/CirclePictureHierarchy"/>
    <dgm:cxn modelId="{8B3A558C-DE3E-4F92-B37B-746E0F49CA87}" type="presParOf" srcId="{3A9AC59E-1FA4-4461-AB39-0F788A8530C7}" destId="{AD66EED9-2D74-4002-9402-B147AF218E46}" srcOrd="1" destOrd="0" presId="urn:microsoft.com/office/officeart/2009/layout/CirclePictureHierarchy"/>
    <dgm:cxn modelId="{6AA1A28E-0894-4540-8039-D9A00F54CA25}" type="presParOf" srcId="{30CADEC4-A9BD-4A22-8D3A-9CE46C212112}" destId="{270A24DB-7262-4B27-8C10-84855AB83076}" srcOrd="1" destOrd="0" presId="urn:microsoft.com/office/officeart/2009/layout/CirclePictureHierarchy"/>
    <dgm:cxn modelId="{310FC391-2C04-4BBD-83A3-D6B7A4610F9A}" type="presParOf" srcId="{270A24DB-7262-4B27-8C10-84855AB83076}" destId="{BC6E35F2-F128-4115-AF57-375B00298C36}" srcOrd="0" destOrd="0" presId="urn:microsoft.com/office/officeart/2009/layout/CirclePictureHierarchy"/>
    <dgm:cxn modelId="{F927832D-8E56-424C-B274-5B00C89887E8}" type="presParOf" srcId="{270A24DB-7262-4B27-8C10-84855AB83076}" destId="{5DD65C3D-6872-4744-8A69-2DC9A2B4A5DC}" srcOrd="1" destOrd="0" presId="urn:microsoft.com/office/officeart/2009/layout/CirclePictureHierarchy"/>
    <dgm:cxn modelId="{FE0EC930-24D6-4C31-9285-9CD91482F3DE}" type="presParOf" srcId="{5DD65C3D-6872-4744-8A69-2DC9A2B4A5DC}" destId="{FA601197-727E-4F28-A2A5-D44C83430FE8}" srcOrd="0" destOrd="0" presId="urn:microsoft.com/office/officeart/2009/layout/CirclePictureHierarchy"/>
    <dgm:cxn modelId="{5F8C8E8D-6D1D-45B5-8B67-D32DB1FFF6C1}" type="presParOf" srcId="{FA601197-727E-4F28-A2A5-D44C83430FE8}" destId="{BE4EBD4B-0A28-4F19-8D85-8CAD5CE53540}" srcOrd="0" destOrd="0" presId="urn:microsoft.com/office/officeart/2009/layout/CirclePictureHierarchy"/>
    <dgm:cxn modelId="{84862B1F-3429-4124-86E6-A3199FABF5D1}" type="presParOf" srcId="{FA601197-727E-4F28-A2A5-D44C83430FE8}" destId="{C5EC740C-10C8-437E-87C0-BC514C3113A6}" srcOrd="1" destOrd="0" presId="urn:microsoft.com/office/officeart/2009/layout/CirclePictureHierarchy"/>
    <dgm:cxn modelId="{5A2D44AA-8CB8-4E0A-9580-BBF7282F4FC7}" type="presParOf" srcId="{5DD65C3D-6872-4744-8A69-2DC9A2B4A5DC}" destId="{F58AC522-8033-431D-A365-E63B2CAB88CF}" srcOrd="1" destOrd="0" presId="urn:microsoft.com/office/officeart/2009/layout/CirclePictureHierarchy"/>
    <dgm:cxn modelId="{3E879747-D06D-4B75-991C-B7855821F4CF}" type="presParOf" srcId="{F58AC522-8033-431D-A365-E63B2CAB88CF}" destId="{3F5F1DDA-11E5-4B80-A969-3A22883C8B73}" srcOrd="0" destOrd="0" presId="urn:microsoft.com/office/officeart/2009/layout/CirclePictureHierarchy"/>
    <dgm:cxn modelId="{D46C864F-84A5-4F40-A0A5-EB11D98C7A7B}" type="presParOf" srcId="{F58AC522-8033-431D-A365-E63B2CAB88CF}" destId="{F108AC3F-5FA2-4EC3-8C15-509D85FD8733}" srcOrd="1" destOrd="0" presId="urn:microsoft.com/office/officeart/2009/layout/CirclePictureHierarchy"/>
    <dgm:cxn modelId="{FD5B320F-D702-4C62-B532-2B080AC43BA3}" type="presParOf" srcId="{F108AC3F-5FA2-4EC3-8C15-509D85FD8733}" destId="{ADAA9382-E35D-4D13-B205-4CE94931B909}" srcOrd="0" destOrd="0" presId="urn:microsoft.com/office/officeart/2009/layout/CirclePictureHierarchy"/>
    <dgm:cxn modelId="{23E61C75-6C90-4B3B-9CBE-FAD54FF15B5A}" type="presParOf" srcId="{ADAA9382-E35D-4D13-B205-4CE94931B909}" destId="{3D019365-10A6-4B38-B7DC-00FC9F719D46}" srcOrd="0" destOrd="0" presId="urn:microsoft.com/office/officeart/2009/layout/CirclePictureHierarchy"/>
    <dgm:cxn modelId="{8B923BE4-31F7-4BE7-A445-6619B9C49A9F}" type="presParOf" srcId="{ADAA9382-E35D-4D13-B205-4CE94931B909}" destId="{E51543CC-FF05-48CA-A3B2-1E5B4393FFC2}" srcOrd="1" destOrd="0" presId="urn:microsoft.com/office/officeart/2009/layout/CirclePictureHierarchy"/>
    <dgm:cxn modelId="{81B6A98B-338C-4B2A-9CB1-142F9C267215}" type="presParOf" srcId="{F108AC3F-5FA2-4EC3-8C15-509D85FD8733}" destId="{AB517529-213B-4E86-9E24-EA934D882127}" srcOrd="1" destOrd="0" presId="urn:microsoft.com/office/officeart/2009/layout/CirclePictureHierarchy"/>
    <dgm:cxn modelId="{AC571D9F-D3B9-4411-9AF4-B4DE30778328}" type="presParOf" srcId="{F58AC522-8033-431D-A365-E63B2CAB88CF}" destId="{798CA6F1-6FB1-4811-B0D7-5590D837EB9F}" srcOrd="2" destOrd="0" presId="urn:microsoft.com/office/officeart/2009/layout/CirclePictureHierarchy"/>
    <dgm:cxn modelId="{F874E4C1-2555-4A4C-8C96-26E85E5B3213}" type="presParOf" srcId="{F58AC522-8033-431D-A365-E63B2CAB88CF}" destId="{616EA44A-A9C9-43AD-B33A-06BD0E6FB57C}" srcOrd="3" destOrd="0" presId="urn:microsoft.com/office/officeart/2009/layout/CirclePictureHierarchy"/>
    <dgm:cxn modelId="{ABD827B6-2BC8-4F78-A67F-F612155BF940}" type="presParOf" srcId="{616EA44A-A9C9-43AD-B33A-06BD0E6FB57C}" destId="{BC50F92D-6A94-4520-A0AD-1B8225724E1B}" srcOrd="0" destOrd="0" presId="urn:microsoft.com/office/officeart/2009/layout/CirclePictureHierarchy"/>
    <dgm:cxn modelId="{5F6A5F78-E685-4FC9-AF99-1D4DE2BD92E0}" type="presParOf" srcId="{BC50F92D-6A94-4520-A0AD-1B8225724E1B}" destId="{E9D8CF51-9572-48CD-921E-DA12924F7B69}" srcOrd="0" destOrd="0" presId="urn:microsoft.com/office/officeart/2009/layout/CirclePictureHierarchy"/>
    <dgm:cxn modelId="{09710A02-C9CB-44CB-B8FA-DAFED6133C5B}" type="presParOf" srcId="{BC50F92D-6A94-4520-A0AD-1B8225724E1B}" destId="{9169473F-E4C5-45F6-98B3-06CC578F80D4}" srcOrd="1" destOrd="0" presId="urn:microsoft.com/office/officeart/2009/layout/CirclePictureHierarchy"/>
    <dgm:cxn modelId="{A4C3BC97-F617-41D8-B523-F451BFEF7F00}" type="presParOf" srcId="{616EA44A-A9C9-43AD-B33A-06BD0E6FB57C}" destId="{4A82E4C3-EA42-40C6-822F-3D9E1BFFCBBD}" srcOrd="1" destOrd="0" presId="urn:microsoft.com/office/officeart/2009/layout/CirclePictureHierarchy"/>
    <dgm:cxn modelId="{DFCFAE71-4DE7-4B76-9C69-74D309BC6528}" type="presParOf" srcId="{270A24DB-7262-4B27-8C10-84855AB83076}" destId="{8E5AE414-E3DD-4267-BD5B-21E6F83E3D62}" srcOrd="2" destOrd="0" presId="urn:microsoft.com/office/officeart/2009/layout/CirclePictureHierarchy"/>
    <dgm:cxn modelId="{FCA3E9B1-F947-4679-983A-EDAB562F2B33}" type="presParOf" srcId="{270A24DB-7262-4B27-8C10-84855AB83076}" destId="{658529F7-2E1F-43FB-934E-C4A2FE0E4936}" srcOrd="3" destOrd="0" presId="urn:microsoft.com/office/officeart/2009/layout/CirclePictureHierarchy"/>
    <dgm:cxn modelId="{076B7FB5-D7EB-4FA1-86D0-52CD06408F30}" type="presParOf" srcId="{658529F7-2E1F-43FB-934E-C4A2FE0E4936}" destId="{322FFDE5-3964-4B37-B8CF-34F624F4611C}" srcOrd="0" destOrd="0" presId="urn:microsoft.com/office/officeart/2009/layout/CirclePictureHierarchy"/>
    <dgm:cxn modelId="{5B184BB0-C608-4044-B8A5-2BCF2C5FC8B3}" type="presParOf" srcId="{322FFDE5-3964-4B37-B8CF-34F624F4611C}" destId="{00495C92-356A-4F1F-8E54-7EEA47B60EFA}" srcOrd="0" destOrd="0" presId="urn:microsoft.com/office/officeart/2009/layout/CirclePictureHierarchy"/>
    <dgm:cxn modelId="{CF0291EC-3846-461C-B7C3-532942940B5B}" type="presParOf" srcId="{322FFDE5-3964-4B37-B8CF-34F624F4611C}" destId="{224B8063-95D9-4D12-AF20-0D66F1D42197}" srcOrd="1" destOrd="0" presId="urn:microsoft.com/office/officeart/2009/layout/CirclePictureHierarchy"/>
    <dgm:cxn modelId="{5A532C4D-A1D0-4DA2-BE8F-814FE00F8BBB}" type="presParOf" srcId="{658529F7-2E1F-43FB-934E-C4A2FE0E4936}" destId="{EFB157D8-10C5-4738-AC9E-4E0570CA321E}" srcOrd="1" destOrd="0" presId="urn:microsoft.com/office/officeart/2009/layout/CirclePictureHierarchy"/>
    <dgm:cxn modelId="{D8B9B606-03DC-47F9-99C3-FB27BF17F4A3}" type="presParOf" srcId="{E241E254-A6AC-463C-A7AD-CF62416F1913}" destId="{D632A0FF-6A0C-48A7-911E-1DABF0BF1822}" srcOrd="2" destOrd="0" presId="urn:microsoft.com/office/officeart/2009/layout/CirclePictureHierarchy"/>
    <dgm:cxn modelId="{9B6CC76F-5E1C-4137-A7E5-7A9032792326}" type="presParOf" srcId="{E241E254-A6AC-463C-A7AD-CF62416F1913}" destId="{D754A2F8-D091-4618-954B-AC8B82FED278}" srcOrd="3" destOrd="0" presId="urn:microsoft.com/office/officeart/2009/layout/CirclePictureHierarchy"/>
    <dgm:cxn modelId="{25074119-86F8-41AD-87B3-DAD48BC97018}" type="presParOf" srcId="{D754A2F8-D091-4618-954B-AC8B82FED278}" destId="{B49BDA71-10D7-4BBD-ABC1-76A92204F725}" srcOrd="0" destOrd="0" presId="urn:microsoft.com/office/officeart/2009/layout/CirclePictureHierarchy"/>
    <dgm:cxn modelId="{31023885-3FFF-4FF5-A7BD-82BE37A3C7E5}" type="presParOf" srcId="{B49BDA71-10D7-4BBD-ABC1-76A92204F725}" destId="{8731B03F-F57D-4F3C-8614-0DAE7437A07A}" srcOrd="0" destOrd="0" presId="urn:microsoft.com/office/officeart/2009/layout/CirclePictureHierarchy"/>
    <dgm:cxn modelId="{A506DDF6-11EA-43C6-96AA-3076A1FBA609}" type="presParOf" srcId="{B49BDA71-10D7-4BBD-ABC1-76A92204F725}" destId="{7A5BB3E9-FDEA-45E9-8078-F1812A02B6C2}" srcOrd="1" destOrd="0" presId="urn:microsoft.com/office/officeart/2009/layout/CirclePictureHierarchy"/>
    <dgm:cxn modelId="{C171C0A5-9B31-440A-8B7A-1336C517DBEB}" type="presParOf" srcId="{D754A2F8-D091-4618-954B-AC8B82FED278}" destId="{4C6EF7C1-8E2A-4DF6-B29A-CFF5823CE0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C466F-E128-42B2-A38A-18163B197A52}">
      <dsp:nvSpPr>
        <dsp:cNvPr id="0" name=""/>
        <dsp:cNvSpPr/>
      </dsp:nvSpPr>
      <dsp:spPr>
        <a:xfrm>
          <a:off x="5433211" y="1891130"/>
          <a:ext cx="1388736" cy="169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784"/>
              </a:lnTo>
              <a:lnTo>
                <a:pt x="1388736" y="1596784"/>
              </a:lnTo>
              <a:lnTo>
                <a:pt x="1388736" y="16977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C87EA-F92E-4F4F-A6B5-A846B122CFAB}">
      <dsp:nvSpPr>
        <dsp:cNvPr id="0" name=""/>
        <dsp:cNvSpPr/>
      </dsp:nvSpPr>
      <dsp:spPr>
        <a:xfrm>
          <a:off x="5014823" y="1891130"/>
          <a:ext cx="418387" cy="1697751"/>
        </a:xfrm>
        <a:custGeom>
          <a:avLst/>
          <a:gdLst/>
          <a:ahLst/>
          <a:cxnLst/>
          <a:rect l="0" t="0" r="0" b="0"/>
          <a:pathLst>
            <a:path>
              <a:moveTo>
                <a:pt x="418387" y="0"/>
              </a:moveTo>
              <a:lnTo>
                <a:pt x="418387" y="1596790"/>
              </a:lnTo>
              <a:lnTo>
                <a:pt x="0" y="1596790"/>
              </a:lnTo>
              <a:lnTo>
                <a:pt x="0" y="16977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30380-3E91-4FBB-8348-F6C0246B40A3}">
      <dsp:nvSpPr>
        <dsp:cNvPr id="0" name=""/>
        <dsp:cNvSpPr/>
      </dsp:nvSpPr>
      <dsp:spPr>
        <a:xfrm>
          <a:off x="3577073" y="646152"/>
          <a:ext cx="1856137" cy="598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864"/>
              </a:lnTo>
              <a:lnTo>
                <a:pt x="1856137" y="497864"/>
              </a:lnTo>
              <a:lnTo>
                <a:pt x="1856137" y="598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43ED-EB74-4C0E-B976-9C71D7080E76}">
      <dsp:nvSpPr>
        <dsp:cNvPr id="0" name=""/>
        <dsp:cNvSpPr/>
      </dsp:nvSpPr>
      <dsp:spPr>
        <a:xfrm>
          <a:off x="2111577" y="2828690"/>
          <a:ext cx="1114178" cy="7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227"/>
              </a:lnTo>
              <a:lnTo>
                <a:pt x="1114178" y="659227"/>
              </a:lnTo>
              <a:lnTo>
                <a:pt x="1114178" y="7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B7165-B89B-452E-B225-52452BA26D6B}">
      <dsp:nvSpPr>
        <dsp:cNvPr id="0" name=""/>
        <dsp:cNvSpPr/>
      </dsp:nvSpPr>
      <dsp:spPr>
        <a:xfrm>
          <a:off x="1116243" y="2828690"/>
          <a:ext cx="995333" cy="760185"/>
        </a:xfrm>
        <a:custGeom>
          <a:avLst/>
          <a:gdLst/>
          <a:ahLst/>
          <a:cxnLst/>
          <a:rect l="0" t="0" r="0" b="0"/>
          <a:pathLst>
            <a:path>
              <a:moveTo>
                <a:pt x="995333" y="0"/>
              </a:moveTo>
              <a:lnTo>
                <a:pt x="995333" y="659223"/>
              </a:lnTo>
              <a:lnTo>
                <a:pt x="0" y="659223"/>
              </a:lnTo>
              <a:lnTo>
                <a:pt x="0" y="760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FA383-E47F-4F7B-8571-6F909E029A7D}">
      <dsp:nvSpPr>
        <dsp:cNvPr id="0" name=""/>
        <dsp:cNvSpPr/>
      </dsp:nvSpPr>
      <dsp:spPr>
        <a:xfrm>
          <a:off x="2111577" y="646152"/>
          <a:ext cx="1465496" cy="1536386"/>
        </a:xfrm>
        <a:custGeom>
          <a:avLst/>
          <a:gdLst/>
          <a:ahLst/>
          <a:cxnLst/>
          <a:rect l="0" t="0" r="0" b="0"/>
          <a:pathLst>
            <a:path>
              <a:moveTo>
                <a:pt x="1465496" y="0"/>
              </a:moveTo>
              <a:lnTo>
                <a:pt x="1465496" y="1435425"/>
              </a:lnTo>
              <a:lnTo>
                <a:pt x="0" y="1435425"/>
              </a:lnTo>
              <a:lnTo>
                <a:pt x="0" y="1536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56D-01C3-45FA-B8A3-CE1FE63053E6}">
      <dsp:nvSpPr>
        <dsp:cNvPr id="0" name=""/>
        <dsp:cNvSpPr/>
      </dsp:nvSpPr>
      <dsp:spPr>
        <a:xfrm>
          <a:off x="3253997" y="0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8FAE5-ED84-415E-95E7-82DA1B4F85C7}">
      <dsp:nvSpPr>
        <dsp:cNvPr id="0" name=""/>
        <dsp:cNvSpPr/>
      </dsp:nvSpPr>
      <dsp:spPr>
        <a:xfrm>
          <a:off x="3970780" y="100610"/>
          <a:ext cx="969228" cy="64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6</a:t>
          </a:r>
          <a:endParaRPr lang="es-AR" sz="2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970780" y="100610"/>
        <a:ext cx="969228" cy="646152"/>
      </dsp:txXfrm>
    </dsp:sp>
    <dsp:sp modelId="{F514A35F-3543-4B30-BA1F-99443F4FD749}">
      <dsp:nvSpPr>
        <dsp:cNvPr id="0" name=""/>
        <dsp:cNvSpPr/>
      </dsp:nvSpPr>
      <dsp:spPr>
        <a:xfrm>
          <a:off x="1788501" y="2182538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B80D4-D252-46E3-B802-181C54749067}">
      <dsp:nvSpPr>
        <dsp:cNvPr id="0" name=""/>
        <dsp:cNvSpPr/>
      </dsp:nvSpPr>
      <dsp:spPr>
        <a:xfrm>
          <a:off x="1663483" y="1910289"/>
          <a:ext cx="969228" cy="64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4</a:t>
          </a:r>
          <a:endParaRPr lang="es-AR" sz="2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663483" y="1910289"/>
        <a:ext cx="969228" cy="646152"/>
      </dsp:txXfrm>
    </dsp:sp>
    <dsp:sp modelId="{305A9A37-BDEC-48B4-9AE2-F2D649C26AAC}">
      <dsp:nvSpPr>
        <dsp:cNvPr id="0" name=""/>
        <dsp:cNvSpPr/>
      </dsp:nvSpPr>
      <dsp:spPr>
        <a:xfrm>
          <a:off x="793167" y="3588876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137F9-CFC1-4091-92C0-E9EE009CD5F4}">
      <dsp:nvSpPr>
        <dsp:cNvPr id="0" name=""/>
        <dsp:cNvSpPr/>
      </dsp:nvSpPr>
      <dsp:spPr>
        <a:xfrm>
          <a:off x="1450501" y="3629002"/>
          <a:ext cx="969228" cy="64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E1</a:t>
          </a:r>
          <a:endParaRPr lang="es-AR" sz="29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1450501" y="3629002"/>
        <a:ext cx="969228" cy="646152"/>
      </dsp:txXfrm>
    </dsp:sp>
    <dsp:sp modelId="{A778DF78-DF5D-4C06-BEB8-C9990CFE67C1}">
      <dsp:nvSpPr>
        <dsp:cNvPr id="0" name=""/>
        <dsp:cNvSpPr/>
      </dsp:nvSpPr>
      <dsp:spPr>
        <a:xfrm>
          <a:off x="2902679" y="3588879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217F-EA0D-4257-A6F2-AFE02549858B}">
      <dsp:nvSpPr>
        <dsp:cNvPr id="0" name=""/>
        <dsp:cNvSpPr/>
      </dsp:nvSpPr>
      <dsp:spPr>
        <a:xfrm>
          <a:off x="3538740" y="3556994"/>
          <a:ext cx="1477055" cy="70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E3</a:t>
          </a:r>
          <a:endParaRPr lang="es-AR" sz="29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3538740" y="3556994"/>
        <a:ext cx="1477055" cy="705384"/>
      </dsp:txXfrm>
    </dsp:sp>
    <dsp:sp modelId="{4AE51C54-78D6-4EFF-87BD-B77F24C18A24}">
      <dsp:nvSpPr>
        <dsp:cNvPr id="0" name=""/>
        <dsp:cNvSpPr/>
      </dsp:nvSpPr>
      <dsp:spPr>
        <a:xfrm>
          <a:off x="5110135" y="1244978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3916-BC86-42CE-B1E9-13F155800DB3}">
      <dsp:nvSpPr>
        <dsp:cNvPr id="0" name=""/>
        <dsp:cNvSpPr/>
      </dsp:nvSpPr>
      <dsp:spPr>
        <a:xfrm>
          <a:off x="5842991" y="1324745"/>
          <a:ext cx="1266296" cy="64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5</a:t>
          </a:r>
          <a:endParaRPr lang="es-AR" sz="2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842991" y="1324745"/>
        <a:ext cx="1266296" cy="646152"/>
      </dsp:txXfrm>
    </dsp:sp>
    <dsp:sp modelId="{6E5CE147-27BF-459F-B079-C58FA7722E74}">
      <dsp:nvSpPr>
        <dsp:cNvPr id="0" name=""/>
        <dsp:cNvSpPr/>
      </dsp:nvSpPr>
      <dsp:spPr>
        <a:xfrm>
          <a:off x="4691747" y="3588882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D30F-AD13-495E-A008-CB8FC653B0B2}">
      <dsp:nvSpPr>
        <dsp:cNvPr id="0" name=""/>
        <dsp:cNvSpPr/>
      </dsp:nvSpPr>
      <dsp:spPr>
        <a:xfrm>
          <a:off x="5338935" y="3629002"/>
          <a:ext cx="1747450" cy="67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E2</a:t>
          </a:r>
          <a:endParaRPr lang="es-AR" sz="29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5338935" y="3629002"/>
        <a:ext cx="1747450" cy="674841"/>
      </dsp:txXfrm>
    </dsp:sp>
    <dsp:sp modelId="{BE341608-2C91-4B6B-AC44-36090606C302}">
      <dsp:nvSpPr>
        <dsp:cNvPr id="0" name=""/>
        <dsp:cNvSpPr/>
      </dsp:nvSpPr>
      <dsp:spPr>
        <a:xfrm>
          <a:off x="6498872" y="3588876"/>
          <a:ext cx="646152" cy="646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B356-2B1C-4802-B814-7E74569EB1FA}">
      <dsp:nvSpPr>
        <dsp:cNvPr id="0" name=""/>
        <dsp:cNvSpPr/>
      </dsp:nvSpPr>
      <dsp:spPr>
        <a:xfrm>
          <a:off x="5987154" y="3629002"/>
          <a:ext cx="2242445" cy="64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E4</a:t>
          </a:r>
          <a:endParaRPr lang="es-AR" sz="29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5987154" y="3629002"/>
        <a:ext cx="2242445" cy="64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2A0FF-6A0C-48A7-911E-1DABF0BF1822}">
      <dsp:nvSpPr>
        <dsp:cNvPr id="0" name=""/>
        <dsp:cNvSpPr/>
      </dsp:nvSpPr>
      <dsp:spPr>
        <a:xfrm>
          <a:off x="6507463" y="997503"/>
          <a:ext cx="1008113" cy="255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345"/>
              </a:lnTo>
              <a:lnTo>
                <a:pt x="1008113" y="2419345"/>
              </a:lnTo>
              <a:lnTo>
                <a:pt x="1008113" y="2559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AE414-E3DD-4267-BD5B-21E6F83E3D62}">
      <dsp:nvSpPr>
        <dsp:cNvPr id="0" name=""/>
        <dsp:cNvSpPr/>
      </dsp:nvSpPr>
      <dsp:spPr>
        <a:xfrm>
          <a:off x="4203207" y="1933613"/>
          <a:ext cx="1728196" cy="1551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232"/>
              </a:lnTo>
              <a:lnTo>
                <a:pt x="1728196" y="1411232"/>
              </a:lnTo>
              <a:lnTo>
                <a:pt x="1728196" y="15513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A6F1-6FB1-4811-B0D7-5590D837EB9F}">
      <dsp:nvSpPr>
        <dsp:cNvPr id="0" name=""/>
        <dsp:cNvSpPr/>
      </dsp:nvSpPr>
      <dsp:spPr>
        <a:xfrm>
          <a:off x="2208892" y="3302261"/>
          <a:ext cx="1233234" cy="28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82"/>
              </a:lnTo>
              <a:lnTo>
                <a:pt x="1233234" y="142382"/>
              </a:lnTo>
              <a:lnTo>
                <a:pt x="1233234" y="2825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F1DDA-11E5-4B80-A969-3A22883C8B73}">
      <dsp:nvSpPr>
        <dsp:cNvPr id="0" name=""/>
        <dsp:cNvSpPr/>
      </dsp:nvSpPr>
      <dsp:spPr>
        <a:xfrm>
          <a:off x="975657" y="3302261"/>
          <a:ext cx="1233234" cy="282522"/>
        </a:xfrm>
        <a:custGeom>
          <a:avLst/>
          <a:gdLst/>
          <a:ahLst/>
          <a:cxnLst/>
          <a:rect l="0" t="0" r="0" b="0"/>
          <a:pathLst>
            <a:path>
              <a:moveTo>
                <a:pt x="1233234" y="0"/>
              </a:moveTo>
              <a:lnTo>
                <a:pt x="1233234" y="142382"/>
              </a:lnTo>
              <a:lnTo>
                <a:pt x="0" y="142382"/>
              </a:lnTo>
              <a:lnTo>
                <a:pt x="0" y="2825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E35F2-F128-4115-AF57-375B00298C36}">
      <dsp:nvSpPr>
        <dsp:cNvPr id="0" name=""/>
        <dsp:cNvSpPr/>
      </dsp:nvSpPr>
      <dsp:spPr>
        <a:xfrm>
          <a:off x="2208892" y="1933613"/>
          <a:ext cx="1994315" cy="471750"/>
        </a:xfrm>
        <a:custGeom>
          <a:avLst/>
          <a:gdLst/>
          <a:ahLst/>
          <a:cxnLst/>
          <a:rect l="0" t="0" r="0" b="0"/>
          <a:pathLst>
            <a:path>
              <a:moveTo>
                <a:pt x="1994315" y="0"/>
              </a:moveTo>
              <a:lnTo>
                <a:pt x="1994315" y="331610"/>
              </a:lnTo>
              <a:lnTo>
                <a:pt x="0" y="331610"/>
              </a:lnTo>
              <a:lnTo>
                <a:pt x="0" y="4717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8105D-A4CE-4283-9BA7-1FDF86842F77}">
      <dsp:nvSpPr>
        <dsp:cNvPr id="0" name=""/>
        <dsp:cNvSpPr/>
      </dsp:nvSpPr>
      <dsp:spPr>
        <a:xfrm>
          <a:off x="4203207" y="951783"/>
          <a:ext cx="2304256" cy="91440"/>
        </a:xfrm>
        <a:custGeom>
          <a:avLst/>
          <a:gdLst/>
          <a:ahLst/>
          <a:cxnLst/>
          <a:rect l="0" t="0" r="0" b="0"/>
          <a:pathLst>
            <a:path>
              <a:moveTo>
                <a:pt x="2304256" y="45720"/>
              </a:moveTo>
              <a:lnTo>
                <a:pt x="0" y="45720"/>
              </a:lnTo>
              <a:lnTo>
                <a:pt x="0" y="84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56D-01C3-45FA-B8A3-CE1FE63053E6}">
      <dsp:nvSpPr>
        <dsp:cNvPr id="0" name=""/>
        <dsp:cNvSpPr/>
      </dsp:nvSpPr>
      <dsp:spPr>
        <a:xfrm>
          <a:off x="6059014" y="100605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8FAE5-ED84-415E-95E7-82DA1B4F85C7}">
      <dsp:nvSpPr>
        <dsp:cNvPr id="0" name=""/>
        <dsp:cNvSpPr/>
      </dsp:nvSpPr>
      <dsp:spPr>
        <a:xfrm>
          <a:off x="5650446" y="0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6</a:t>
          </a:r>
          <a:endParaRPr lang="es-AR" sz="41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650446" y="0"/>
        <a:ext cx="1345346" cy="896897"/>
      </dsp:txXfrm>
    </dsp:sp>
    <dsp:sp modelId="{5B1A06D7-89D1-48C1-97D1-545112EE5E21}">
      <dsp:nvSpPr>
        <dsp:cNvPr id="0" name=""/>
        <dsp:cNvSpPr/>
      </dsp:nvSpPr>
      <dsp:spPr>
        <a:xfrm>
          <a:off x="3754758" y="1036715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6EED9-2D74-4002-9402-B147AF218E46}">
      <dsp:nvSpPr>
        <dsp:cNvPr id="0" name=""/>
        <dsp:cNvSpPr/>
      </dsp:nvSpPr>
      <dsp:spPr>
        <a:xfrm>
          <a:off x="4546849" y="1108718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4</a:t>
          </a:r>
          <a:endParaRPr lang="es-AR" sz="41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46849" y="1108718"/>
        <a:ext cx="1345346" cy="896897"/>
      </dsp:txXfrm>
    </dsp:sp>
    <dsp:sp modelId="{BE4EBD4B-0A28-4F19-8D85-8CAD5CE53540}">
      <dsp:nvSpPr>
        <dsp:cNvPr id="0" name=""/>
        <dsp:cNvSpPr/>
      </dsp:nvSpPr>
      <dsp:spPr>
        <a:xfrm>
          <a:off x="1760443" y="2405364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C740C-10C8-437E-87C0-BC514C3113A6}">
      <dsp:nvSpPr>
        <dsp:cNvPr id="0" name=""/>
        <dsp:cNvSpPr/>
      </dsp:nvSpPr>
      <dsp:spPr>
        <a:xfrm>
          <a:off x="2657341" y="2403121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2</a:t>
          </a:r>
          <a:endParaRPr lang="es-AR" sz="41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657341" y="2403121"/>
        <a:ext cx="1345346" cy="896897"/>
      </dsp:txXfrm>
    </dsp:sp>
    <dsp:sp modelId="{3D019365-10A6-4B38-B7DC-00FC9F719D46}">
      <dsp:nvSpPr>
        <dsp:cNvPr id="0" name=""/>
        <dsp:cNvSpPr/>
      </dsp:nvSpPr>
      <dsp:spPr>
        <a:xfrm>
          <a:off x="527208" y="3584784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543CC-FF05-48CA-A3B2-1E5B4393FFC2}">
      <dsp:nvSpPr>
        <dsp:cNvPr id="0" name=""/>
        <dsp:cNvSpPr/>
      </dsp:nvSpPr>
      <dsp:spPr>
        <a:xfrm>
          <a:off x="1424106" y="3582542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C1</a:t>
          </a:r>
          <a:endParaRPr lang="es-AR" sz="41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1424106" y="3582542"/>
        <a:ext cx="1345346" cy="896897"/>
      </dsp:txXfrm>
    </dsp:sp>
    <dsp:sp modelId="{E9D8CF51-9572-48CD-921E-DA12924F7B69}">
      <dsp:nvSpPr>
        <dsp:cNvPr id="0" name=""/>
        <dsp:cNvSpPr/>
      </dsp:nvSpPr>
      <dsp:spPr>
        <a:xfrm>
          <a:off x="2993677" y="3584784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473F-E4C5-45F6-98B3-06CC578F80D4}">
      <dsp:nvSpPr>
        <dsp:cNvPr id="0" name=""/>
        <dsp:cNvSpPr/>
      </dsp:nvSpPr>
      <dsp:spPr>
        <a:xfrm>
          <a:off x="3890575" y="3582542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C4</a:t>
          </a:r>
          <a:endParaRPr lang="es-AR" sz="41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3890575" y="3582542"/>
        <a:ext cx="1345346" cy="896897"/>
      </dsp:txXfrm>
    </dsp:sp>
    <dsp:sp modelId="{00495C92-356A-4F1F-8E54-7EEA47B60EFA}">
      <dsp:nvSpPr>
        <dsp:cNvPr id="0" name=""/>
        <dsp:cNvSpPr/>
      </dsp:nvSpPr>
      <dsp:spPr>
        <a:xfrm>
          <a:off x="5482954" y="3484986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B8063-95D9-4D12-AF20-0D66F1D42197}">
      <dsp:nvSpPr>
        <dsp:cNvPr id="0" name=""/>
        <dsp:cNvSpPr/>
      </dsp:nvSpPr>
      <dsp:spPr>
        <a:xfrm>
          <a:off x="4762866" y="3556989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C3</a:t>
          </a:r>
          <a:endParaRPr lang="es-AR" sz="41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4762866" y="3556989"/>
        <a:ext cx="1345346" cy="896897"/>
      </dsp:txXfrm>
    </dsp:sp>
    <dsp:sp modelId="{8731B03F-F57D-4F3C-8614-0DAE7437A07A}">
      <dsp:nvSpPr>
        <dsp:cNvPr id="0" name=""/>
        <dsp:cNvSpPr/>
      </dsp:nvSpPr>
      <dsp:spPr>
        <a:xfrm>
          <a:off x="7067127" y="3556989"/>
          <a:ext cx="896897" cy="8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BB3E9-FDEA-45E9-8078-F1812A02B6C2}">
      <dsp:nvSpPr>
        <dsp:cNvPr id="0" name=""/>
        <dsp:cNvSpPr/>
      </dsp:nvSpPr>
      <dsp:spPr>
        <a:xfrm>
          <a:off x="6419051" y="3629001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1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C2</a:t>
          </a:r>
          <a:endParaRPr lang="es-AR" sz="41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>
        <a:off x="6419051" y="3629001"/>
        <a:ext cx="1345346" cy="896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27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6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1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38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1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61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58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44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60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7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0097-CFA0-4E5A-9370-58CE36852792}" type="datetimeFigureOut">
              <a:rPr lang="es-AR" smtClean="0"/>
              <a:t>10/04/2017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57E3-F7C5-46F3-8F7C-E553CFE47E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04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-fiuba.gif"/>
          <p:cNvPicPr>
            <a:picLocks noChangeAspect="1"/>
          </p:cNvPicPr>
          <p:nvPr/>
        </p:nvPicPr>
        <p:blipFill>
          <a:blip r:embed="rId2" cstate="print">
            <a:lum bright="99000" contrast="63000"/>
          </a:blip>
          <a:stretch>
            <a:fillRect/>
          </a:stretch>
        </p:blipFill>
        <p:spPr>
          <a:xfrm>
            <a:off x="2123728" y="908720"/>
            <a:ext cx="4752528" cy="4517268"/>
          </a:xfrm>
          <a:prstGeom prst="rect">
            <a:avLst/>
          </a:prstGeom>
          <a:effectLst>
            <a:outerShdw algn="ctr" rotWithShape="0">
              <a:schemeClr val="bg1"/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864395" y="90872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Inteligencia Artificial</a:t>
            </a:r>
            <a:r>
              <a:rPr kumimoji="0" lang="es-AR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AR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AR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(75.23, 95.25)</a:t>
            </a:r>
            <a:endParaRPr kumimoji="0" lang="es-ES" sz="3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51090" y="3255948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 smtClean="0"/>
              <a:t>Repertory</a:t>
            </a:r>
            <a:r>
              <a:rPr lang="es-AR" sz="2000" dirty="0" smtClean="0"/>
              <a:t> </a:t>
            </a:r>
            <a:r>
              <a:rPr lang="es-AR" sz="2000" dirty="0" err="1" smtClean="0"/>
              <a:t>Grids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40820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las características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26727"/>
              </p:ext>
            </p:extLst>
          </p:nvPr>
        </p:nvGraphicFramePr>
        <p:xfrm>
          <a:off x="2667000" y="3196431"/>
          <a:ext cx="3810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C'1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C'2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C'3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C'4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 dirty="0">
                          <a:effectLst/>
                        </a:rPr>
                        <a:t>3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2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las características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887155"/>
              </p:ext>
            </p:extLst>
          </p:nvPr>
        </p:nvGraphicFramePr>
        <p:xfrm>
          <a:off x="2667000" y="3196431"/>
          <a:ext cx="3810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10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9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8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8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las características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50201"/>
              </p:ext>
            </p:extLst>
          </p:nvPr>
        </p:nvGraphicFramePr>
        <p:xfrm>
          <a:off x="2667000" y="3196431"/>
          <a:ext cx="3810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7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las características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977025"/>
              </p:ext>
            </p:extLst>
          </p:nvPr>
        </p:nvGraphicFramePr>
        <p:xfrm>
          <a:off x="3048000" y="3329781"/>
          <a:ext cx="3048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C1,C4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C1,C4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0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las características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35829"/>
              </p:ext>
            </p:extLst>
          </p:nvPr>
        </p:nvGraphicFramePr>
        <p:xfrm>
          <a:off x="3429000" y="3463131"/>
          <a:ext cx="2286000" cy="1552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C1,C4,C3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C1,C4,C3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</a:t>
            </a:r>
            <a:r>
              <a:rPr lang="es-AR" dirty="0" smtClean="0"/>
              <a:t>rbol - Características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7115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04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esica\AppData\Local\Microsoft\Windows\Temporary Internet Files\Content.IE5\KG15TUNQ\MP900315598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2" y="1738058"/>
            <a:ext cx="4320480" cy="34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11022" y="3053607"/>
            <a:ext cx="2242592" cy="676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AR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FFCD-8C0C-410D-A048-67B2790C84B6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 smtClean="0"/>
              <a:t>Inteligencia Artificial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endParaRPr lang="es-AR" dirty="0"/>
          </a:p>
          <a:p>
            <a:pPr algn="ctr">
              <a:buNone/>
            </a:pPr>
            <a:r>
              <a:rPr lang="es-AR" dirty="0"/>
              <a:t>Teoría de los Constructos Personales</a:t>
            </a:r>
            <a:endParaRPr lang="es-AR" dirty="0" smtClean="0"/>
          </a:p>
          <a:p>
            <a:pPr algn="ctr">
              <a:buNone/>
            </a:pPr>
            <a:r>
              <a:rPr lang="es-AR" sz="5000" dirty="0" err="1" smtClean="0"/>
              <a:t>Repertory</a:t>
            </a:r>
            <a:r>
              <a:rPr lang="es-AR" sz="5000" dirty="0" smtClean="0"/>
              <a:t> </a:t>
            </a:r>
            <a:r>
              <a:rPr lang="es-AR" sz="5000" dirty="0" err="1" smtClean="0"/>
              <a:t>Grids</a:t>
            </a:r>
            <a:endParaRPr lang="es-ES" sz="5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BA5D-8F7B-49AC-8705-DC75F7D100D4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Inteligencia Artificial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1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endParaRPr lang="es-AR" dirty="0"/>
          </a:p>
          <a:p>
            <a:pPr algn="ctr">
              <a:buNone/>
            </a:pPr>
            <a:endParaRPr lang="es-AR" dirty="0" smtClean="0"/>
          </a:p>
          <a:p>
            <a:pPr algn="ctr"/>
            <a:r>
              <a:rPr lang="es-AR" sz="3000" dirty="0" smtClean="0"/>
              <a:t>Elementos</a:t>
            </a:r>
          </a:p>
          <a:p>
            <a:pPr algn="ctr"/>
            <a:r>
              <a:rPr lang="es-AR" sz="3000" dirty="0" smtClean="0"/>
              <a:t>Características</a:t>
            </a:r>
            <a:endParaRPr lang="es-ES" sz="3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BA5D-8F7B-49AC-8705-DC75F7D100D4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Inteligencia Artificial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7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AR" dirty="0" smtClean="0"/>
          </a:p>
          <a:p>
            <a:r>
              <a:rPr lang="es-AR" sz="3000" dirty="0" smtClean="0"/>
              <a:t>Definición de los Elementos</a:t>
            </a:r>
          </a:p>
          <a:p>
            <a:r>
              <a:rPr lang="es-AR" sz="3000" dirty="0" smtClean="0"/>
              <a:t>Definición de las Características</a:t>
            </a:r>
          </a:p>
          <a:p>
            <a:r>
              <a:rPr lang="es-AR" sz="3000" dirty="0" smtClean="0"/>
              <a:t>Armado de la matriz</a:t>
            </a:r>
          </a:p>
          <a:p>
            <a:r>
              <a:rPr lang="es-AR" sz="3000" dirty="0" smtClean="0"/>
              <a:t>Formalización</a:t>
            </a:r>
          </a:p>
          <a:p>
            <a:r>
              <a:rPr lang="es-AR" sz="3000" dirty="0" smtClean="0"/>
              <a:t>Análisis de los resultados</a:t>
            </a:r>
            <a:endParaRPr lang="es-ES" sz="3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BA5D-8F7B-49AC-8705-DC75F7D100D4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Inteligencia Artificial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9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Matriz Inicial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503426"/>
              </p:ext>
            </p:extLst>
          </p:nvPr>
        </p:nvGraphicFramePr>
        <p:xfrm>
          <a:off x="2667000" y="3284984"/>
          <a:ext cx="3810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178147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C4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 dirty="0">
                          <a:effectLst/>
                        </a:rPr>
                        <a:t>3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los elementos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05995"/>
              </p:ext>
            </p:extLst>
          </p:nvPr>
        </p:nvGraphicFramePr>
        <p:xfrm>
          <a:off x="2667000" y="3196431"/>
          <a:ext cx="3810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 smtClean="0">
                          <a:effectLst/>
                        </a:rPr>
                        <a:t>E1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4</a:t>
                      </a:r>
                      <a:endParaRPr lang="es-AR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9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E4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5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los elementos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485729"/>
              </p:ext>
            </p:extLst>
          </p:nvPr>
        </p:nvGraphicFramePr>
        <p:xfrm>
          <a:off x="3048000" y="3329781"/>
          <a:ext cx="3048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E1,E3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E1,E3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7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5</a:t>
                      </a:r>
                      <a:endParaRPr lang="es-AR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los elementos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92755"/>
              </p:ext>
            </p:extLst>
          </p:nvPr>
        </p:nvGraphicFramePr>
        <p:xfrm>
          <a:off x="3429000" y="3463131"/>
          <a:ext cx="22860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E1,E3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E2,E4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E1,E3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000" u="none" strike="noStrike" baseline="0">
                          <a:effectLst/>
                        </a:rPr>
                        <a:t>6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E2,E4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>
                          <a:effectLst/>
                        </a:rPr>
                        <a:t> </a:t>
                      </a:r>
                      <a:endParaRPr lang="es-A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baseline="0" dirty="0">
                          <a:effectLst/>
                        </a:rPr>
                        <a:t> </a:t>
                      </a:r>
                      <a:endParaRPr lang="es-A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</a:t>
            </a:r>
            <a:r>
              <a:rPr lang="es-AR" dirty="0" smtClean="0"/>
              <a:t>rbol - Elementos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2734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652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224</Words>
  <Application>Microsoft Office PowerPoint</Application>
  <PresentationFormat>Presentación en pantalla (4:3)</PresentationFormat>
  <Paragraphs>229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Introducción</vt:lpstr>
      <vt:lpstr>Componentes</vt:lpstr>
      <vt:lpstr>Pasos</vt:lpstr>
      <vt:lpstr>Matriz Inicial</vt:lpstr>
      <vt:lpstr>Análisis de los elementos</vt:lpstr>
      <vt:lpstr>Análisis de los elementos</vt:lpstr>
      <vt:lpstr>Análisis de los elementos</vt:lpstr>
      <vt:lpstr>Árbol - Elementos</vt:lpstr>
      <vt:lpstr>Análisis de las características</vt:lpstr>
      <vt:lpstr>Análisis de las características</vt:lpstr>
      <vt:lpstr>Análisis de las características</vt:lpstr>
      <vt:lpstr>Análisis de las características</vt:lpstr>
      <vt:lpstr>Análisis de las características</vt:lpstr>
      <vt:lpstr>Árbol - Características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Cabrera Jose Luis</dc:creator>
  <cp:lastModifiedBy>Cabrera Jose Luis</cp:lastModifiedBy>
  <cp:revision>11</cp:revision>
  <dcterms:created xsi:type="dcterms:W3CDTF">2017-04-10T22:04:19Z</dcterms:created>
  <dcterms:modified xsi:type="dcterms:W3CDTF">2017-04-10T23:44:56Z</dcterms:modified>
</cp:coreProperties>
</file>