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D77F-5EDC-4BF3-90B9-7DD769528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049CB-88A1-490A-8705-3CB9C4BF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8F95-887F-4E7D-92CA-B19F1D55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4892-B21D-4486-9C52-5004993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812B-3018-4393-A106-3BD580B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858D-928D-4D83-8DDE-53F26CF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0F13D-9BC6-45B2-985D-05BF738AF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D5A2-5784-4BED-ABAD-42749CF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FE2B-0687-450B-8B2E-EE07859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C6B5-C454-4288-9060-3269E9D2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0EA7D-0211-4406-B8AD-98C7C5CB2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3371B-4A57-419F-A52D-A5518A1C4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2B64-A678-4A09-84E2-C45B87B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8836-48A9-48D6-9528-4B5EB33B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D683-ECDC-4328-9139-1F550BD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1CA4-0E5A-42D6-B6F0-52638C71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620E-C512-4C62-A8E0-13049B6A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06E6-8021-416C-A962-F54C177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8CE3-4E75-4389-A86B-3F6E26F1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9592-57D0-4E1F-BEF6-D8CB4CC4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A534-2EA8-4496-9B05-2C021ECA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3987-6B9E-4B5A-9FCF-6D68BDF0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FBF-2401-4835-8C52-7FBE44D0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252F-8E79-4826-BB12-FF7BFFC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1156-93B4-41C7-8C10-B9D49C32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232-8C74-49D1-962B-D9D692ED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7C62-7198-458F-8EC8-AD6C776E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97A1C-597D-4D15-8259-8FC4B19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B5B2F-70D2-453C-98B7-AA24956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B867-3C0F-49E3-AABA-4D471391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4FAE-44E8-4804-9388-6BF043A3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5F64-0341-4253-8963-00DE923E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CAA00-B775-4854-8849-CEE8165B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04E88-A5CB-4D98-AC22-669C7DA4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73C6C-938A-48C8-909B-1CB3C37EF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5A30B-0A0F-489F-B3D6-D6843124C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290AE-A88A-4548-89EB-5BEB54D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618D5-DC0F-4760-9E41-88623038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44FF6-1635-4738-8F08-5116578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B830-9CBE-4311-86DF-57C5A9D8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438B5-F185-4F91-B19D-D1D031D8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11371-FC9E-490A-9CF4-F2D9E530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4B13A-5A4E-4993-BE5D-5DE04EE8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FD604-16C5-4257-98A6-74843C55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45D73-1809-4828-8605-0A4F09F9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2A15C-713B-4B9B-B0DA-363D66B0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CAB7-F549-4CF5-98B6-7C7A8454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50E-79B0-44C0-8ACF-C500C27B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85C64-B7FD-417A-8EAF-9BF56D8F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6DE8-FFC0-4E8C-B875-62E3AD8F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87C76-56F4-49D1-AF12-0126478B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33658-809A-4723-8C32-BFF250A6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1207-E32B-49A1-B0C6-BDE3D7D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0431B-98D5-40AA-8828-C646AB72D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D8C8F-8C85-4823-A142-C4C5BB007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8D76-A734-4A17-B641-E6345F31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04D5-B28E-41F9-8DF3-58E3184D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9430-CCBC-442D-855A-5BBF6AB3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1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A6C0F-ED7A-47E9-86A5-AFF46BBE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0057-E128-4B22-8351-5C77683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0E06-0EA9-4982-833B-E495BF2C9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09FB-0BA7-473A-9534-1B8D140E1ED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AA11-83AF-4CB8-9A9C-BB0EFB62A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D509-C1F4-43A3-BF27-272708269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F3FA-8FFF-4DEC-AEA7-366E45A5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oconductor.org/packages/release/bioc/html/DOS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A301-D801-4787-A9EE-CC57D48B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Dose and </a:t>
            </a:r>
            <a:r>
              <a:rPr lang="en-US" dirty="0" err="1"/>
              <a:t>enrichplot</a:t>
            </a:r>
            <a:r>
              <a:rPr lang="en-US" dirty="0"/>
              <a:t>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1AA1A-4D64-42FE-89CF-16FAB5AD8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https://yulab-smu.top/biomedical-knowledge-mining-book/enrichplot.html</a:t>
            </a:r>
          </a:p>
        </p:txBody>
      </p:sp>
    </p:spTree>
    <p:extLst>
      <p:ext uri="{BB962C8B-B14F-4D97-AF65-F5344CB8AC3E}">
        <p14:creationId xmlns:p14="http://schemas.microsoft.com/office/powerpoint/2010/main" val="168397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216-82E2-465E-BC45-318F1AA7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5B9B-704B-46D5-82C8-D6731F9F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5EA3-6272-484A-A965-626255D5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34" y="365126"/>
            <a:ext cx="10984966" cy="56464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hlinkClick r:id="rId2"/>
              </a:rPr>
              <a:t>http://bioconductor.org/packages/release/bioc/html/DOSE.html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C2EA-E9C9-41E5-8E8E-7A6E69EA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08" y="929768"/>
            <a:ext cx="7346218" cy="5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2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C731-4300-4540-92DB-611A58A9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1DF8-6AC3-41D2-BE8B-ED39DB03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ADF19-CF3E-420A-833D-92A3A32B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218627"/>
            <a:ext cx="1134585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Dose and enrichplot libraries</vt:lpstr>
      <vt:lpstr>PowerPoint Presentation</vt:lpstr>
      <vt:lpstr>http://bioconductor.org/packages/release/bioc/html/DOSE.html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and enrichplot libraries</dc:title>
  <dc:creator>Purucker, Tom</dc:creator>
  <cp:lastModifiedBy>Purucker, Tom</cp:lastModifiedBy>
  <cp:revision>2</cp:revision>
  <dcterms:created xsi:type="dcterms:W3CDTF">2022-10-18T15:42:11Z</dcterms:created>
  <dcterms:modified xsi:type="dcterms:W3CDTF">2022-10-18T17:30:56Z</dcterms:modified>
</cp:coreProperties>
</file>