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7B27-B29D-DB5E-AAC3-B57FE211D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A1E6-F493-4659-0B8E-F72448D5E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62FC-9BCE-4D20-FDAD-BE04B9AA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2C1F-E392-59D2-A20A-058DE829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A92ED-043D-EFEB-3CEA-AA0EEAE3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3EC-ACE1-ED1F-8406-CFDFC875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88D61-4A89-F6DC-7D39-F88C56005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835D-E29A-EBF7-20D2-4E5C7328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E6B7-B8B0-4701-12A9-83CD681A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2AD1-41D4-728D-C669-27DA209D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3E10C-4EA8-33B7-D6EC-3C383F367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B53D4-34E6-6DC4-D0E5-D64C63F34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90BE-3203-45C7-C598-FB3F11FE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BC60-DE9B-82E2-B387-B5896C8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D7F7-93EE-538E-64C7-B5FBEEC3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A4DE-C803-DFDD-E2A6-F45835DD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F1B9-ADEB-5887-2EBE-49A35A12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B3F9-018D-4645-AF5A-D1FBB0F2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0DDB-EBC5-AEBB-1670-8BE1A491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A469-D0B3-EFCC-B30B-0FE375E7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15A2-0439-C7AB-8F0C-44C06DF7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7BEE9-15A8-86A5-072C-B6C754C2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8996-C776-B1E1-AF97-451C263C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2EAD-348A-9932-E062-3F3FA40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D83F-1667-B920-102D-41EDDCE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6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3EF6-9FBE-0142-CDB0-1D25A16B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C34-5038-672F-BD2D-7085E249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80C1D-46E9-33E1-933C-A5520F61C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171E-2088-E18D-59CA-C28F8C78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25B71-43A9-9ED8-4035-E930D292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5A3C6-F5EB-1BBD-2702-A3A1B5F7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CCCF-2C66-A294-EB2B-807537EE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3E28E-FABC-10A3-AD38-BEACA2EF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40B0C-2F4B-5377-0BED-7FD0CA00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EBF05-CBF7-86DB-8A4E-6B0199205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8A42-B7F8-6A63-A01E-5AEA61376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CCFB1-EA1B-7AA1-09C1-2AC0DC1B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4BCC5-2A76-9DE2-9EE8-1BA6595A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893F5-1A62-2AA9-E777-AAB26AAD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669-9FCB-4B7D-EED5-C19DC3E5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4C91D-ECC7-77D2-AD63-45F153D9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21F3-E793-9558-4AD4-3BDA17B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EDD77-7825-C42A-859E-17E3B0BF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D8389-8385-8947-FCA4-3FD61188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08D04-0E62-538A-248F-BF771106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8D83D-2B05-E91C-6363-92362F8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D7B1-631D-6AD0-3557-E57C584A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CBC2-3A83-91E8-FD4F-618BC913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C4489-EF19-2F64-20A5-5F126099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88065-5911-52FC-4660-5EC8A8AE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8215C-7810-24D0-BA25-075866F0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B3BE5-894A-0027-054D-704D18D1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F711-68FC-12BE-5BAE-FC6B1B22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D156-98F9-4347-D1D9-D2614E21F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C7B6E-7846-1F70-00CA-22A306CC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1EC8C-A2F0-FF59-92D9-57D6FB58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33AB6-0708-BF2D-1D29-87DCEEDE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C235C-A32D-A785-2B17-8CF9F34A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8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76DCA-286F-B899-8037-6A5AE814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9B45-ADAD-3891-2CDE-ABFC1A63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EBFA-A513-B005-BF85-3B6E4243E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868B-F8E5-4CAA-A0B1-9B4ED44823DC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066A3-FDC2-3AC0-4A4D-6243810C8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4B4B-ECA9-F05F-6958-FC4EBCC3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4A4E-CFAF-489F-972C-F9015D99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C268-86D6-3438-32A7-71DD55556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sirv</a:t>
            </a:r>
            <a:r>
              <a:rPr lang="en-US" dirty="0"/>
              <a:t>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944B1-D1C9-D39A-E25D-5189807E6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8E-EC73-A3F2-AACC-B3D1404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3198"/>
            <a:ext cx="10515600" cy="754549"/>
          </a:xfrm>
        </p:spPr>
        <p:txBody>
          <a:bodyPr/>
          <a:lstStyle/>
          <a:p>
            <a:r>
              <a:rPr lang="en-US" dirty="0"/>
              <a:t>pre-deduplication deduped/</a:t>
            </a:r>
            <a:r>
              <a:rPr lang="en-US" dirty="0" err="1"/>
              <a:t>UMIed</a:t>
            </a:r>
            <a:r>
              <a:rPr lang="en-US" dirty="0"/>
              <a:t>?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DD0B5CE-4BA1-3AB3-40E2-5FF29EE0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2" y="1059110"/>
            <a:ext cx="4920842" cy="492084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789003B-7020-D945-3D77-6FC95839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25" y="1059109"/>
            <a:ext cx="4920843" cy="49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8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8E-EC73-A3F2-AACC-B3D1404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3198"/>
            <a:ext cx="10515600" cy="754549"/>
          </a:xfrm>
        </p:spPr>
        <p:txBody>
          <a:bodyPr/>
          <a:lstStyle/>
          <a:p>
            <a:r>
              <a:rPr lang="en-US" dirty="0"/>
              <a:t>pre-deduplication deduped/</a:t>
            </a:r>
            <a:r>
              <a:rPr lang="en-US" dirty="0" err="1"/>
              <a:t>UMIed</a:t>
            </a:r>
            <a:r>
              <a:rPr lang="en-US" dirty="0"/>
              <a:t>?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C320B0D-FAB9-8032-BE66-3EF04E87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4" y="975219"/>
            <a:ext cx="5224943" cy="5224943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8472806-9501-6D65-2B5D-ADDD6F91C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975218"/>
            <a:ext cx="5224943" cy="52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2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8E-EC73-A3F2-AACC-B3D1404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3198"/>
            <a:ext cx="10515600" cy="754549"/>
          </a:xfrm>
        </p:spPr>
        <p:txBody>
          <a:bodyPr>
            <a:normAutofit fontScale="90000"/>
          </a:bodyPr>
          <a:lstStyle/>
          <a:p>
            <a:r>
              <a:rPr lang="en-US" dirty="0"/>
              <a:t>pre-deduplication                        deduped/</a:t>
            </a:r>
            <a:r>
              <a:rPr lang="en-US" dirty="0" err="1"/>
              <a:t>UMIed</a:t>
            </a:r>
            <a:r>
              <a:rPr lang="en-US" dirty="0"/>
              <a:t>?</a:t>
            </a:r>
          </a:p>
        </p:txBody>
      </p:sp>
      <p:pic>
        <p:nvPicPr>
          <p:cNvPr id="4" name="Picture 3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5EF0835B-0109-5777-728C-E207E5C0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" y="966831"/>
            <a:ext cx="5327009" cy="5327009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C47F537-EA5C-1285-217D-2A659D4EA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14" y="966830"/>
            <a:ext cx="5327009" cy="53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8E-EC73-A3F2-AACC-B3D1404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3198"/>
            <a:ext cx="11137084" cy="870410"/>
          </a:xfrm>
        </p:spPr>
        <p:txBody>
          <a:bodyPr>
            <a:normAutofit/>
          </a:bodyPr>
          <a:lstStyle/>
          <a:p>
            <a:r>
              <a:rPr lang="en-US" dirty="0"/>
              <a:t>pre-deduplication                    deduped/</a:t>
            </a:r>
            <a:r>
              <a:rPr lang="en-US" dirty="0" err="1"/>
              <a:t>UMIed</a:t>
            </a:r>
            <a:r>
              <a:rPr lang="en-US" dirty="0"/>
              <a:t>?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4F2BE37-8B1F-EF50-1DEC-CDEA952C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3608"/>
            <a:ext cx="5360565" cy="5360565"/>
          </a:xfrm>
          <a:prstGeom prst="rect">
            <a:avLst/>
          </a:prstGeom>
        </p:spPr>
      </p:pic>
      <p:pic>
        <p:nvPicPr>
          <p:cNvPr id="6" name="Picture 5" descr="Diagram, scatter chart&#10;&#10;Description automatically generated with medium confidence">
            <a:extLst>
              <a:ext uri="{FF2B5EF4-FFF2-40B4-BE49-F238E27FC236}">
                <a16:creationId xmlns:a16="http://schemas.microsoft.com/office/drawing/2014/main" id="{14DA8584-4ED9-D24F-904C-B49D722A3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519" y="983607"/>
            <a:ext cx="5360565" cy="53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1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8E-EC73-A3F2-AACC-B3D1404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13198"/>
            <a:ext cx="11413921" cy="742479"/>
          </a:xfrm>
        </p:spPr>
        <p:txBody>
          <a:bodyPr/>
          <a:lstStyle/>
          <a:p>
            <a:r>
              <a:rPr lang="en-US" dirty="0"/>
              <a:t>pre-deduplication                  deduped/</a:t>
            </a:r>
            <a:r>
              <a:rPr lang="en-US" dirty="0" err="1"/>
              <a:t>UMIed</a:t>
            </a:r>
            <a:r>
              <a:rPr lang="en-US" dirty="0"/>
              <a:t>?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30F0333-0A0F-71F4-203D-772978805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" y="983608"/>
            <a:ext cx="5174609" cy="517460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626B76-3FAB-7888-B039-C6ACE4DC9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18" y="1076586"/>
            <a:ext cx="5081631" cy="508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C18E-EC73-A3F2-AACC-B3D1404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3198"/>
            <a:ext cx="11405532" cy="754549"/>
          </a:xfrm>
        </p:spPr>
        <p:txBody>
          <a:bodyPr/>
          <a:lstStyle/>
          <a:p>
            <a:r>
              <a:rPr lang="en-US" dirty="0"/>
              <a:t>pre-deduplication                      deduped/</a:t>
            </a:r>
            <a:r>
              <a:rPr lang="en-US" dirty="0" err="1"/>
              <a:t>UMIed</a:t>
            </a:r>
            <a:r>
              <a:rPr lang="en-US" dirty="0"/>
              <a:t>?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E24DCA1-1FDC-2168-4AA4-25CBAFF60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0" y="924372"/>
            <a:ext cx="5409501" cy="5409501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B57A11D-D3D9-DBB5-6390-C21BB825C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83609"/>
            <a:ext cx="5350264" cy="5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159B-8EEB-B3AB-CDFE-3205C075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3A6F-ED62-7BA8-666B-D070D260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</a:t>
            </a:r>
          </a:p>
        </p:txBody>
      </p:sp>
    </p:spTree>
    <p:extLst>
      <p:ext uri="{BB962C8B-B14F-4D97-AF65-F5344CB8AC3E}">
        <p14:creationId xmlns:p14="http://schemas.microsoft.com/office/powerpoint/2010/main" val="39275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36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sirv comparisons</vt:lpstr>
      <vt:lpstr>pre-deduplication deduped/UMIed?</vt:lpstr>
      <vt:lpstr>pre-deduplication deduped/UMIed?</vt:lpstr>
      <vt:lpstr>pre-deduplication                        deduped/UMIed?</vt:lpstr>
      <vt:lpstr>pre-deduplication                    deduped/UMIed?</vt:lpstr>
      <vt:lpstr>pre-deduplication                  deduped/UMIed?</vt:lpstr>
      <vt:lpstr>pre-deduplication                      deduped/UMIed?</vt:lpstr>
      <vt:lpstr>ToDo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sirv comparisons</dc:title>
  <dc:creator>Purucker, Tom</dc:creator>
  <cp:lastModifiedBy>Purucker, Tom</cp:lastModifiedBy>
  <cp:revision>2</cp:revision>
  <dcterms:created xsi:type="dcterms:W3CDTF">2023-09-19T19:15:17Z</dcterms:created>
  <dcterms:modified xsi:type="dcterms:W3CDTF">2023-09-20T14:26:39Z</dcterms:modified>
</cp:coreProperties>
</file>