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0BD-8C23-4024-A224-799C6D79B950}" type="datetimeFigureOut">
              <a:rPr lang="nl-NL" smtClean="0"/>
              <a:t>31-01-2017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7C1-A1AF-4922-B518-FFE5F1E756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9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0BD-8C23-4024-A224-799C6D79B950}" type="datetimeFigureOut">
              <a:rPr lang="nl-NL" smtClean="0"/>
              <a:t>31-01-2017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7C1-A1AF-4922-B518-FFE5F1E756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76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0BD-8C23-4024-A224-799C6D79B950}" type="datetimeFigureOut">
              <a:rPr lang="nl-NL" smtClean="0"/>
              <a:t>31-01-2017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7C1-A1AF-4922-B518-FFE5F1E756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51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0BD-8C23-4024-A224-799C6D79B950}" type="datetimeFigureOut">
              <a:rPr lang="nl-NL" smtClean="0"/>
              <a:t>31-01-2017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7C1-A1AF-4922-B518-FFE5F1E756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73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0BD-8C23-4024-A224-799C6D79B950}" type="datetimeFigureOut">
              <a:rPr lang="nl-NL" smtClean="0"/>
              <a:t>31-01-2017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7C1-A1AF-4922-B518-FFE5F1E756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99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0BD-8C23-4024-A224-799C6D79B950}" type="datetimeFigureOut">
              <a:rPr lang="nl-NL" smtClean="0"/>
              <a:t>31-01-2017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7C1-A1AF-4922-B518-FFE5F1E756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56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0BD-8C23-4024-A224-799C6D79B950}" type="datetimeFigureOut">
              <a:rPr lang="nl-NL" smtClean="0"/>
              <a:t>31-01-2017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7C1-A1AF-4922-B518-FFE5F1E756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2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0BD-8C23-4024-A224-799C6D79B950}" type="datetimeFigureOut">
              <a:rPr lang="nl-NL" smtClean="0"/>
              <a:t>31-01-2017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7C1-A1AF-4922-B518-FFE5F1E756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08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0BD-8C23-4024-A224-799C6D79B950}" type="datetimeFigureOut">
              <a:rPr lang="nl-NL" smtClean="0"/>
              <a:t>31-01-2017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7C1-A1AF-4922-B518-FFE5F1E756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98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0BD-8C23-4024-A224-799C6D79B950}" type="datetimeFigureOut">
              <a:rPr lang="nl-NL" smtClean="0"/>
              <a:t>31-01-2017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7C1-A1AF-4922-B518-FFE5F1E756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773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0BD-8C23-4024-A224-799C6D79B950}" type="datetimeFigureOut">
              <a:rPr lang="nl-NL" smtClean="0"/>
              <a:t>31-01-2017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7C1-A1AF-4922-B518-FFE5F1E756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56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20BD-8C23-4024-A224-799C6D79B950}" type="datetimeFigureOut">
              <a:rPr lang="nl-NL" smtClean="0"/>
              <a:t>31-01-2017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D7C1-A1AF-4922-B518-FFE5F1E756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08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Hackaton</a:t>
            </a:r>
            <a:r>
              <a:rPr lang="nl-NL" dirty="0" smtClean="0"/>
              <a:t> </a:t>
            </a:r>
            <a:r>
              <a:rPr lang="nl-NL" dirty="0" err="1" smtClean="0"/>
              <a:t>Hololens</a:t>
            </a:r>
            <a:r>
              <a:rPr lang="nl-NL" dirty="0" smtClean="0"/>
              <a:t> Isala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Gabriel MRM Paardekooper</a:t>
            </a:r>
          </a:p>
          <a:p>
            <a:r>
              <a:rPr lang="nl-NL" dirty="0" smtClean="0"/>
              <a:t>radiotherapeut-oncoloog</a:t>
            </a:r>
          </a:p>
          <a:p>
            <a:r>
              <a:rPr lang="nl-NL" dirty="0" smtClean="0"/>
              <a:t>g.paardekooper@isala.nl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93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Radiotherapie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Bestraling van kanker</a:t>
            </a:r>
            <a:endParaRPr lang="nl-NL" dirty="0"/>
          </a:p>
        </p:txBody>
      </p:sp>
      <p:pic>
        <p:nvPicPr>
          <p:cNvPr id="1026" name="Picture 2" descr="C:\Users\paardekg\AppData\Local\Microsoft\Windows\Temporary Internet Files\Content.Outlook\BGDFE0K1\IMG_54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636912"/>
            <a:ext cx="4369563" cy="327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ardekg\AppData\Local\Microsoft\Windows\Temporary Internet Files\Content.Outlook\BGDFE0K1\IMG_54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23449" y="3025557"/>
            <a:ext cx="3301174" cy="247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0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Principes van behandeling van kanker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Essentieel om te weten waar het wel/niet zit</a:t>
            </a:r>
          </a:p>
          <a:p>
            <a:pPr lvl="1"/>
            <a:r>
              <a:rPr lang="nl-NL" dirty="0" smtClean="0"/>
              <a:t>Kiezen van behandeling: operatie, chemotherapie, radiotherapie</a:t>
            </a:r>
          </a:p>
          <a:p>
            <a:pPr lvl="1"/>
            <a:r>
              <a:rPr lang="nl-NL" dirty="0" smtClean="0"/>
              <a:t>Prognose</a:t>
            </a:r>
          </a:p>
          <a:p>
            <a:pPr lvl="1"/>
            <a:r>
              <a:rPr lang="nl-NL" dirty="0" smtClean="0"/>
              <a:t>Kwaliteit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31714"/>
            <a:ext cx="4718562" cy="354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5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Beelden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29" y="4080390"/>
            <a:ext cx="3421105" cy="257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80389"/>
            <a:ext cx="2570716" cy="257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3777283"/>
          </a:xfrm>
        </p:spPr>
        <p:txBody>
          <a:bodyPr/>
          <a:lstStyle/>
          <a:p>
            <a:r>
              <a:rPr lang="nl-NL" dirty="0" err="1" smtClean="0"/>
              <a:t>Rontgen</a:t>
            </a:r>
            <a:endParaRPr lang="nl-NL" dirty="0" smtClean="0"/>
          </a:p>
          <a:p>
            <a:r>
              <a:rPr lang="nl-NL" dirty="0" smtClean="0"/>
              <a:t>CT scan </a:t>
            </a:r>
          </a:p>
          <a:p>
            <a:r>
              <a:rPr lang="nl-NL" dirty="0" smtClean="0"/>
              <a:t>MRI</a:t>
            </a:r>
          </a:p>
          <a:p>
            <a:r>
              <a:rPr lang="nl-NL" dirty="0" smtClean="0"/>
              <a:t>pathologie</a:t>
            </a:r>
            <a:endParaRPr lang="nl-NL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32512"/>
            <a:ext cx="4106218" cy="231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80389"/>
            <a:ext cx="2232248" cy="159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Functionele beelden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Niet alleen vorm maar ook stofwisseling</a:t>
            </a:r>
            <a:endParaRPr lang="nl-N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00" y="3140968"/>
            <a:ext cx="4468708" cy="309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64911"/>
            <a:ext cx="2544542" cy="168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22916"/>
            <a:ext cx="3274339" cy="212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81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PET-CT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Twee scans</a:t>
            </a:r>
          </a:p>
          <a:p>
            <a:r>
              <a:rPr lang="nl-NL" dirty="0" smtClean="0"/>
              <a:t>Beelden aan elkaar gekoppeld</a:t>
            </a:r>
          </a:p>
          <a:p>
            <a:r>
              <a:rPr lang="nl-NL" dirty="0" smtClean="0"/>
              <a:t>Functie verbonden met anatomie</a:t>
            </a:r>
          </a:p>
          <a:p>
            <a:r>
              <a:rPr lang="nl-NL" dirty="0" err="1" smtClean="0"/>
              <a:t>Dicom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035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Hoe kan ik de aangedane klieren, die op een PET scan voor de operatie zijn aangetoond, makkelijker vinden/zien als ik deze </a:t>
            </a:r>
            <a:r>
              <a:rPr lang="nl-NL" dirty="0" err="1" smtClean="0"/>
              <a:t>patient</a:t>
            </a:r>
            <a:r>
              <a:rPr lang="nl-NL" dirty="0" smtClean="0"/>
              <a:t> aan het opereren ben?</a:t>
            </a:r>
          </a:p>
          <a:p>
            <a:r>
              <a:rPr lang="nl-NL" dirty="0" smtClean="0"/>
              <a:t>Voordelen: </a:t>
            </a:r>
          </a:p>
          <a:p>
            <a:pPr lvl="1"/>
            <a:r>
              <a:rPr lang="nl-NL" dirty="0" smtClean="0"/>
              <a:t>kortere operatie duur</a:t>
            </a:r>
          </a:p>
          <a:p>
            <a:pPr lvl="1"/>
            <a:r>
              <a:rPr lang="nl-NL" dirty="0" err="1"/>
              <a:t>k</a:t>
            </a:r>
            <a:r>
              <a:rPr lang="nl-NL" dirty="0" err="1" smtClean="0"/>
              <a:t>waliteitsverhogend</a:t>
            </a:r>
            <a:r>
              <a:rPr lang="nl-NL" dirty="0" smtClean="0"/>
              <a:t> want alle klieren die mee moeten gaan mee!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88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Punten van aandacht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Hologram moet perfect passen op echte </a:t>
            </a:r>
            <a:r>
              <a:rPr lang="nl-NL" dirty="0" err="1" smtClean="0"/>
              <a:t>patient</a:t>
            </a:r>
            <a:r>
              <a:rPr lang="nl-NL" dirty="0" smtClean="0"/>
              <a:t> </a:t>
            </a:r>
            <a:r>
              <a:rPr lang="nl-NL" dirty="0" err="1" smtClean="0"/>
              <a:t>dwz</a:t>
            </a:r>
            <a:r>
              <a:rPr lang="nl-NL" dirty="0" smtClean="0"/>
              <a:t> matchen van hologram met </a:t>
            </a:r>
            <a:r>
              <a:rPr lang="nl-NL" dirty="0" err="1" smtClean="0"/>
              <a:t>patient</a:t>
            </a:r>
            <a:endParaRPr lang="nl-NL" dirty="0" smtClean="0"/>
          </a:p>
          <a:p>
            <a:r>
              <a:rPr lang="nl-NL" dirty="0" smtClean="0"/>
              <a:t>Moet daarna onlosmakelijk aan elkaar verbonden blijven</a:t>
            </a:r>
          </a:p>
          <a:p>
            <a:r>
              <a:rPr lang="nl-NL" dirty="0" smtClean="0"/>
              <a:t>Scanhouding moet de operatiehouding zijn</a:t>
            </a:r>
          </a:p>
          <a:p>
            <a:r>
              <a:rPr lang="nl-NL" dirty="0" smtClean="0"/>
              <a:t>Het CT gedeelte van PET-CT lijkt het meest geschikt om eerst te matchen</a:t>
            </a:r>
          </a:p>
          <a:p>
            <a:r>
              <a:rPr lang="nl-NL" dirty="0" smtClean="0"/>
              <a:t>Zoeken naar herkenbare structuren, match punten?</a:t>
            </a:r>
          </a:p>
          <a:p>
            <a:r>
              <a:rPr lang="nl-NL" dirty="0" smtClean="0"/>
              <a:t>Bij het vinden van de klieren is alleen het PET gedeelte van de PET-CT nodig</a:t>
            </a:r>
          </a:p>
          <a:p>
            <a:r>
              <a:rPr lang="nl-NL" dirty="0" smtClean="0"/>
              <a:t>Als een klier verwijderd is moet deze kunnen worden gewist op de scan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69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Succes!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42598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186</Words>
  <Application>Microsoft Office PowerPoint</Application>
  <PresentationFormat>Diavoorstelling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Kantoorthema</vt:lpstr>
      <vt:lpstr>Hackaton Hololens Isala</vt:lpstr>
      <vt:lpstr>Radiotherapie</vt:lpstr>
      <vt:lpstr>Principes van behandeling van kanker</vt:lpstr>
      <vt:lpstr>Beelden</vt:lpstr>
      <vt:lpstr>Functionele beelden</vt:lpstr>
      <vt:lpstr>PET-CT</vt:lpstr>
      <vt:lpstr>Probleem</vt:lpstr>
      <vt:lpstr>Punten van aandacht</vt:lpstr>
      <vt:lpstr>PowerPoint-presentatie</vt:lpstr>
    </vt:vector>
  </TitlesOfParts>
  <Company>Isala klinieken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 Hololens Isala</dc:title>
  <dc:creator>Paardekooper, Gabriel</dc:creator>
  <cp:lastModifiedBy>Paardekooper, Gabriel</cp:lastModifiedBy>
  <cp:revision>7</cp:revision>
  <dcterms:created xsi:type="dcterms:W3CDTF">2017-01-31T08:12:20Z</dcterms:created>
  <dcterms:modified xsi:type="dcterms:W3CDTF">2017-01-31T10:33:57Z</dcterms:modified>
</cp:coreProperties>
</file>