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75463" cy="100028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4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55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3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9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2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1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5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96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008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20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2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9B27-19CD-452B-AF1F-FBC54FAC2A40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0E66-5723-4C99-9B01-A8698D6568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52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8" y="199644"/>
            <a:ext cx="4286250" cy="3705225"/>
          </a:xfrm>
          <a:prstGeom prst="rect">
            <a:avLst/>
          </a:prstGeom>
        </p:spPr>
      </p:pic>
      <p:pic>
        <p:nvPicPr>
          <p:cNvPr id="1026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8" y="423949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8" y="1452910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60" y="2637906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8" y="3735186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8" y="4920182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0" y="3918325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70" y="3918324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733234" y="543552"/>
            <a:ext cx="726746" cy="726746"/>
            <a:chOff x="6733234" y="543552"/>
            <a:chExt cx="789754" cy="789754"/>
          </a:xfrm>
        </p:grpSpPr>
        <p:sp>
          <p:nvSpPr>
            <p:cNvPr id="5" name="Oval 4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l 12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Oval 13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l 14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46294" y="1518912"/>
            <a:ext cx="726746" cy="726746"/>
            <a:chOff x="6733234" y="543552"/>
            <a:chExt cx="789754" cy="789754"/>
          </a:xfrm>
        </p:grpSpPr>
        <p:sp>
          <p:nvSpPr>
            <p:cNvPr id="31" name="Oval 30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l 31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l 32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l 33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Oval 34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53914" y="2722872"/>
            <a:ext cx="726746" cy="726746"/>
            <a:chOff x="6733234" y="543552"/>
            <a:chExt cx="789754" cy="789754"/>
          </a:xfrm>
        </p:grpSpPr>
        <p:sp>
          <p:nvSpPr>
            <p:cNvPr id="37" name="Oval 36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Oval 37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l 40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44852" y="3886293"/>
            <a:ext cx="726746" cy="726746"/>
            <a:chOff x="6733234" y="543552"/>
            <a:chExt cx="789754" cy="789754"/>
          </a:xfrm>
        </p:grpSpPr>
        <p:sp>
          <p:nvSpPr>
            <p:cNvPr id="43" name="Oval 42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Oval 43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Oval 44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01016" y="5062045"/>
            <a:ext cx="726746" cy="726746"/>
            <a:chOff x="6733234" y="543552"/>
            <a:chExt cx="789754" cy="789754"/>
          </a:xfrm>
        </p:grpSpPr>
        <p:sp>
          <p:nvSpPr>
            <p:cNvPr id="49" name="Oval 48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Oval 49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Oval 50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Oval 51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Oval 52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54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73" y="423949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73" y="1452910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55" y="2637906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73" y="3735186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73" y="4920182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9063629" y="543552"/>
            <a:ext cx="726746" cy="726746"/>
            <a:chOff x="6733234" y="543552"/>
            <a:chExt cx="789754" cy="789754"/>
          </a:xfrm>
        </p:grpSpPr>
        <p:sp>
          <p:nvSpPr>
            <p:cNvPr id="60" name="Oval 59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Oval 60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Oval 61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Oval 62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Oval 63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076689" y="1518912"/>
            <a:ext cx="726746" cy="726746"/>
            <a:chOff x="6733234" y="543552"/>
            <a:chExt cx="789754" cy="789754"/>
          </a:xfrm>
        </p:grpSpPr>
        <p:sp>
          <p:nvSpPr>
            <p:cNvPr id="66" name="Oval 65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Oval 66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Oval 67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Oval 68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Oval 69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084309" y="2722872"/>
            <a:ext cx="726746" cy="726746"/>
            <a:chOff x="6733234" y="543552"/>
            <a:chExt cx="789754" cy="789754"/>
          </a:xfrm>
        </p:grpSpPr>
        <p:sp>
          <p:nvSpPr>
            <p:cNvPr id="72" name="Oval 71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Oval 72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Oval 73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Oval 74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Oval 75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175247" y="3886293"/>
            <a:ext cx="726746" cy="726746"/>
            <a:chOff x="6733234" y="543552"/>
            <a:chExt cx="789754" cy="789754"/>
          </a:xfrm>
        </p:grpSpPr>
        <p:sp>
          <p:nvSpPr>
            <p:cNvPr id="78" name="Oval 77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Oval 78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Oval 79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Oval 80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Oval 81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131411" y="5062045"/>
            <a:ext cx="726746" cy="726746"/>
            <a:chOff x="6733234" y="543552"/>
            <a:chExt cx="789754" cy="789754"/>
          </a:xfrm>
        </p:grpSpPr>
        <p:sp>
          <p:nvSpPr>
            <p:cNvPr id="84" name="Oval 83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Oval 84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Oval 85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Oval 86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Oval 87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190961" y="5228045"/>
            <a:ext cx="726746" cy="726746"/>
            <a:chOff x="6733234" y="543552"/>
            <a:chExt cx="789754" cy="789754"/>
          </a:xfrm>
        </p:grpSpPr>
        <p:sp>
          <p:nvSpPr>
            <p:cNvPr id="90" name="Oval 89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Oval 90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Oval 91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Oval 92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Oval 93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52665" y="5259418"/>
            <a:ext cx="726746" cy="726746"/>
            <a:chOff x="6733234" y="543552"/>
            <a:chExt cx="789754" cy="789754"/>
          </a:xfrm>
        </p:grpSpPr>
        <p:sp>
          <p:nvSpPr>
            <p:cNvPr id="96" name="Oval 95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Oval 96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Oval 97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9" name="Oval 98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Oval 99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1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17" y="3941043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7" y="3941042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1860130" y="5248884"/>
            <a:ext cx="726746" cy="726746"/>
            <a:chOff x="6733234" y="543552"/>
            <a:chExt cx="789754" cy="789754"/>
          </a:xfrm>
        </p:grpSpPr>
        <p:sp>
          <p:nvSpPr>
            <p:cNvPr id="110" name="Oval 109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" name="Oval 110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Oval 111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3" name="Oval 112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4" name="Oval 113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15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86" y="3961882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Afbeeldingsresultaat voor opencv round targets mar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6" y="3961881"/>
            <a:ext cx="1028961" cy="10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/>
          <p:cNvGrpSpPr/>
          <p:nvPr/>
        </p:nvGrpSpPr>
        <p:grpSpPr>
          <a:xfrm>
            <a:off x="637691" y="5302975"/>
            <a:ext cx="726746" cy="726746"/>
            <a:chOff x="6733234" y="543552"/>
            <a:chExt cx="789754" cy="789754"/>
          </a:xfrm>
        </p:grpSpPr>
        <p:sp>
          <p:nvSpPr>
            <p:cNvPr id="118" name="Oval 117"/>
            <p:cNvSpPr/>
            <p:nvPr/>
          </p:nvSpPr>
          <p:spPr>
            <a:xfrm>
              <a:off x="6733234" y="543552"/>
              <a:ext cx="789754" cy="789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Oval 118"/>
            <p:cNvSpPr/>
            <p:nvPr/>
          </p:nvSpPr>
          <p:spPr>
            <a:xfrm>
              <a:off x="6801847" y="612165"/>
              <a:ext cx="652529" cy="652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Oval 119"/>
            <p:cNvSpPr/>
            <p:nvPr/>
          </p:nvSpPr>
          <p:spPr>
            <a:xfrm>
              <a:off x="6881760" y="692078"/>
              <a:ext cx="492702" cy="4927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Oval 120"/>
            <p:cNvSpPr/>
            <p:nvPr/>
          </p:nvSpPr>
          <p:spPr>
            <a:xfrm>
              <a:off x="6947719" y="758037"/>
              <a:ext cx="360784" cy="36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29289" y="839607"/>
              <a:ext cx="197644" cy="197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3236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Mensink</dc:creator>
  <cp:lastModifiedBy>Tom Mensink</cp:lastModifiedBy>
  <cp:revision>3</cp:revision>
  <cp:lastPrinted>2018-03-21T07:05:37Z</cp:lastPrinted>
  <dcterms:created xsi:type="dcterms:W3CDTF">2018-03-21T06:53:22Z</dcterms:created>
  <dcterms:modified xsi:type="dcterms:W3CDTF">2018-03-21T07:11:13Z</dcterms:modified>
</cp:coreProperties>
</file>