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7" r:id="rId3"/>
    <p:sldId id="267" r:id="rId4"/>
    <p:sldId id="268" r:id="rId5"/>
    <p:sldId id="269" r:id="rId6"/>
    <p:sldId id="270" r:id="rId7"/>
    <p:sldId id="271" r:id="rId8"/>
    <p:sldId id="272" r:id="rId9"/>
    <p:sldId id="277" r:id="rId10"/>
    <p:sldId id="273" r:id="rId11"/>
    <p:sldId id="274" r:id="rId12"/>
    <p:sldId id="275" r:id="rId13"/>
    <p:sldId id="27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687"/>
    <a:srgbClr val="FFCA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00" d="100"/>
          <a:sy n="100" d="100"/>
        </p:scale>
        <p:origin x="10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4_Title Slide">
    <p:spTree>
      <p:nvGrpSpPr>
        <p:cNvPr id="1" name=""/>
        <p:cNvGrpSpPr/>
        <p:nvPr/>
      </p:nvGrpSpPr>
      <p:grpSpPr>
        <a:xfrm>
          <a:off x="0" y="0"/>
          <a:ext cx="0" cy="0"/>
          <a:chOff x="0" y="0"/>
          <a:chExt cx="0" cy="0"/>
        </a:xfrm>
      </p:grpSpPr>
      <p:pic>
        <p:nvPicPr>
          <p:cNvPr id="5" name="Picture 4" descr="A picture containing outdoor, night sky&#10;&#10;Description automatically generated">
            <a:extLst>
              <a:ext uri="{FF2B5EF4-FFF2-40B4-BE49-F238E27FC236}">
                <a16:creationId xmlns:a16="http://schemas.microsoft.com/office/drawing/2014/main" id="{B0F1F713-E3F5-6449-9BD2-12DEC0F24F99}"/>
              </a:ext>
            </a:extLst>
          </p:cNvPr>
          <p:cNvPicPr>
            <a:picLocks noChangeAspect="1"/>
          </p:cNvPicPr>
          <p:nvPr userDrawn="1"/>
        </p:nvPicPr>
        <p:blipFill rotWithShape="1">
          <a:blip r:embed="rId2"/>
          <a:srcRect t="10024"/>
          <a:stretch/>
        </p:blipFill>
        <p:spPr>
          <a:xfrm>
            <a:off x="0" y="0"/>
            <a:ext cx="12192000" cy="6858000"/>
          </a:xfrm>
          <a:prstGeom prst="rect">
            <a:avLst/>
          </a:prstGeom>
        </p:spPr>
      </p:pic>
      <p:sp>
        <p:nvSpPr>
          <p:cNvPr id="2" name="Title 1">
            <a:extLst>
              <a:ext uri="{FF2B5EF4-FFF2-40B4-BE49-F238E27FC236}">
                <a16:creationId xmlns:a16="http://schemas.microsoft.com/office/drawing/2014/main" id="{C690E88A-765D-0449-A66A-11AAFBB9BA9E}"/>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latin typeface="GOTHAM-BOOK" panose="02000504050000020004" pitchFamily="2" charset="0"/>
              </a:defRPr>
            </a:lvl1pPr>
          </a:lstStyle>
          <a:p>
            <a:r>
              <a:rPr lang="en-US" dirty="0"/>
              <a:t>Title Page Text</a:t>
            </a:r>
          </a:p>
        </p:txBody>
      </p:sp>
      <p:sp>
        <p:nvSpPr>
          <p:cNvPr id="3" name="Subtitle 2">
            <a:extLst>
              <a:ext uri="{FF2B5EF4-FFF2-40B4-BE49-F238E27FC236}">
                <a16:creationId xmlns:a16="http://schemas.microsoft.com/office/drawing/2014/main" id="{F057B3BF-0234-174D-BBD9-D8ABF2526675}"/>
              </a:ext>
            </a:extLst>
          </p:cNvPr>
          <p:cNvSpPr>
            <a:spLocks noGrp="1"/>
          </p:cNvSpPr>
          <p:nvPr>
            <p:ph type="subTitle" idx="1" hasCustomPrompt="1"/>
          </p:nvPr>
        </p:nvSpPr>
        <p:spPr>
          <a:xfrm>
            <a:off x="1524000" y="3602038"/>
            <a:ext cx="9144000" cy="1655762"/>
          </a:xfrm>
        </p:spPr>
        <p:txBody>
          <a:bodyPr/>
          <a:lstStyle>
            <a:lvl1pPr marL="0" indent="0" algn="ctr">
              <a:buNone/>
              <a:defRPr sz="2400">
                <a:solidFill>
                  <a:schemeClr val="bg1"/>
                </a:solidFill>
                <a:latin typeface="GOTHAM-BOOK" panose="0200050405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a:t>
            </a:r>
          </a:p>
          <a:p>
            <a:r>
              <a:rPr lang="en-US" dirty="0"/>
              <a:t>Date, etc.</a:t>
            </a:r>
          </a:p>
        </p:txBody>
      </p:sp>
      <p:pic>
        <p:nvPicPr>
          <p:cNvPr id="12" name="Picture 11" descr="Logo&#10;&#10;Description automatically generated">
            <a:extLst>
              <a:ext uri="{FF2B5EF4-FFF2-40B4-BE49-F238E27FC236}">
                <a16:creationId xmlns:a16="http://schemas.microsoft.com/office/drawing/2014/main" id="{CA1AFE9B-3A81-9143-8694-EC0B295C9699}"/>
              </a:ext>
            </a:extLst>
          </p:cNvPr>
          <p:cNvPicPr>
            <a:picLocks noChangeAspect="1"/>
          </p:cNvPicPr>
          <p:nvPr userDrawn="1"/>
        </p:nvPicPr>
        <p:blipFill>
          <a:blip r:embed="rId3"/>
          <a:stretch>
            <a:fillRect/>
          </a:stretch>
        </p:blipFill>
        <p:spPr>
          <a:xfrm>
            <a:off x="509588" y="173038"/>
            <a:ext cx="4572000" cy="1828800"/>
          </a:xfrm>
          <a:prstGeom prst="rect">
            <a:avLst/>
          </a:prstGeom>
        </p:spPr>
      </p:pic>
    </p:spTree>
    <p:extLst>
      <p:ext uri="{BB962C8B-B14F-4D97-AF65-F5344CB8AC3E}">
        <p14:creationId xmlns:p14="http://schemas.microsoft.com/office/powerpoint/2010/main" val="263994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2_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8E1-1001-214D-8840-83BE5A84A158}"/>
              </a:ext>
            </a:extLst>
          </p:cNvPr>
          <p:cNvSpPr>
            <a:spLocks noGrp="1"/>
          </p:cNvSpPr>
          <p:nvPr>
            <p:ph type="title"/>
          </p:nvPr>
        </p:nvSpPr>
        <p:spPr>
          <a:xfrm>
            <a:off x="839788" y="457200"/>
            <a:ext cx="3932237" cy="1600200"/>
          </a:xfrm>
          <a:prstGeom prst="rect">
            <a:avLst/>
          </a:prstGeom>
        </p:spPr>
        <p:txBody>
          <a:bodyPr anchor="b"/>
          <a:lstStyle>
            <a:lvl1pPr>
              <a:defRPr sz="3200">
                <a:latin typeface="GOTHAM-BOOK" panose="02000504050000020004"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4F002FF-8EB9-FD4A-8E96-7D1B899A863A}"/>
              </a:ext>
            </a:extLst>
          </p:cNvPr>
          <p:cNvSpPr>
            <a:spLocks noGrp="1"/>
          </p:cNvSpPr>
          <p:nvPr>
            <p:ph idx="1"/>
          </p:nvPr>
        </p:nvSpPr>
        <p:spPr>
          <a:xfrm>
            <a:off x="5183188" y="987425"/>
            <a:ext cx="6172200" cy="4873625"/>
          </a:xfrm>
          <a:prstGeom prst="rect">
            <a:avLst/>
          </a:prstGeom>
        </p:spPr>
        <p:txBody>
          <a:bodyPr/>
          <a:lstStyle>
            <a:lvl1pPr>
              <a:defRPr sz="3200">
                <a:latin typeface="GOTHAM-BOOK" panose="02000504050000020004" pitchFamily="2" charset="0"/>
              </a:defRPr>
            </a:lvl1pPr>
            <a:lvl2pPr>
              <a:defRPr sz="2800">
                <a:latin typeface="GOTHAM-BOOK" panose="02000504050000020004" pitchFamily="2" charset="0"/>
              </a:defRPr>
            </a:lvl2pPr>
            <a:lvl3pPr>
              <a:defRPr sz="2400">
                <a:latin typeface="GOTHAM-BOOK" panose="02000504050000020004" pitchFamily="2" charset="0"/>
              </a:defRPr>
            </a:lvl3pPr>
            <a:lvl4pPr>
              <a:defRPr sz="2000">
                <a:latin typeface="GOTHAM-BOOK" panose="02000504050000020004" pitchFamily="2" charset="0"/>
              </a:defRPr>
            </a:lvl4pPr>
            <a:lvl5pPr>
              <a:defRPr sz="2000">
                <a:latin typeface="GOTHAM-BOOK" panose="02000504050000020004" pitchFamily="2"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08B0CE4-5AB6-0C42-B9D8-3158BADFAE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GOTHAM-BOOK" panose="02000504050000020004"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5" name="Picture 4" descr="Shape&#10;&#10;Description automatically generated">
            <a:extLst>
              <a:ext uri="{FF2B5EF4-FFF2-40B4-BE49-F238E27FC236}">
                <a16:creationId xmlns:a16="http://schemas.microsoft.com/office/drawing/2014/main" id="{7AAF3C1B-AF21-0846-9BAB-615F8740E309}"/>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9EDFABCE-83EF-8846-8C36-5184A5D76100}"/>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129742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660910A3-B403-874E-BDF2-99EC58E0F271}"/>
              </a:ext>
            </a:extLst>
          </p:cNvPr>
          <p:cNvPicPr>
            <a:picLocks noChangeAspect="1"/>
          </p:cNvPicPr>
          <p:nvPr userDrawn="1"/>
        </p:nvPicPr>
        <p:blipFill>
          <a:blip r:embed="rId2"/>
          <a:stretch>
            <a:fillRect/>
          </a:stretch>
        </p:blipFill>
        <p:spPr>
          <a:xfrm>
            <a:off x="3202131" y="2144683"/>
            <a:ext cx="5787738" cy="2315095"/>
          </a:xfrm>
          <a:prstGeom prst="rect">
            <a:avLst/>
          </a:prstGeom>
        </p:spPr>
      </p:pic>
    </p:spTree>
    <p:extLst>
      <p:ext uri="{BB962C8B-B14F-4D97-AF65-F5344CB8AC3E}">
        <p14:creationId xmlns:p14="http://schemas.microsoft.com/office/powerpoint/2010/main" val="1224366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F489D1-6808-404B-B32B-FE0CEE1A8369}"/>
              </a:ext>
            </a:extLst>
          </p:cNvPr>
          <p:cNvSpPr txBox="1"/>
          <p:nvPr userDrawn="1"/>
        </p:nvSpPr>
        <p:spPr>
          <a:xfrm>
            <a:off x="1596043" y="551289"/>
            <a:ext cx="7847214" cy="5755422"/>
          </a:xfrm>
          <a:prstGeom prst="rect">
            <a:avLst/>
          </a:prstGeom>
          <a:noFill/>
        </p:spPr>
        <p:txBody>
          <a:bodyPr wrap="square" rtlCol="0">
            <a:spAutoFit/>
          </a:bodyPr>
          <a:lstStyle/>
          <a:p>
            <a:r>
              <a:rPr lang="en-US" sz="1600" b="1" i="0" dirty="0">
                <a:solidFill>
                  <a:srgbClr val="1D3687"/>
                </a:solidFill>
                <a:latin typeface="Gotham" panose="02000504050000020004" pitchFamily="2" charset="0"/>
              </a:rPr>
              <a:t>Welcome to your future.</a:t>
            </a:r>
          </a:p>
          <a:p>
            <a:r>
              <a:rPr lang="en-US" sz="1600" dirty="0">
                <a:solidFill>
                  <a:srgbClr val="1D3687"/>
                </a:solidFill>
                <a:latin typeface="GOTHAM-BOOK" panose="02000504050000020004" pitchFamily="2" charset="0"/>
              </a:rPr>
              <a:t>Here, you decide who you want to be, where you want to go, and how you’re going to get there.</a:t>
            </a:r>
          </a:p>
          <a:p>
            <a:r>
              <a:rPr lang="en-US" sz="1600" dirty="0">
                <a:solidFill>
                  <a:srgbClr val="1D3687"/>
                </a:solidFill>
                <a:latin typeface="GOTHAM-BOOK" panose="02000504050000020004" pitchFamily="2" charset="0"/>
              </a:rPr>
              <a:t>If you dream it, we will give you the tools to accomplish it.</a:t>
            </a:r>
          </a:p>
          <a:p>
            <a:endParaRPr lang="en-US" sz="1600" dirty="0">
              <a:solidFill>
                <a:srgbClr val="1D3687"/>
              </a:solidFill>
              <a:latin typeface="GOTHAM-BOOK" panose="02000504050000020004" pitchFamily="2" charset="0"/>
            </a:endParaRPr>
          </a:p>
          <a:p>
            <a:r>
              <a:rPr lang="en-US" sz="1600" dirty="0">
                <a:solidFill>
                  <a:srgbClr val="1D3687"/>
                </a:solidFill>
                <a:latin typeface="GOTHAM-BOOK" panose="02000504050000020004" pitchFamily="2" charset="0"/>
              </a:rPr>
              <a:t>Here, we know that each one of us is unique.</a:t>
            </a:r>
          </a:p>
          <a:p>
            <a:r>
              <a:rPr lang="en-US" sz="1600" dirty="0">
                <a:solidFill>
                  <a:srgbClr val="1D3687"/>
                </a:solidFill>
                <a:latin typeface="GOTHAM-BOOK" panose="02000504050000020004" pitchFamily="2" charset="0"/>
              </a:rPr>
              <a:t>We come from different places.</a:t>
            </a:r>
          </a:p>
          <a:p>
            <a:r>
              <a:rPr lang="en-US" sz="1600" dirty="0">
                <a:solidFill>
                  <a:srgbClr val="1D3687"/>
                </a:solidFill>
                <a:latin typeface="GOTHAM-BOOK" panose="02000504050000020004" pitchFamily="2" charset="0"/>
              </a:rPr>
              <a:t>We have different ideas.</a:t>
            </a:r>
          </a:p>
          <a:p>
            <a:r>
              <a:rPr lang="en-US" sz="1600" dirty="0">
                <a:solidFill>
                  <a:srgbClr val="1D3687"/>
                </a:solidFill>
                <a:latin typeface="GOTHAM-BOOK" panose="02000504050000020004" pitchFamily="2" charset="0"/>
              </a:rPr>
              <a:t>Different goals.</a:t>
            </a:r>
          </a:p>
          <a:p>
            <a:r>
              <a:rPr lang="en-US" sz="1600" dirty="0">
                <a:solidFill>
                  <a:srgbClr val="1D3687"/>
                </a:solidFill>
                <a:latin typeface="GOTHAM-BOOK" panose="02000504050000020004" pitchFamily="2" charset="0"/>
              </a:rPr>
              <a:t>Different learning styles.</a:t>
            </a:r>
          </a:p>
          <a:p>
            <a:r>
              <a:rPr lang="en-US" sz="1600" dirty="0">
                <a:solidFill>
                  <a:srgbClr val="1D3687"/>
                </a:solidFill>
                <a:latin typeface="GOTHAM-BOOK" panose="02000504050000020004" pitchFamily="2" charset="0"/>
              </a:rPr>
              <a:t>And that’s what brings us together.</a:t>
            </a:r>
          </a:p>
          <a:p>
            <a:endParaRPr lang="en-US" sz="1600" dirty="0">
              <a:solidFill>
                <a:srgbClr val="1D3687"/>
              </a:solidFill>
              <a:latin typeface="GOTHAM-BOOK" panose="02000504050000020004" pitchFamily="2" charset="0"/>
            </a:endParaRPr>
          </a:p>
          <a:p>
            <a:r>
              <a:rPr lang="en-US" sz="1600" dirty="0">
                <a:solidFill>
                  <a:srgbClr val="1D3687"/>
                </a:solidFill>
                <a:latin typeface="GOTHAM-BOOK" panose="02000504050000020004" pitchFamily="2" charset="0"/>
              </a:rPr>
              <a:t>This is a place where our diversity is embraced, and our differences unite us.</a:t>
            </a:r>
          </a:p>
          <a:p>
            <a:r>
              <a:rPr lang="en-US" sz="1600" dirty="0">
                <a:solidFill>
                  <a:srgbClr val="1D3687"/>
                </a:solidFill>
                <a:latin typeface="GOTHAM-BOOK" panose="02000504050000020004" pitchFamily="2" charset="0"/>
              </a:rPr>
              <a:t>Technology connects us.</a:t>
            </a:r>
          </a:p>
          <a:p>
            <a:r>
              <a:rPr lang="en-US" sz="1600" dirty="0">
                <a:solidFill>
                  <a:srgbClr val="1D3687"/>
                </a:solidFill>
                <a:latin typeface="GOTHAM-BOOK" panose="02000504050000020004" pitchFamily="2" charset="0"/>
              </a:rPr>
              <a:t>Creativity inspires us.</a:t>
            </a:r>
          </a:p>
          <a:p>
            <a:r>
              <a:rPr lang="en-US" sz="1600" dirty="0">
                <a:solidFill>
                  <a:srgbClr val="1D3687"/>
                </a:solidFill>
                <a:latin typeface="GOTHAM-BOOK" panose="02000504050000020004" pitchFamily="2" charset="0"/>
              </a:rPr>
              <a:t>And our hands-on approach to learning empowers us.</a:t>
            </a:r>
          </a:p>
          <a:p>
            <a:endParaRPr lang="en-US" sz="1600" dirty="0">
              <a:solidFill>
                <a:srgbClr val="1D3687"/>
              </a:solidFill>
              <a:latin typeface="GOTHAM-BOOK" panose="02000504050000020004" pitchFamily="2" charset="0"/>
            </a:endParaRPr>
          </a:p>
          <a:p>
            <a:r>
              <a:rPr lang="en-US" sz="1600" dirty="0">
                <a:solidFill>
                  <a:srgbClr val="1D3687"/>
                </a:solidFill>
                <a:latin typeface="GOTHAM-BOOK" panose="02000504050000020004" pitchFamily="2" charset="0"/>
              </a:rPr>
              <a:t>This is a community of thinkers.</a:t>
            </a:r>
          </a:p>
          <a:p>
            <a:r>
              <a:rPr lang="en-US" sz="1600" dirty="0">
                <a:solidFill>
                  <a:srgbClr val="1D3687"/>
                </a:solidFill>
                <a:latin typeface="GOTHAM-BOOK" panose="02000504050000020004" pitchFamily="2" charset="0"/>
              </a:rPr>
              <a:t>Of dreamers.</a:t>
            </a:r>
          </a:p>
          <a:p>
            <a:r>
              <a:rPr lang="en-US" sz="1600" dirty="0">
                <a:solidFill>
                  <a:srgbClr val="1D3687"/>
                </a:solidFill>
                <a:latin typeface="GOTHAM-BOOK" panose="02000504050000020004" pitchFamily="2" charset="0"/>
              </a:rPr>
              <a:t>Of achievers.</a:t>
            </a:r>
          </a:p>
          <a:p>
            <a:r>
              <a:rPr lang="en-US" sz="1600" dirty="0">
                <a:solidFill>
                  <a:srgbClr val="1D3687"/>
                </a:solidFill>
                <a:latin typeface="GOTHAM-BOOK" panose="02000504050000020004" pitchFamily="2" charset="0"/>
              </a:rPr>
              <a:t>Of socially conscious citizens.</a:t>
            </a:r>
          </a:p>
          <a:p>
            <a:r>
              <a:rPr lang="en-US" sz="1600" b="1" i="0" dirty="0">
                <a:solidFill>
                  <a:srgbClr val="1D3687"/>
                </a:solidFill>
                <a:latin typeface="Gotham" panose="02000504050000020004" pitchFamily="2" charset="0"/>
              </a:rPr>
              <a:t>This is Greater Lowell Technical High School.</a:t>
            </a:r>
          </a:p>
          <a:p>
            <a:r>
              <a:rPr lang="en-US" sz="1600" b="1" i="0" dirty="0">
                <a:solidFill>
                  <a:srgbClr val="1D3687"/>
                </a:solidFill>
                <a:latin typeface="Gotham" panose="02000504050000020004" pitchFamily="2" charset="0"/>
              </a:rPr>
              <a:t>Here, your future is limitless.</a:t>
            </a:r>
          </a:p>
        </p:txBody>
      </p:sp>
      <p:pic>
        <p:nvPicPr>
          <p:cNvPr id="5" name="Picture 4" descr="Shape&#10;&#10;Description automatically generated">
            <a:extLst>
              <a:ext uri="{FF2B5EF4-FFF2-40B4-BE49-F238E27FC236}">
                <a16:creationId xmlns:a16="http://schemas.microsoft.com/office/drawing/2014/main" id="{980CD622-E931-4F45-8EDC-5D5A95ADA1DF}"/>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EED2BC2C-2FA2-DD44-A763-2473F3B1DFBF}"/>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352644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06E9A7-E35F-624A-A3A8-C46F29D96DAE}"/>
              </a:ext>
            </a:extLst>
          </p:cNvPr>
          <p:cNvSpPr/>
          <p:nvPr userDrawn="1"/>
        </p:nvSpPr>
        <p:spPr>
          <a:xfrm>
            <a:off x="2557549" y="1211772"/>
            <a:ext cx="7076902" cy="3970318"/>
          </a:xfrm>
          <a:prstGeom prst="rect">
            <a:avLst/>
          </a:prstGeom>
        </p:spPr>
        <p:txBody>
          <a:bodyPr wrap="square">
            <a:spAutoFit/>
          </a:bodyPr>
          <a:lstStyle/>
          <a:p>
            <a:pPr algn="l"/>
            <a:r>
              <a:rPr lang="en-US" sz="2800" b="1" i="0" dirty="0">
                <a:solidFill>
                  <a:srgbClr val="FFCA37"/>
                </a:solidFill>
                <a:latin typeface="Gotham" panose="02000504050000020004" pitchFamily="2" charset="0"/>
              </a:rPr>
              <a:t>Our Promise</a:t>
            </a:r>
          </a:p>
          <a:p>
            <a:pPr algn="l"/>
            <a:endParaRPr lang="en-US" sz="2800" dirty="0">
              <a:solidFill>
                <a:schemeClr val="tx2"/>
              </a:solidFill>
              <a:latin typeface="GOTHAM-BOOK" panose="02000504050000020004" pitchFamily="2" charset="0"/>
            </a:endParaRPr>
          </a:p>
          <a:p>
            <a:pPr algn="l"/>
            <a:r>
              <a:rPr lang="en-US" sz="2800" dirty="0">
                <a:solidFill>
                  <a:srgbClr val="1D3687"/>
                </a:solidFill>
                <a:latin typeface="GOTHAM-BOOK" panose="02000504050000020004" pitchFamily="2" charset="0"/>
              </a:rPr>
              <a:t>Greater Lowell Technical High School nurtures and builds upon the unique strengths of young adults to help them exceed their greatest expectations. Whether it’s college or career, GLTHS prepares students to excel as global citizens.</a:t>
            </a:r>
          </a:p>
        </p:txBody>
      </p:sp>
      <p:pic>
        <p:nvPicPr>
          <p:cNvPr id="5" name="Picture 4" descr="Shape&#10;&#10;Description automatically generated">
            <a:extLst>
              <a:ext uri="{FF2B5EF4-FFF2-40B4-BE49-F238E27FC236}">
                <a16:creationId xmlns:a16="http://schemas.microsoft.com/office/drawing/2014/main" id="{81D752A4-5535-0642-AAE2-F28EE0AC93CA}"/>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764279BE-64D7-4F40-804C-8CAFF7B62146}"/>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4257480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4991-6203-E544-9703-0454EAF514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98570C-4BCB-AD41-BC8E-9F130ED3469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846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3253-6D11-E947-8361-93C35F15CF4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80976-4B1A-CF46-B0CB-9EC1DAA0ED5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1942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5F98-05FD-AC42-99A2-5A947386BE3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14276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5711-A17D-BA49-9DF3-8DE9E9849EF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F8CA6-3CA3-0749-BC94-5E01A675E97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81583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0E88A-765D-0449-A66A-11AAFBB9BA9E}"/>
              </a:ext>
            </a:extLst>
          </p:cNvPr>
          <p:cNvSpPr>
            <a:spLocks noGrp="1"/>
          </p:cNvSpPr>
          <p:nvPr>
            <p:ph type="ctrTitle" hasCustomPrompt="1"/>
          </p:nvPr>
        </p:nvSpPr>
        <p:spPr>
          <a:xfrm>
            <a:off x="1906383" y="1188863"/>
            <a:ext cx="9144000" cy="2387600"/>
          </a:xfrm>
        </p:spPr>
        <p:txBody>
          <a:bodyPr anchor="b">
            <a:normAutofit/>
          </a:bodyPr>
          <a:lstStyle>
            <a:lvl1pPr algn="r">
              <a:defRPr sz="4800">
                <a:solidFill>
                  <a:srgbClr val="1D3687"/>
                </a:solidFill>
                <a:latin typeface="GOTHAM-BOOK" panose="02000504050000020004" pitchFamily="2" charset="0"/>
              </a:defRPr>
            </a:lvl1pPr>
          </a:lstStyle>
          <a:p>
            <a:r>
              <a:rPr lang="en-US" dirty="0"/>
              <a:t>Title Page Text</a:t>
            </a:r>
          </a:p>
        </p:txBody>
      </p:sp>
      <p:sp>
        <p:nvSpPr>
          <p:cNvPr id="3" name="Subtitle 2">
            <a:extLst>
              <a:ext uri="{FF2B5EF4-FFF2-40B4-BE49-F238E27FC236}">
                <a16:creationId xmlns:a16="http://schemas.microsoft.com/office/drawing/2014/main" id="{F057B3BF-0234-174D-BBD9-D8ABF2526675}"/>
              </a:ext>
            </a:extLst>
          </p:cNvPr>
          <p:cNvSpPr>
            <a:spLocks noGrp="1"/>
          </p:cNvSpPr>
          <p:nvPr>
            <p:ph type="subTitle" idx="1" hasCustomPrompt="1"/>
          </p:nvPr>
        </p:nvSpPr>
        <p:spPr>
          <a:xfrm>
            <a:off x="1906383" y="3668538"/>
            <a:ext cx="9144000" cy="1655762"/>
          </a:xfrm>
        </p:spPr>
        <p:txBody>
          <a:bodyPr/>
          <a:lstStyle>
            <a:lvl1pPr marL="0" indent="0" algn="r">
              <a:buNone/>
              <a:defRPr sz="2400">
                <a:solidFill>
                  <a:srgbClr val="1D3687"/>
                </a:solidFill>
                <a:latin typeface="GOTHAM-BOOK" panose="0200050405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a:t>
            </a:r>
          </a:p>
          <a:p>
            <a:r>
              <a:rPr lang="en-US" dirty="0"/>
              <a:t>Date, etc.</a:t>
            </a:r>
          </a:p>
        </p:txBody>
      </p:sp>
      <p:pic>
        <p:nvPicPr>
          <p:cNvPr id="14" name="Picture 13" descr="Shape&#10;&#10;Description automatically generated">
            <a:extLst>
              <a:ext uri="{FF2B5EF4-FFF2-40B4-BE49-F238E27FC236}">
                <a16:creationId xmlns:a16="http://schemas.microsoft.com/office/drawing/2014/main" id="{BE63CB67-8197-6849-8725-087FB8182117}"/>
              </a:ext>
            </a:extLst>
          </p:cNvPr>
          <p:cNvPicPr>
            <a:picLocks noChangeAspect="1"/>
          </p:cNvPicPr>
          <p:nvPr userDrawn="1"/>
        </p:nvPicPr>
        <p:blipFill>
          <a:blip r:embed="rId2"/>
          <a:stretch>
            <a:fillRect/>
          </a:stretch>
        </p:blipFill>
        <p:spPr>
          <a:xfrm>
            <a:off x="0" y="4156"/>
            <a:ext cx="1457498" cy="6858000"/>
          </a:xfrm>
          <a:prstGeom prst="rect">
            <a:avLst/>
          </a:prstGeom>
        </p:spPr>
      </p:pic>
      <p:pic>
        <p:nvPicPr>
          <p:cNvPr id="16" name="Picture 15" descr="Logo&#10;&#10;Description automatically generated">
            <a:extLst>
              <a:ext uri="{FF2B5EF4-FFF2-40B4-BE49-F238E27FC236}">
                <a16:creationId xmlns:a16="http://schemas.microsoft.com/office/drawing/2014/main" id="{DBF98106-7400-2042-9252-7559B6D58463}"/>
              </a:ext>
            </a:extLst>
          </p:cNvPr>
          <p:cNvPicPr>
            <a:picLocks noChangeAspect="1"/>
          </p:cNvPicPr>
          <p:nvPr userDrawn="1"/>
        </p:nvPicPr>
        <p:blipFill>
          <a:blip r:embed="rId3"/>
          <a:stretch>
            <a:fillRect/>
          </a:stretch>
        </p:blipFill>
        <p:spPr>
          <a:xfrm>
            <a:off x="1457498" y="294481"/>
            <a:ext cx="5124268" cy="2049707"/>
          </a:xfrm>
          <a:prstGeom prst="rect">
            <a:avLst/>
          </a:prstGeom>
        </p:spPr>
      </p:pic>
    </p:spTree>
    <p:extLst>
      <p:ext uri="{BB962C8B-B14F-4D97-AF65-F5344CB8AC3E}">
        <p14:creationId xmlns:p14="http://schemas.microsoft.com/office/powerpoint/2010/main" val="116171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C88CE7-E7A4-CF46-BC89-7293099FA29B}"/>
              </a:ext>
            </a:extLst>
          </p:cNvPr>
          <p:cNvPicPr>
            <a:picLocks noChangeAspect="1"/>
          </p:cNvPicPr>
          <p:nvPr userDrawn="1"/>
        </p:nvPicPr>
        <p:blipFill rotWithShape="1">
          <a:blip r:embed="rId2"/>
          <a:srcRect t="5012" b="5012"/>
          <a:stretch/>
        </p:blipFill>
        <p:spPr>
          <a:xfrm>
            <a:off x="0" y="0"/>
            <a:ext cx="12192000" cy="6858000"/>
          </a:xfrm>
          <a:prstGeom prst="rect">
            <a:avLst/>
          </a:prstGeom>
        </p:spPr>
      </p:pic>
      <p:sp>
        <p:nvSpPr>
          <p:cNvPr id="8" name="Title 1">
            <a:extLst>
              <a:ext uri="{FF2B5EF4-FFF2-40B4-BE49-F238E27FC236}">
                <a16:creationId xmlns:a16="http://schemas.microsoft.com/office/drawing/2014/main" id="{717F6447-1EA4-7742-8FA3-8914DA7B06BC}"/>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latin typeface="GOTHAM-BOOK" panose="02000504050000020004" pitchFamily="2" charset="0"/>
              </a:defRPr>
            </a:lvl1pPr>
          </a:lstStyle>
          <a:p>
            <a:r>
              <a:rPr lang="en-US" dirty="0"/>
              <a:t>Divider Page Text</a:t>
            </a:r>
          </a:p>
        </p:txBody>
      </p:sp>
      <p:pic>
        <p:nvPicPr>
          <p:cNvPr id="10" name="Picture 9">
            <a:extLst>
              <a:ext uri="{FF2B5EF4-FFF2-40B4-BE49-F238E27FC236}">
                <a16:creationId xmlns:a16="http://schemas.microsoft.com/office/drawing/2014/main" id="{B3809290-5205-AA44-BA7F-5AF51CB2A326}"/>
              </a:ext>
            </a:extLst>
          </p:cNvPr>
          <p:cNvPicPr>
            <a:picLocks noChangeAspect="1"/>
          </p:cNvPicPr>
          <p:nvPr userDrawn="1"/>
        </p:nvPicPr>
        <p:blipFill>
          <a:blip r:embed="rId3"/>
          <a:stretch>
            <a:fillRect/>
          </a:stretch>
        </p:blipFill>
        <p:spPr>
          <a:xfrm>
            <a:off x="8138853" y="5203767"/>
            <a:ext cx="3814849" cy="1525939"/>
          </a:xfrm>
          <a:prstGeom prst="rect">
            <a:avLst/>
          </a:prstGeom>
        </p:spPr>
      </p:pic>
    </p:spTree>
    <p:extLst>
      <p:ext uri="{BB962C8B-B14F-4D97-AF65-F5344CB8AC3E}">
        <p14:creationId xmlns:p14="http://schemas.microsoft.com/office/powerpoint/2010/main" val="1803186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22CFEC-EBA2-2C47-8509-F743C854135C}"/>
              </a:ext>
            </a:extLst>
          </p:cNvPr>
          <p:cNvPicPr>
            <a:picLocks noChangeAspect="1"/>
          </p:cNvPicPr>
          <p:nvPr userDrawn="1"/>
        </p:nvPicPr>
        <p:blipFill rotWithShape="1">
          <a:blip r:embed="rId2"/>
          <a:srcRect t="5012" b="5012"/>
          <a:stretch/>
        </p:blipFill>
        <p:spPr>
          <a:xfrm>
            <a:off x="0" y="0"/>
            <a:ext cx="12192000" cy="6858000"/>
          </a:xfrm>
          <a:prstGeom prst="rect">
            <a:avLst/>
          </a:prstGeom>
        </p:spPr>
      </p:pic>
      <p:pic>
        <p:nvPicPr>
          <p:cNvPr id="3" name="Picture 2" descr="Logo, company name&#10;&#10;Description automatically generated">
            <a:extLst>
              <a:ext uri="{FF2B5EF4-FFF2-40B4-BE49-F238E27FC236}">
                <a16:creationId xmlns:a16="http://schemas.microsoft.com/office/drawing/2014/main" id="{84B07FD2-0401-A94C-A57D-413EF0021AFD}"/>
              </a:ext>
            </a:extLst>
          </p:cNvPr>
          <p:cNvPicPr>
            <a:picLocks noChangeAspect="1"/>
          </p:cNvPicPr>
          <p:nvPr userDrawn="1"/>
        </p:nvPicPr>
        <p:blipFill>
          <a:blip r:embed="rId3"/>
          <a:stretch>
            <a:fillRect/>
          </a:stretch>
        </p:blipFill>
        <p:spPr>
          <a:xfrm>
            <a:off x="484216" y="231819"/>
            <a:ext cx="1073545" cy="1356057"/>
          </a:xfrm>
          <a:prstGeom prst="rect">
            <a:avLst/>
          </a:prstGeom>
        </p:spPr>
      </p:pic>
      <p:sp>
        <p:nvSpPr>
          <p:cNvPr id="7" name="Title 1">
            <a:extLst>
              <a:ext uri="{FF2B5EF4-FFF2-40B4-BE49-F238E27FC236}">
                <a16:creationId xmlns:a16="http://schemas.microsoft.com/office/drawing/2014/main" id="{ADE8DCD1-DF44-AB43-856F-550C3C647C4B}"/>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latin typeface="GOTHAM-BOOK" panose="02000504050000020004" pitchFamily="2" charset="0"/>
              </a:defRPr>
            </a:lvl1pPr>
          </a:lstStyle>
          <a:p>
            <a:r>
              <a:rPr lang="en-US" dirty="0"/>
              <a:t>Divider Page Text</a:t>
            </a:r>
          </a:p>
        </p:txBody>
      </p:sp>
    </p:spTree>
    <p:extLst>
      <p:ext uri="{BB962C8B-B14F-4D97-AF65-F5344CB8AC3E}">
        <p14:creationId xmlns:p14="http://schemas.microsoft.com/office/powerpoint/2010/main" val="295730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33B4-4B6F-844F-844C-4F75CB9D7DEA}"/>
              </a:ext>
            </a:extLst>
          </p:cNvPr>
          <p:cNvSpPr>
            <a:spLocks noGrp="1"/>
          </p:cNvSpPr>
          <p:nvPr>
            <p:ph type="title"/>
          </p:nvPr>
        </p:nvSpPr>
        <p:spPr>
          <a:xfrm>
            <a:off x="838200" y="365125"/>
            <a:ext cx="10515600" cy="1325563"/>
          </a:xfrm>
          <a:prstGeom prst="rect">
            <a:avLst/>
          </a:prstGeom>
        </p:spPr>
        <p:txBody>
          <a:bodyPr/>
          <a:lstStyle>
            <a:lvl1pPr>
              <a:defRPr>
                <a:latin typeface="GOTHAM-BOOK" panose="02000504050000020004"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1C1B5BE-D719-EC45-8540-8849078636F3}"/>
              </a:ext>
            </a:extLst>
          </p:cNvPr>
          <p:cNvSpPr>
            <a:spLocks noGrp="1"/>
          </p:cNvSpPr>
          <p:nvPr>
            <p:ph idx="1"/>
          </p:nvPr>
        </p:nvSpPr>
        <p:spPr>
          <a:xfrm>
            <a:off x="838200" y="1825625"/>
            <a:ext cx="10515600" cy="4351338"/>
          </a:xfrm>
          <a:prstGeom prst="rect">
            <a:avLst/>
          </a:prstGeom>
        </p:spPr>
        <p:txBody>
          <a:bodyPr/>
          <a:lstStyle>
            <a:lvl1pPr>
              <a:defRPr>
                <a:latin typeface="GOTHAM-BOOK" panose="02000504050000020004" pitchFamily="2" charset="0"/>
              </a:defRPr>
            </a:lvl1pPr>
            <a:lvl2pPr>
              <a:defRPr>
                <a:latin typeface="GOTHAM-BOOK" panose="02000504050000020004" pitchFamily="2" charset="0"/>
              </a:defRPr>
            </a:lvl2pPr>
            <a:lvl3pPr>
              <a:defRPr>
                <a:latin typeface="GOTHAM-BOOK" panose="02000504050000020004" pitchFamily="2" charset="0"/>
              </a:defRPr>
            </a:lvl3pPr>
            <a:lvl4pPr>
              <a:defRPr>
                <a:latin typeface="GOTHAM-BOOK" panose="02000504050000020004" pitchFamily="2" charset="0"/>
              </a:defRPr>
            </a:lvl4pPr>
            <a:lvl5pPr>
              <a:defRPr>
                <a:latin typeface="GOTHAM-BOOK" panose="0200050405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hape&#10;&#10;Description automatically generated">
            <a:extLst>
              <a:ext uri="{FF2B5EF4-FFF2-40B4-BE49-F238E27FC236}">
                <a16:creationId xmlns:a16="http://schemas.microsoft.com/office/drawing/2014/main" id="{B06957C4-402C-3046-B8D6-94F24240C638}"/>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7" name="Picture 6" descr="Logo, company name&#10;&#10;Description automatically generated">
            <a:extLst>
              <a:ext uri="{FF2B5EF4-FFF2-40B4-BE49-F238E27FC236}">
                <a16:creationId xmlns:a16="http://schemas.microsoft.com/office/drawing/2014/main" id="{BD3C7505-6F10-D240-A293-4AEF37055AF8}"/>
              </a:ext>
            </a:extLst>
          </p:cNvPr>
          <p:cNvPicPr>
            <a:picLocks noChangeAspect="1"/>
          </p:cNvPicPr>
          <p:nvPr userDrawn="1"/>
        </p:nvPicPr>
        <p:blipFill>
          <a:blip r:embed="rId3"/>
          <a:stretch>
            <a:fillRect/>
          </a:stretch>
        </p:blipFill>
        <p:spPr>
          <a:xfrm>
            <a:off x="11347134" y="5910811"/>
            <a:ext cx="635058" cy="802178"/>
          </a:xfrm>
          <a:prstGeom prst="rect">
            <a:avLst/>
          </a:prstGeom>
        </p:spPr>
      </p:pic>
    </p:spTree>
    <p:extLst>
      <p:ext uri="{BB962C8B-B14F-4D97-AF65-F5344CB8AC3E}">
        <p14:creationId xmlns:p14="http://schemas.microsoft.com/office/powerpoint/2010/main" val="373603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33B4-4B6F-844F-844C-4F75CB9D7DEA}"/>
              </a:ext>
            </a:extLst>
          </p:cNvPr>
          <p:cNvSpPr>
            <a:spLocks noGrp="1"/>
          </p:cNvSpPr>
          <p:nvPr>
            <p:ph type="title"/>
          </p:nvPr>
        </p:nvSpPr>
        <p:spPr>
          <a:xfrm>
            <a:off x="838200" y="365125"/>
            <a:ext cx="10515600" cy="1325563"/>
          </a:xfrm>
          <a:prstGeom prst="rect">
            <a:avLst/>
          </a:prstGeom>
        </p:spPr>
        <p:txBody>
          <a:bodyPr/>
          <a:lstStyle>
            <a:lvl1pPr>
              <a:defRPr>
                <a:latin typeface="GOTHAM-BOOK" panose="02000504050000020004"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1C1B5BE-D719-EC45-8540-8849078636F3}"/>
              </a:ext>
            </a:extLst>
          </p:cNvPr>
          <p:cNvSpPr>
            <a:spLocks noGrp="1"/>
          </p:cNvSpPr>
          <p:nvPr>
            <p:ph idx="1"/>
          </p:nvPr>
        </p:nvSpPr>
        <p:spPr>
          <a:xfrm>
            <a:off x="838200" y="1825625"/>
            <a:ext cx="10515600" cy="4351338"/>
          </a:xfrm>
          <a:prstGeom prst="rect">
            <a:avLst/>
          </a:prstGeom>
        </p:spPr>
        <p:txBody>
          <a:bodyPr/>
          <a:lstStyle>
            <a:lvl1pPr>
              <a:defRPr>
                <a:latin typeface="GOTHAM-BOOK" panose="02000504050000020004" pitchFamily="2" charset="0"/>
              </a:defRPr>
            </a:lvl1pPr>
            <a:lvl2pPr>
              <a:defRPr>
                <a:latin typeface="GOTHAM-BOOK" panose="02000504050000020004" pitchFamily="2" charset="0"/>
              </a:defRPr>
            </a:lvl2pPr>
            <a:lvl3pPr>
              <a:defRPr>
                <a:latin typeface="GOTHAM-BOOK" panose="02000504050000020004" pitchFamily="2" charset="0"/>
              </a:defRPr>
            </a:lvl3pPr>
            <a:lvl4pPr>
              <a:defRPr>
                <a:latin typeface="GOTHAM-BOOK" panose="02000504050000020004" pitchFamily="2" charset="0"/>
              </a:defRPr>
            </a:lvl4pPr>
            <a:lvl5pPr>
              <a:defRPr>
                <a:latin typeface="GOTHAM-BOOK" panose="0200050405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hape&#10;&#10;Description automatically generated">
            <a:extLst>
              <a:ext uri="{FF2B5EF4-FFF2-40B4-BE49-F238E27FC236}">
                <a16:creationId xmlns:a16="http://schemas.microsoft.com/office/drawing/2014/main" id="{B06957C4-402C-3046-B8D6-94F24240C638}"/>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807E4F0F-0D9C-DB4A-9E51-A321D4B909BD}"/>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2550329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5EF12-C436-4A4E-9508-90EA37BADF51}"/>
              </a:ext>
            </a:extLst>
          </p:cNvPr>
          <p:cNvSpPr>
            <a:spLocks noGrp="1"/>
          </p:cNvSpPr>
          <p:nvPr>
            <p:ph type="title"/>
          </p:nvPr>
        </p:nvSpPr>
        <p:spPr>
          <a:xfrm>
            <a:off x="838200" y="365125"/>
            <a:ext cx="10515600" cy="1325563"/>
          </a:xfrm>
          <a:prstGeom prst="rect">
            <a:avLst/>
          </a:prstGeom>
        </p:spPr>
        <p:txBody>
          <a:bodyPr/>
          <a:lstStyle>
            <a:lvl1pPr>
              <a:defRPr>
                <a:latin typeface="GOTHAM-BOOK" panose="02000504050000020004"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2F6B39D4-CF36-0840-9176-5860A162ABDC}"/>
              </a:ext>
            </a:extLst>
          </p:cNvPr>
          <p:cNvSpPr>
            <a:spLocks noGrp="1"/>
          </p:cNvSpPr>
          <p:nvPr>
            <p:ph sz="half" idx="1"/>
          </p:nvPr>
        </p:nvSpPr>
        <p:spPr>
          <a:xfrm>
            <a:off x="838200" y="1825625"/>
            <a:ext cx="5181600" cy="4351338"/>
          </a:xfrm>
          <a:prstGeom prst="rect">
            <a:avLst/>
          </a:prstGeom>
        </p:spPr>
        <p:txBody>
          <a:bodyPr/>
          <a:lstStyle>
            <a:lvl1pPr>
              <a:defRPr>
                <a:latin typeface="GOTHAM-BOOK" panose="02000504050000020004" pitchFamily="2" charset="0"/>
              </a:defRPr>
            </a:lvl1pPr>
            <a:lvl2pPr>
              <a:defRPr>
                <a:latin typeface="GOTHAM-BOOK" panose="02000504050000020004" pitchFamily="2" charset="0"/>
              </a:defRPr>
            </a:lvl2pPr>
            <a:lvl3pPr>
              <a:defRPr>
                <a:latin typeface="GOTHAM-BOOK" panose="02000504050000020004" pitchFamily="2" charset="0"/>
              </a:defRPr>
            </a:lvl3pPr>
            <a:lvl4pPr>
              <a:defRPr>
                <a:latin typeface="GOTHAM-BOOK" panose="02000504050000020004" pitchFamily="2" charset="0"/>
              </a:defRPr>
            </a:lvl4pPr>
            <a:lvl5pPr>
              <a:defRPr>
                <a:latin typeface="GOTHAM-BOOK" panose="0200050405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D73F7D4-8BB8-BE4F-BF1F-4AE379993A86}"/>
              </a:ext>
            </a:extLst>
          </p:cNvPr>
          <p:cNvSpPr>
            <a:spLocks noGrp="1"/>
          </p:cNvSpPr>
          <p:nvPr>
            <p:ph sz="half" idx="2"/>
          </p:nvPr>
        </p:nvSpPr>
        <p:spPr>
          <a:xfrm>
            <a:off x="6172200" y="1825625"/>
            <a:ext cx="5181600" cy="4351338"/>
          </a:xfrm>
          <a:prstGeom prst="rect">
            <a:avLst/>
          </a:prstGeom>
        </p:spPr>
        <p:txBody>
          <a:bodyPr/>
          <a:lstStyle>
            <a:lvl1pPr>
              <a:defRPr>
                <a:latin typeface="GOTHAM-BOOK" panose="02000504050000020004" pitchFamily="2" charset="0"/>
              </a:defRPr>
            </a:lvl1pPr>
            <a:lvl2pPr>
              <a:defRPr>
                <a:latin typeface="GOTHAM-BOOK" panose="02000504050000020004" pitchFamily="2" charset="0"/>
              </a:defRPr>
            </a:lvl2pPr>
            <a:lvl3pPr>
              <a:defRPr>
                <a:latin typeface="GOTHAM-BOOK" panose="02000504050000020004" pitchFamily="2" charset="0"/>
              </a:defRPr>
            </a:lvl3pPr>
            <a:lvl4pPr>
              <a:defRPr>
                <a:latin typeface="GOTHAM-BOOK" panose="02000504050000020004" pitchFamily="2" charset="0"/>
              </a:defRPr>
            </a:lvl4pPr>
            <a:lvl5pPr>
              <a:defRPr>
                <a:latin typeface="GOTHAM-BOOK" panose="02000504050000020004"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descr="Shape&#10;&#10;Description automatically generated">
            <a:extLst>
              <a:ext uri="{FF2B5EF4-FFF2-40B4-BE49-F238E27FC236}">
                <a16:creationId xmlns:a16="http://schemas.microsoft.com/office/drawing/2014/main" id="{82B4CF93-297E-684C-A864-B01838063761}"/>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AF6DE5A9-22F3-3D49-A4C2-F25ADEE1690A}"/>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288258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5" name="Picture 4" descr="A group of people sitting in front of a large screen&#10;&#10;Description automatically generated with medium confidence">
            <a:extLst>
              <a:ext uri="{FF2B5EF4-FFF2-40B4-BE49-F238E27FC236}">
                <a16:creationId xmlns:a16="http://schemas.microsoft.com/office/drawing/2014/main" id="{C915ECE7-C584-FC4C-9C6A-8DC3D4EEC3C4}"/>
              </a:ext>
            </a:extLst>
          </p:cNvPr>
          <p:cNvPicPr>
            <a:picLocks noChangeAspect="1"/>
          </p:cNvPicPr>
          <p:nvPr userDrawn="1"/>
        </p:nvPicPr>
        <p:blipFill rotWithShape="1">
          <a:blip r:embed="rId2"/>
          <a:srcRect t="7602" b="13707"/>
          <a:stretch/>
        </p:blipFill>
        <p:spPr>
          <a:xfrm>
            <a:off x="0" y="-1"/>
            <a:ext cx="12192000" cy="6858001"/>
          </a:xfrm>
          <a:prstGeom prst="rect">
            <a:avLst/>
          </a:prstGeom>
        </p:spPr>
      </p:pic>
    </p:spTree>
    <p:extLst>
      <p:ext uri="{BB962C8B-B14F-4D97-AF65-F5344CB8AC3E}">
        <p14:creationId xmlns:p14="http://schemas.microsoft.com/office/powerpoint/2010/main" val="2236243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54E3-F10E-0D41-BD74-E72EFBDC4CB9}"/>
              </a:ext>
            </a:extLst>
          </p:cNvPr>
          <p:cNvSpPr>
            <a:spLocks noGrp="1"/>
          </p:cNvSpPr>
          <p:nvPr>
            <p:ph type="title"/>
          </p:nvPr>
        </p:nvSpPr>
        <p:spPr>
          <a:xfrm>
            <a:off x="839788" y="457200"/>
            <a:ext cx="3932237" cy="1600200"/>
          </a:xfrm>
          <a:prstGeom prst="rect">
            <a:avLst/>
          </a:prstGeom>
        </p:spPr>
        <p:txBody>
          <a:bodyPr anchor="b"/>
          <a:lstStyle>
            <a:lvl1pPr>
              <a:defRPr sz="3200">
                <a:latin typeface="GOTHAM-BOOK" panose="02000504050000020004" pitchFamily="2" charset="0"/>
              </a:defRPr>
            </a:lvl1pPr>
          </a:lstStyle>
          <a:p>
            <a:r>
              <a:rPr lang="en-US" dirty="0"/>
              <a:t>Click to edit Master title style</a:t>
            </a:r>
          </a:p>
        </p:txBody>
      </p:sp>
      <p:sp>
        <p:nvSpPr>
          <p:cNvPr id="3" name="Picture Placeholder 2">
            <a:extLst>
              <a:ext uri="{FF2B5EF4-FFF2-40B4-BE49-F238E27FC236}">
                <a16:creationId xmlns:a16="http://schemas.microsoft.com/office/drawing/2014/main" id="{2389CBA5-3FDF-1C4E-80FF-C942D0C04850}"/>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B5993E4-900B-354D-A65B-EA9C1E22EAC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atin typeface="GOTHAM-BOOK" panose="02000504050000020004"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pic>
        <p:nvPicPr>
          <p:cNvPr id="5" name="Picture 4" descr="Shape&#10;&#10;Description automatically generated">
            <a:extLst>
              <a:ext uri="{FF2B5EF4-FFF2-40B4-BE49-F238E27FC236}">
                <a16:creationId xmlns:a16="http://schemas.microsoft.com/office/drawing/2014/main" id="{FCE8D1C9-2486-7646-BC13-214596321E9B}"/>
              </a:ext>
            </a:extLst>
          </p:cNvPr>
          <p:cNvPicPr>
            <a:picLocks noChangeAspect="1"/>
          </p:cNvPicPr>
          <p:nvPr userDrawn="1"/>
        </p:nvPicPr>
        <p:blipFill rotWithShape="1">
          <a:blip r:embed="rId2"/>
          <a:srcRect l="50000"/>
          <a:stretch/>
        </p:blipFill>
        <p:spPr>
          <a:xfrm>
            <a:off x="-1" y="0"/>
            <a:ext cx="728749" cy="6858000"/>
          </a:xfrm>
          <a:prstGeom prst="rect">
            <a:avLst/>
          </a:prstGeom>
        </p:spPr>
      </p:pic>
      <p:pic>
        <p:nvPicPr>
          <p:cNvPr id="6" name="Picture 5" descr="Logo&#10;&#10;Description automatically generated">
            <a:extLst>
              <a:ext uri="{FF2B5EF4-FFF2-40B4-BE49-F238E27FC236}">
                <a16:creationId xmlns:a16="http://schemas.microsoft.com/office/drawing/2014/main" id="{2900052D-7930-ED45-9F9E-573C26AAA459}"/>
              </a:ext>
            </a:extLst>
          </p:cNvPr>
          <p:cNvPicPr>
            <a:picLocks noChangeAspect="1"/>
          </p:cNvPicPr>
          <p:nvPr userDrawn="1"/>
        </p:nvPicPr>
        <p:blipFill>
          <a:blip r:embed="rId3"/>
          <a:stretch>
            <a:fillRect/>
          </a:stretch>
        </p:blipFill>
        <p:spPr>
          <a:xfrm>
            <a:off x="9745289" y="5935925"/>
            <a:ext cx="2286000" cy="914400"/>
          </a:xfrm>
          <a:prstGeom prst="rect">
            <a:avLst/>
          </a:prstGeom>
        </p:spPr>
      </p:pic>
    </p:spTree>
    <p:extLst>
      <p:ext uri="{BB962C8B-B14F-4D97-AF65-F5344CB8AC3E}">
        <p14:creationId xmlns:p14="http://schemas.microsoft.com/office/powerpoint/2010/main" val="321315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F51CD-1880-3E4A-AEE6-BE93A6BDF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060318-CC27-DC4B-A0DC-263A57958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FA699-00AB-204E-85D3-A2CB5909DC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569C71-CB8A-8E45-A4BF-866F97433847}" type="datetimeFigureOut">
              <a:rPr lang="en-US" smtClean="0"/>
              <a:t>5/16/2025</a:t>
            </a:fld>
            <a:endParaRPr lang="en-US" dirty="0"/>
          </a:p>
        </p:txBody>
      </p:sp>
      <p:sp>
        <p:nvSpPr>
          <p:cNvPr id="5" name="Footer Placeholder 4">
            <a:extLst>
              <a:ext uri="{FF2B5EF4-FFF2-40B4-BE49-F238E27FC236}">
                <a16:creationId xmlns:a16="http://schemas.microsoft.com/office/drawing/2014/main" id="{B1C3EE61-7314-0B48-B53B-2A14433AB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7A0760-BEB8-764A-AC6A-17F6FCDB63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53C9-A85D-D642-94AE-9E22015B2AE4}" type="slidenum">
              <a:rPr lang="en-US" smtClean="0"/>
              <a:t>‹#›</a:t>
            </a:fld>
            <a:endParaRPr lang="en-US" dirty="0"/>
          </a:p>
        </p:txBody>
      </p:sp>
    </p:spTree>
    <p:extLst>
      <p:ext uri="{BB962C8B-B14F-4D97-AF65-F5344CB8AC3E}">
        <p14:creationId xmlns:p14="http://schemas.microsoft.com/office/powerpoint/2010/main" val="3522298629"/>
      </p:ext>
    </p:extLst>
  </p:cSld>
  <p:clrMap bg1="lt1" tx1="dk1" bg2="lt2" tx2="dk2" accent1="accent1" accent2="accent2" accent3="accent3" accent4="accent4" accent5="accent5" accent6="accent6" hlink="hlink" folHlink="folHlink"/>
  <p:sldLayoutIdLst>
    <p:sldLayoutId id="2147483695" r:id="rId1"/>
    <p:sldLayoutId id="2147483649" r:id="rId2"/>
    <p:sldLayoutId id="2147483655" r:id="rId3"/>
    <p:sldLayoutId id="2147483671" r:id="rId4"/>
    <p:sldLayoutId id="2147483661" r:id="rId5"/>
    <p:sldLayoutId id="2147483683" r:id="rId6"/>
    <p:sldLayoutId id="2147483675" r:id="rId7"/>
    <p:sldLayoutId id="2147483678" r:id="rId8"/>
    <p:sldLayoutId id="2147483668" r:id="rId9"/>
    <p:sldLayoutId id="2147483679" r:id="rId10"/>
    <p:sldLayoutId id="2147483660" r:id="rId11"/>
    <p:sldLayoutId id="2147483681" r:id="rId12"/>
    <p:sldLayoutId id="2147483682" r:id="rId13"/>
    <p:sldLayoutId id="2147483672" r:id="rId14"/>
    <p:sldLayoutId id="2147483674" r:id="rId15"/>
    <p:sldLayoutId id="2147483677" r:id="rId16"/>
    <p:sldLayoutId id="2147483662"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2B2E-D784-6945-92A6-0BB1EAF786ED}"/>
              </a:ext>
            </a:extLst>
          </p:cNvPr>
          <p:cNvSpPr>
            <a:spLocks noGrp="1"/>
          </p:cNvSpPr>
          <p:nvPr>
            <p:ph type="ctrTitle"/>
          </p:nvPr>
        </p:nvSpPr>
        <p:spPr>
          <a:xfrm>
            <a:off x="1524000" y="2666666"/>
            <a:ext cx="9144000" cy="1524668"/>
          </a:xfrm>
        </p:spPr>
        <p:txBody>
          <a:bodyPr>
            <a:normAutofit/>
          </a:bodyPr>
          <a:lstStyle/>
          <a:p>
            <a:r>
              <a:rPr lang="en-US" dirty="0">
                <a:latin typeface="Lato" panose="020F0502020204030203" pitchFamily="34" charset="0"/>
                <a:cs typeface="Lato" panose="020F0502020204030203" pitchFamily="34" charset="0"/>
              </a:rPr>
              <a:t>Creating Accessible Documents: A Beginners Guide</a:t>
            </a:r>
          </a:p>
        </p:txBody>
      </p:sp>
    </p:spTree>
    <p:extLst>
      <p:ext uri="{BB962C8B-B14F-4D97-AF65-F5344CB8AC3E}">
        <p14:creationId xmlns:p14="http://schemas.microsoft.com/office/powerpoint/2010/main" val="1380699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427E0-0D0F-75E1-21DB-E04E80D0AA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40042-FEC2-126B-1089-8E428E85F61B}"/>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Microsoft Accessibility Checker</a:t>
            </a:r>
          </a:p>
        </p:txBody>
      </p:sp>
      <p:sp>
        <p:nvSpPr>
          <p:cNvPr id="3" name="Content Placeholder 2">
            <a:extLst>
              <a:ext uri="{FF2B5EF4-FFF2-40B4-BE49-F238E27FC236}">
                <a16:creationId xmlns:a16="http://schemas.microsoft.com/office/drawing/2014/main" id="{D3382508-9EB1-63FB-95DE-2AD47833F926}"/>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Before sharing your document, check its accessibility. Most modern software includes built-in accessibility checkers. In Microsoft Office, you can find this under Review &gt; Check Accessibility. </a:t>
            </a:r>
          </a:p>
          <a:p>
            <a:pPr marL="0" indent="0">
              <a:buNone/>
            </a:pPr>
            <a:r>
              <a:rPr lang="en-US" dirty="0">
                <a:latin typeface="Lato" panose="020F0502020204030203" pitchFamily="34" charset="0"/>
                <a:cs typeface="Lato" panose="020F0502020204030203" pitchFamily="34" charset="0"/>
              </a:rPr>
              <a:t>These tools identify issues and offer suggestions for fixing them. Make checking accessibility part of your regular workflow – it's much easier than retrofitting accessibility later.</a:t>
            </a:r>
          </a:p>
        </p:txBody>
      </p:sp>
    </p:spTree>
    <p:extLst>
      <p:ext uri="{BB962C8B-B14F-4D97-AF65-F5344CB8AC3E}">
        <p14:creationId xmlns:p14="http://schemas.microsoft.com/office/powerpoint/2010/main" val="301255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8F417-6A57-8B1F-F9C2-F6E91140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81635-B438-1A99-35F9-64C1C8488BDF}"/>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Language &amp; Reading Level</a:t>
            </a:r>
          </a:p>
        </p:txBody>
      </p:sp>
      <p:sp>
        <p:nvSpPr>
          <p:cNvPr id="3" name="Content Placeholder 2">
            <a:extLst>
              <a:ext uri="{FF2B5EF4-FFF2-40B4-BE49-F238E27FC236}">
                <a16:creationId xmlns:a16="http://schemas.microsoft.com/office/drawing/2014/main" id="{AEDE0F21-CCA6-1D51-C166-E5C96BBF0370}"/>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Set the primary language of your document to help screen readers pronounce content correctly. </a:t>
            </a:r>
          </a:p>
          <a:p>
            <a:pPr marL="0" indent="0">
              <a:buNone/>
            </a:pPr>
            <a:r>
              <a:rPr lang="en-US" dirty="0">
                <a:latin typeface="Lato" panose="020F0502020204030203" pitchFamily="34" charset="0"/>
                <a:cs typeface="Lato" panose="020F0502020204030203" pitchFamily="34" charset="0"/>
              </a:rPr>
              <a:t>Also, embrace plain language – writing in clear, concise terms benefits everyone, especially users with cognitive impairments or learning difficulties. Avoid jargon, use active voice, and keep sentences short when possible.</a:t>
            </a:r>
          </a:p>
        </p:txBody>
      </p:sp>
    </p:spTree>
    <p:extLst>
      <p:ext uri="{BB962C8B-B14F-4D97-AF65-F5344CB8AC3E}">
        <p14:creationId xmlns:p14="http://schemas.microsoft.com/office/powerpoint/2010/main" val="114616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BEDE-E257-BB63-4446-D9B240416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707AD-CFB7-4D9C-814C-67B9CAA48A17}"/>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Conclusion</a:t>
            </a:r>
          </a:p>
        </p:txBody>
      </p:sp>
      <p:sp>
        <p:nvSpPr>
          <p:cNvPr id="3" name="Content Placeholder 2">
            <a:extLst>
              <a:ext uri="{FF2B5EF4-FFF2-40B4-BE49-F238E27FC236}">
                <a16:creationId xmlns:a16="http://schemas.microsoft.com/office/drawing/2014/main" id="{80BB054B-6A2F-3D5F-1E45-51805EB50510}"/>
              </a:ext>
            </a:extLst>
          </p:cNvPr>
          <p:cNvSpPr>
            <a:spLocks noGrp="1"/>
          </p:cNvSpPr>
          <p:nvPr>
            <p:ph idx="1"/>
          </p:nvPr>
        </p:nvSpPr>
        <p:spPr/>
        <p:txBody>
          <a:bodyPr>
            <a:normAutofit/>
          </a:bodyPr>
          <a:lstStyle/>
          <a:p>
            <a:pPr marL="0" indent="0">
              <a:buNone/>
            </a:pPr>
            <a:r>
              <a:rPr lang="en-US" dirty="0">
                <a:latin typeface="Lato" panose="020F0502020204030203" pitchFamily="34" charset="0"/>
                <a:cs typeface="Lato" panose="020F0502020204030203" pitchFamily="34" charset="0"/>
              </a:rPr>
              <a:t>Creating accessible documents isn't just a legal requirement in many contexts – it's about ensuring everyone has equal access to information. </a:t>
            </a:r>
          </a:p>
          <a:p>
            <a:pPr marL="0" indent="0">
              <a:buNone/>
            </a:pPr>
            <a:r>
              <a:rPr lang="en-US" dirty="0">
                <a:latin typeface="Lato" panose="020F0502020204030203" pitchFamily="34" charset="0"/>
                <a:cs typeface="Lato" panose="020F0502020204030203" pitchFamily="34" charset="0"/>
              </a:rPr>
              <a:t>We've covered the basics today, but there's always more to learn. </a:t>
            </a:r>
          </a:p>
          <a:p>
            <a:pPr marL="0" indent="0">
              <a:buNone/>
            </a:pPr>
            <a:r>
              <a:rPr lang="en-US" dirty="0">
                <a:latin typeface="Lato" panose="020F0502020204030203" pitchFamily="34" charset="0"/>
                <a:cs typeface="Lato" panose="020F0502020204030203" pitchFamily="34" charset="0"/>
              </a:rPr>
              <a:t>Check out resources like WebAIM.org to deepen your knowledge. </a:t>
            </a:r>
          </a:p>
          <a:p>
            <a:pPr marL="0" indent="0">
              <a:buNone/>
            </a:pPr>
            <a:r>
              <a:rPr lang="en-US" dirty="0">
                <a:latin typeface="Lato" panose="020F0502020204030203" pitchFamily="34" charset="0"/>
                <a:cs typeface="Lato" panose="020F0502020204030203" pitchFamily="34" charset="0"/>
              </a:rPr>
              <a:t>Remember, accessibility isn't an afterthought – it's a fundamental part of quality document creation.</a:t>
            </a:r>
          </a:p>
        </p:txBody>
      </p:sp>
    </p:spTree>
    <p:extLst>
      <p:ext uri="{BB962C8B-B14F-4D97-AF65-F5344CB8AC3E}">
        <p14:creationId xmlns:p14="http://schemas.microsoft.com/office/powerpoint/2010/main" val="1157086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0ABD9-81A2-D684-CD9B-1F589CC24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976E8-6B9B-F0EE-8DB7-A80F17A66F2A}"/>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Thank You</a:t>
            </a:r>
          </a:p>
        </p:txBody>
      </p:sp>
      <p:sp>
        <p:nvSpPr>
          <p:cNvPr id="3" name="Content Placeholder 2">
            <a:extLst>
              <a:ext uri="{FF2B5EF4-FFF2-40B4-BE49-F238E27FC236}">
                <a16:creationId xmlns:a16="http://schemas.microsoft.com/office/drawing/2014/main" id="{5BF39738-B34D-BD66-63C2-936B3BCDE777}"/>
              </a:ext>
            </a:extLst>
          </p:cNvPr>
          <p:cNvSpPr>
            <a:spLocks noGrp="1"/>
          </p:cNvSpPr>
          <p:nvPr>
            <p:ph idx="1"/>
          </p:nvPr>
        </p:nvSpPr>
        <p:spPr/>
        <p:txBody>
          <a:bodyPr>
            <a:normAutofit/>
          </a:bodyPr>
          <a:lstStyle/>
          <a:p>
            <a:pPr marL="0" indent="0">
              <a:buNone/>
            </a:pPr>
            <a:r>
              <a:rPr lang="en-US" dirty="0">
                <a:latin typeface="Lato" panose="020F0502020204030203" pitchFamily="34" charset="0"/>
                <a:cs typeface="Lato" panose="020F0502020204030203" pitchFamily="34" charset="0"/>
              </a:rPr>
              <a:t>Thank you for watching! By implementing these principles, you're helping create a more inclusive information environment for everyone.</a:t>
            </a:r>
          </a:p>
        </p:txBody>
      </p:sp>
    </p:spTree>
    <p:extLst>
      <p:ext uri="{BB962C8B-B14F-4D97-AF65-F5344CB8AC3E}">
        <p14:creationId xmlns:p14="http://schemas.microsoft.com/office/powerpoint/2010/main" val="3305586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6945-5AC5-E5A2-6F7E-7836AE6E0B3D}"/>
              </a:ext>
            </a:extLst>
          </p:cNvPr>
          <p:cNvSpPr>
            <a:spLocks noGrp="1"/>
          </p:cNvSpPr>
          <p:nvPr>
            <p:ph type="title" idx="4294967295"/>
          </p:nvPr>
        </p:nvSpPr>
        <p:spPr>
          <a:xfrm>
            <a:off x="838200" y="-1325563"/>
            <a:ext cx="10515600" cy="1325563"/>
          </a:xfrm>
        </p:spPr>
        <p:txBody>
          <a:bodyPr vert="horz" lIns="91440" tIns="45720" rIns="91440" bIns="45720" rtlCol="0" anchor="b">
            <a:normAutofit/>
          </a:bodyPr>
          <a:lstStyle/>
          <a:p>
            <a:r>
              <a:rPr lang="en-US" dirty="0"/>
              <a:t>GLTHS LOGO</a:t>
            </a:r>
          </a:p>
        </p:txBody>
      </p:sp>
    </p:spTree>
    <p:extLst>
      <p:ext uri="{BB962C8B-B14F-4D97-AF65-F5344CB8AC3E}">
        <p14:creationId xmlns:p14="http://schemas.microsoft.com/office/powerpoint/2010/main" val="186154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62DD5-1DF0-5148-B828-60AE65B219E4}"/>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Why does accessibility matter?</a:t>
            </a:r>
          </a:p>
        </p:txBody>
      </p:sp>
      <p:sp>
        <p:nvSpPr>
          <p:cNvPr id="3" name="Content Placeholder 2">
            <a:extLst>
              <a:ext uri="{FF2B5EF4-FFF2-40B4-BE49-F238E27FC236}">
                <a16:creationId xmlns:a16="http://schemas.microsoft.com/office/drawing/2014/main" id="{C4EB066E-58BD-834D-8E1E-1B9AD2E6C996}"/>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One in four adults in the United States has some type of disability.</a:t>
            </a:r>
          </a:p>
          <a:p>
            <a:pPr marL="0" indent="0">
              <a:buNone/>
            </a:pPr>
            <a:r>
              <a:rPr lang="en-US" dirty="0">
                <a:latin typeface="Lato" panose="020F0502020204030203" pitchFamily="34" charset="0"/>
                <a:cs typeface="Lato" panose="020F0502020204030203" pitchFamily="34" charset="0"/>
              </a:rPr>
              <a:t>This includes visual, hearing, motor, and cognitive impairments. When we create accessible documents, we're not designing for a small minority – we're ensuring that our information can reach everyone. </a:t>
            </a:r>
          </a:p>
          <a:p>
            <a:pPr marL="0" indent="0">
              <a:buNone/>
            </a:pPr>
            <a:r>
              <a:rPr lang="en-US" dirty="0">
                <a:latin typeface="Lato" panose="020F0502020204030203" pitchFamily="34" charset="0"/>
                <a:cs typeface="Lato" panose="020F0502020204030203" pitchFamily="34" charset="0"/>
              </a:rPr>
              <a:t>Accessible documents are also generally more usable for all people, including those without disabilities.</a:t>
            </a:r>
          </a:p>
        </p:txBody>
      </p:sp>
    </p:spTree>
    <p:extLst>
      <p:ext uri="{BB962C8B-B14F-4D97-AF65-F5344CB8AC3E}">
        <p14:creationId xmlns:p14="http://schemas.microsoft.com/office/powerpoint/2010/main" val="144213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E5B00-11BE-F2E1-B093-7550BD6F5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7ABEF-3AC9-AD56-02E5-3341D207FA69}"/>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Document Accessibility</a:t>
            </a:r>
          </a:p>
        </p:txBody>
      </p:sp>
      <p:sp>
        <p:nvSpPr>
          <p:cNvPr id="3" name="Content Placeholder 2">
            <a:extLst>
              <a:ext uri="{FF2B5EF4-FFF2-40B4-BE49-F238E27FC236}">
                <a16:creationId xmlns:a16="http://schemas.microsoft.com/office/drawing/2014/main" id="{45EE7B8A-5DE6-8824-551B-056E3D986EA9}"/>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While web accessibility focuses on making online content accessible through proper HTML structure and ARIA attributes, document accessibility applies similar principles to files like PDFs, Word documents, and presentations. </a:t>
            </a:r>
          </a:p>
          <a:p>
            <a:pPr marL="0" indent="0">
              <a:buNone/>
            </a:pPr>
            <a:r>
              <a:rPr lang="en-US" dirty="0">
                <a:latin typeface="Lato" panose="020F0502020204030203" pitchFamily="34" charset="0"/>
                <a:cs typeface="Lato" panose="020F0502020204030203" pitchFamily="34" charset="0"/>
              </a:rPr>
              <a:t>Many of the same concepts apply to both, but today we'll focus primarily on documents. Let's dive into the key principles.</a:t>
            </a:r>
          </a:p>
        </p:txBody>
      </p:sp>
    </p:spTree>
    <p:extLst>
      <p:ext uri="{BB962C8B-B14F-4D97-AF65-F5344CB8AC3E}">
        <p14:creationId xmlns:p14="http://schemas.microsoft.com/office/powerpoint/2010/main" val="200336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0A806-EEDD-AADA-DB24-C96C17F3F6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13F83-5438-A938-C956-AF0CA0E31724}"/>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Document Structure</a:t>
            </a:r>
          </a:p>
        </p:txBody>
      </p:sp>
      <p:sp>
        <p:nvSpPr>
          <p:cNvPr id="3" name="Content Placeholder 2">
            <a:extLst>
              <a:ext uri="{FF2B5EF4-FFF2-40B4-BE49-F238E27FC236}">
                <a16:creationId xmlns:a16="http://schemas.microsoft.com/office/drawing/2014/main" id="{0D2247C7-0D78-AA4F-ADAF-F4B8B2C47086}"/>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First and foremost is document structure. </a:t>
            </a:r>
          </a:p>
          <a:p>
            <a:pPr marL="0" indent="0">
              <a:buNone/>
            </a:pPr>
            <a:r>
              <a:rPr lang="en-US" dirty="0">
                <a:latin typeface="Lato" panose="020F0502020204030203" pitchFamily="34" charset="0"/>
                <a:cs typeface="Lato" panose="020F0502020204030203" pitchFamily="34" charset="0"/>
              </a:rPr>
              <a:t>Just like a well-built house needs a solid framework, your document needs a logical structure. </a:t>
            </a:r>
          </a:p>
          <a:p>
            <a:pPr marL="0" indent="0">
              <a:buNone/>
            </a:pPr>
            <a:r>
              <a:rPr lang="en-US" dirty="0">
                <a:latin typeface="Lato" panose="020F0502020204030203" pitchFamily="34" charset="0"/>
                <a:cs typeface="Lato" panose="020F0502020204030203" pitchFamily="34" charset="0"/>
              </a:rPr>
              <a:t>Use proper heading levels (H1, H2, H3) in sequential order. </a:t>
            </a:r>
          </a:p>
          <a:p>
            <a:pPr marL="0" indent="0">
              <a:buNone/>
            </a:pPr>
            <a:r>
              <a:rPr lang="en-US" dirty="0">
                <a:latin typeface="Lato" panose="020F0502020204030203" pitchFamily="34" charset="0"/>
                <a:cs typeface="Lato" panose="020F0502020204030203" pitchFamily="34" charset="0"/>
              </a:rPr>
              <a:t>This creates an outline that helps screen reader users navigate through your content. </a:t>
            </a:r>
          </a:p>
          <a:p>
            <a:pPr marL="0" indent="0">
              <a:buNone/>
            </a:pPr>
            <a:r>
              <a:rPr lang="en-US" dirty="0">
                <a:latin typeface="Lato" panose="020F0502020204030203" pitchFamily="34" charset="0"/>
                <a:cs typeface="Lato" panose="020F0502020204030203" pitchFamily="34" charset="0"/>
              </a:rPr>
              <a:t>Never skip heading levels – going from an H1 directly to an H3 is like building a staircase with missing steps.</a:t>
            </a:r>
          </a:p>
        </p:txBody>
      </p:sp>
    </p:spTree>
    <p:extLst>
      <p:ext uri="{BB962C8B-B14F-4D97-AF65-F5344CB8AC3E}">
        <p14:creationId xmlns:p14="http://schemas.microsoft.com/office/powerpoint/2010/main" val="3976721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3F3A5-64AD-9222-88F3-4F4FDC494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7440A-CFED-0EC1-3FE7-D41562180E3B}"/>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Image Alternative Text</a:t>
            </a:r>
          </a:p>
        </p:txBody>
      </p:sp>
      <p:sp>
        <p:nvSpPr>
          <p:cNvPr id="3" name="Content Placeholder 2">
            <a:extLst>
              <a:ext uri="{FF2B5EF4-FFF2-40B4-BE49-F238E27FC236}">
                <a16:creationId xmlns:a16="http://schemas.microsoft.com/office/drawing/2014/main" id="{84C98D8A-5884-3BB3-D4B8-F714BBA58E4D}"/>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Images need alternative text, or "alt text," to be accessible. Alt text provides a textual description of images for people who cannot see them. </a:t>
            </a:r>
          </a:p>
          <a:p>
            <a:pPr marL="0" indent="0">
              <a:buNone/>
            </a:pPr>
            <a:r>
              <a:rPr lang="en-US" dirty="0">
                <a:latin typeface="Lato" panose="020F0502020204030203" pitchFamily="34" charset="0"/>
                <a:cs typeface="Lato" panose="020F0502020204030203" pitchFamily="34" charset="0"/>
              </a:rPr>
              <a:t>When writing alt text, be concise but descriptive. Focus on the purpose and content of the image. </a:t>
            </a:r>
          </a:p>
          <a:p>
            <a:pPr marL="0" indent="0">
              <a:buNone/>
            </a:pPr>
            <a:r>
              <a:rPr lang="en-US" dirty="0">
                <a:latin typeface="Lato" panose="020F0502020204030203" pitchFamily="34" charset="0"/>
                <a:cs typeface="Lato" panose="020F0502020204030203" pitchFamily="34" charset="0"/>
              </a:rPr>
              <a:t>For decorative images, you can mark them as such so screen readers will skip them. </a:t>
            </a:r>
          </a:p>
          <a:p>
            <a:pPr marL="0" indent="0">
              <a:buNone/>
            </a:pPr>
            <a:r>
              <a:rPr lang="en-US" dirty="0">
                <a:latin typeface="Lato" panose="020F0502020204030203" pitchFamily="34" charset="0"/>
                <a:cs typeface="Lato" panose="020F0502020204030203" pitchFamily="34" charset="0"/>
              </a:rPr>
              <a:t>For complex charts or graphs, provide a brief alt text and a longer description in the surrounding text.</a:t>
            </a:r>
          </a:p>
        </p:txBody>
      </p:sp>
    </p:spTree>
    <p:extLst>
      <p:ext uri="{BB962C8B-B14F-4D97-AF65-F5344CB8AC3E}">
        <p14:creationId xmlns:p14="http://schemas.microsoft.com/office/powerpoint/2010/main" val="3526182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AB24D-AADC-F25E-7822-91727C3C6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A6D6C-E03E-B5CD-6B4F-4F5332C5DA31}"/>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Color &amp; Formatting</a:t>
            </a:r>
          </a:p>
        </p:txBody>
      </p:sp>
      <p:sp>
        <p:nvSpPr>
          <p:cNvPr id="3" name="Content Placeholder 2">
            <a:extLst>
              <a:ext uri="{FF2B5EF4-FFF2-40B4-BE49-F238E27FC236}">
                <a16:creationId xmlns:a16="http://schemas.microsoft.com/office/drawing/2014/main" id="{00864039-1D3C-749B-FEB1-ADED783B41B9}"/>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Color and formatting choices significantly impact accessibility. Ensure text and background colors have sufficient contrast – a ratio of at least 4.5:1 for normal text and 3:1 for large text. </a:t>
            </a:r>
          </a:p>
          <a:p>
            <a:pPr marL="0" indent="0">
              <a:buNone/>
            </a:pPr>
            <a:r>
              <a:rPr lang="en-US" dirty="0">
                <a:latin typeface="Lato" panose="020F0502020204030203" pitchFamily="34" charset="0"/>
                <a:cs typeface="Lato" panose="020F0502020204030203" pitchFamily="34" charset="0"/>
              </a:rPr>
              <a:t>Use sans-serif fonts at a minimum of 12-point size for better readability. </a:t>
            </a:r>
          </a:p>
          <a:p>
            <a:pPr marL="0" indent="0">
              <a:buNone/>
            </a:pPr>
            <a:r>
              <a:rPr lang="en-US" dirty="0">
                <a:latin typeface="Lato" panose="020F0502020204030203" pitchFamily="34" charset="0"/>
                <a:cs typeface="Lato" panose="020F0502020204030203" pitchFamily="34" charset="0"/>
              </a:rPr>
              <a:t>Avoid using italics, all caps, or justified text, which can be difficult to read for many users, especially those with dyslexia or cognitive disabilities.</a:t>
            </a:r>
          </a:p>
        </p:txBody>
      </p:sp>
    </p:spTree>
    <p:extLst>
      <p:ext uri="{BB962C8B-B14F-4D97-AF65-F5344CB8AC3E}">
        <p14:creationId xmlns:p14="http://schemas.microsoft.com/office/powerpoint/2010/main" val="280020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A5A9B-8B89-1D4B-991E-75831D037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9970B-7989-7F06-2C4F-996EC9968C86}"/>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Descriptive Links</a:t>
            </a:r>
          </a:p>
        </p:txBody>
      </p:sp>
      <p:sp>
        <p:nvSpPr>
          <p:cNvPr id="3" name="Content Placeholder 2">
            <a:extLst>
              <a:ext uri="{FF2B5EF4-FFF2-40B4-BE49-F238E27FC236}">
                <a16:creationId xmlns:a16="http://schemas.microsoft.com/office/drawing/2014/main" id="{1770215E-40B8-C132-F7F9-BFC854FA34C1}"/>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When adding links to your documents, use descriptive link text instead of generic phrases like "click here" or bare URLs. Good link text clearly indicates where the link will take the user. </a:t>
            </a:r>
          </a:p>
          <a:p>
            <a:pPr marL="0" indent="0">
              <a:buNone/>
            </a:pPr>
            <a:r>
              <a:rPr lang="en-US" dirty="0">
                <a:latin typeface="Lato" panose="020F0502020204030203" pitchFamily="34" charset="0"/>
                <a:cs typeface="Lato" panose="020F0502020204030203" pitchFamily="34" charset="0"/>
              </a:rPr>
              <a:t>Compare "For more information, click here" with "View our Accessibility Guidelines for more information." </a:t>
            </a:r>
          </a:p>
          <a:p>
            <a:pPr marL="0" indent="0">
              <a:buNone/>
            </a:pPr>
            <a:r>
              <a:rPr lang="en-US" dirty="0">
                <a:latin typeface="Lato" panose="020F0502020204030203" pitchFamily="34" charset="0"/>
                <a:cs typeface="Lato" panose="020F0502020204030203" pitchFamily="34" charset="0"/>
              </a:rPr>
              <a:t>The second example gives context even when links are viewed in isolation, which is how many screen reader users navigate.</a:t>
            </a:r>
          </a:p>
        </p:txBody>
      </p:sp>
    </p:spTree>
    <p:extLst>
      <p:ext uri="{BB962C8B-B14F-4D97-AF65-F5344CB8AC3E}">
        <p14:creationId xmlns:p14="http://schemas.microsoft.com/office/powerpoint/2010/main" val="647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EBBF-4046-063A-BC13-3BA50ED29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3989A-298B-494C-419A-E3C2083BFE3A}"/>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Tables &amp; Lists</a:t>
            </a:r>
          </a:p>
        </p:txBody>
      </p:sp>
      <p:sp>
        <p:nvSpPr>
          <p:cNvPr id="3" name="Content Placeholder 2">
            <a:extLst>
              <a:ext uri="{FF2B5EF4-FFF2-40B4-BE49-F238E27FC236}">
                <a16:creationId xmlns:a16="http://schemas.microsoft.com/office/drawing/2014/main" id="{E12E0C69-421A-B9CC-8495-5DE993F773E0}"/>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Tables and lists require special attention. </a:t>
            </a:r>
          </a:p>
          <a:p>
            <a:pPr marL="0" indent="0">
              <a:buNone/>
            </a:pPr>
            <a:r>
              <a:rPr lang="en-US" dirty="0">
                <a:latin typeface="Lato" panose="020F0502020204030203" pitchFamily="34" charset="0"/>
                <a:cs typeface="Lato" panose="020F0502020204030203" pitchFamily="34" charset="0"/>
              </a:rPr>
              <a:t>For tables, always identify header rows and columns, avoid merged cells, and include a caption explaining the table's purpose. </a:t>
            </a:r>
          </a:p>
          <a:p>
            <a:pPr marL="0" indent="0">
              <a:buNone/>
            </a:pPr>
            <a:r>
              <a:rPr lang="en-US" dirty="0">
                <a:latin typeface="Lato" panose="020F0502020204030203" pitchFamily="34" charset="0"/>
                <a:cs typeface="Lato" panose="020F0502020204030203" pitchFamily="34" charset="0"/>
              </a:rPr>
              <a:t>For lists, use built-in formatting tools rather than manually typing symbols or numbers. This ensures proper structure and navigation for screen reader users.</a:t>
            </a:r>
          </a:p>
        </p:txBody>
      </p:sp>
    </p:spTree>
    <p:extLst>
      <p:ext uri="{BB962C8B-B14F-4D97-AF65-F5344CB8AC3E}">
        <p14:creationId xmlns:p14="http://schemas.microsoft.com/office/powerpoint/2010/main" val="69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D6AB9-198A-89D8-23F2-F185160724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7997E-C89D-2B87-3489-690F0C9AC76E}"/>
              </a:ext>
            </a:extLst>
          </p:cNvPr>
          <p:cNvSpPr>
            <a:spLocks noGrp="1"/>
          </p:cNvSpPr>
          <p:nvPr>
            <p:ph type="title"/>
          </p:nvPr>
        </p:nvSpPr>
        <p:spPr/>
        <p:txBody>
          <a:bodyPr/>
          <a:lstStyle/>
          <a:p>
            <a:r>
              <a:rPr lang="en-US" dirty="0">
                <a:latin typeface="Lato" panose="020F0502020204030203" pitchFamily="34" charset="0"/>
                <a:cs typeface="Lato" panose="020F0502020204030203" pitchFamily="34" charset="0"/>
              </a:rPr>
              <a:t>Text In Images</a:t>
            </a:r>
          </a:p>
        </p:txBody>
      </p:sp>
      <p:sp>
        <p:nvSpPr>
          <p:cNvPr id="3" name="Content Placeholder 2">
            <a:extLst>
              <a:ext uri="{FF2B5EF4-FFF2-40B4-BE49-F238E27FC236}">
                <a16:creationId xmlns:a16="http://schemas.microsoft.com/office/drawing/2014/main" id="{317D6CC8-71AD-9415-E612-9D32EE64711D}"/>
              </a:ext>
            </a:extLst>
          </p:cNvPr>
          <p:cNvSpPr>
            <a:spLocks noGrp="1"/>
          </p:cNvSpPr>
          <p:nvPr>
            <p:ph idx="1"/>
          </p:nvPr>
        </p:nvSpPr>
        <p:spPr/>
        <p:txBody>
          <a:bodyPr/>
          <a:lstStyle/>
          <a:p>
            <a:pPr marL="0" indent="0">
              <a:buNone/>
            </a:pPr>
            <a:r>
              <a:rPr lang="en-US" dirty="0">
                <a:latin typeface="Lato" panose="020F0502020204030203" pitchFamily="34" charset="0"/>
                <a:cs typeface="Lato" panose="020F0502020204030203" pitchFamily="34" charset="0"/>
              </a:rPr>
              <a:t>Never embed important text within images – screen readers can't access it. If you must include text in graphics, be sure to repeat that information in the document text or alt text. </a:t>
            </a:r>
          </a:p>
          <a:p>
            <a:pPr marL="0" indent="0">
              <a:buNone/>
            </a:pPr>
            <a:r>
              <a:rPr lang="en-US" dirty="0">
                <a:latin typeface="Lato" panose="020F0502020204030203" pitchFamily="34" charset="0"/>
                <a:cs typeface="Lato" panose="020F0502020204030203" pitchFamily="34" charset="0"/>
              </a:rPr>
              <a:t>Additionally, ensure your document follows a logical reading order, especially in complex layouts or when converting to PDF. </a:t>
            </a:r>
          </a:p>
          <a:p>
            <a:pPr marL="0" indent="0">
              <a:buNone/>
            </a:pPr>
            <a:r>
              <a:rPr lang="en-US" dirty="0">
                <a:latin typeface="Lato" panose="020F0502020204030203" pitchFamily="34" charset="0"/>
                <a:cs typeface="Lato" panose="020F0502020204030203" pitchFamily="34" charset="0"/>
              </a:rPr>
              <a:t>The order content appears visually should match the order it's read by assistive technology.</a:t>
            </a:r>
          </a:p>
          <a:p>
            <a:pPr marL="0" indent="0">
              <a:buNone/>
            </a:pPr>
            <a:endParaRPr lang="en-US" dirty="0">
              <a:latin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958351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800</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Gotham</vt:lpstr>
      <vt:lpstr>GOTHAM-BOOK</vt:lpstr>
      <vt:lpstr>Lato</vt:lpstr>
      <vt:lpstr>Office Theme</vt:lpstr>
      <vt:lpstr>Creating Accessible Documents: A Beginners Guide</vt:lpstr>
      <vt:lpstr>Why does accessibility matter?</vt:lpstr>
      <vt:lpstr>Document Accessibility</vt:lpstr>
      <vt:lpstr>Document Structure</vt:lpstr>
      <vt:lpstr>Image Alternative Text</vt:lpstr>
      <vt:lpstr>Color &amp; Formatting</vt:lpstr>
      <vt:lpstr>Descriptive Links</vt:lpstr>
      <vt:lpstr>Tables &amp; Lists</vt:lpstr>
      <vt:lpstr>Text In Images</vt:lpstr>
      <vt:lpstr>Microsoft Accessibility Checker</vt:lpstr>
      <vt:lpstr>Language &amp; Reading Level</vt:lpstr>
      <vt:lpstr>Conclusion</vt:lpstr>
      <vt:lpstr>Thank You</vt:lpstr>
      <vt:lpstr>GLTHS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Accessibile Documents</dc:title>
  <dc:creator>GLTHS</dc:creator>
  <cp:lastModifiedBy>Andrew Bullock</cp:lastModifiedBy>
  <cp:revision>6</cp:revision>
  <dcterms:created xsi:type="dcterms:W3CDTF">2021-08-19T13:33:17Z</dcterms:created>
  <dcterms:modified xsi:type="dcterms:W3CDTF">2025-05-17T01:39:13Z</dcterms:modified>
</cp:coreProperties>
</file>