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8" r:id="rId2"/>
    <p:sldId id="345" r:id="rId3"/>
    <p:sldId id="289" r:id="rId4"/>
    <p:sldId id="346" r:id="rId5"/>
    <p:sldId id="347" r:id="rId6"/>
    <p:sldId id="348" r:id="rId7"/>
    <p:sldId id="290" r:id="rId8"/>
    <p:sldId id="291" r:id="rId9"/>
    <p:sldId id="292" r:id="rId10"/>
    <p:sldId id="350" r:id="rId11"/>
    <p:sldId id="349" r:id="rId12"/>
    <p:sldId id="351" r:id="rId13"/>
    <p:sldId id="296" r:id="rId14"/>
    <p:sldId id="297" r:id="rId15"/>
    <p:sldId id="299" r:id="rId16"/>
    <p:sldId id="300" r:id="rId17"/>
    <p:sldId id="301" r:id="rId18"/>
    <p:sldId id="330" r:id="rId19"/>
    <p:sldId id="367" r:id="rId20"/>
    <p:sldId id="352" r:id="rId21"/>
    <p:sldId id="368" r:id="rId22"/>
    <p:sldId id="331" r:id="rId23"/>
    <p:sldId id="295" r:id="rId24"/>
    <p:sldId id="302" r:id="rId25"/>
    <p:sldId id="354" r:id="rId26"/>
    <p:sldId id="335" r:id="rId27"/>
    <p:sldId id="303" r:id="rId28"/>
    <p:sldId id="304" r:id="rId29"/>
    <p:sldId id="307" r:id="rId30"/>
    <p:sldId id="305" r:id="rId31"/>
    <p:sldId id="306" r:id="rId32"/>
    <p:sldId id="308" r:id="rId33"/>
    <p:sldId id="309" r:id="rId34"/>
    <p:sldId id="310" r:id="rId35"/>
    <p:sldId id="381" r:id="rId36"/>
    <p:sldId id="382" r:id="rId37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738"/>
    <p:restoredTop sz="94586"/>
  </p:normalViewPr>
  <p:slideViewPr>
    <p:cSldViewPr snapToObjects="1">
      <p:cViewPr varScale="1">
        <p:scale>
          <a:sx n="102" d="100"/>
          <a:sy n="102" d="100"/>
        </p:scale>
        <p:origin x="1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442BF669-F448-7747-839B-413A73FD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DEA5C01-7E73-4094-A4DB-9D9B42903A40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5AB0CB8-893C-8740-A6ED-DD1CA37827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DC31A9-A4E5-4180-9932-E9EC91B1C6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26695A6-B9A3-254D-9027-4A0A4FC0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128EE1FC-2F33-5A4D-A764-13655FF77BB6}" type="datetime1">
              <a:rPr lang="en-US" altLang="en-US" sz="1400" smtClean="0"/>
              <a:pPr>
                <a:defRPr/>
              </a:pPr>
              <a:t>11/17/20</a:t>
            </a:fld>
            <a:endParaRPr lang="en-US" altLang="en-US" sz="140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5BCAC16-CBB9-5748-AAE9-C1D8A418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985D08D-1565-4C59-9F95-017F75355140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2C88B2A1-561E-49A6-8FEF-4823BB12A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BD185693-C085-4F68-B00D-DF81C3E6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DFDB9CCF-E189-43E5-8799-C92C858A6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F78426F9-93F6-481A-BAD9-80BB3CBC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</a:rPr>
              <a:t>Trace a transaction…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E138901D-055C-401B-BAF7-B2C22CA5B8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40B4F8A3-5329-4B92-8C60-E281CFB63E4E}" type="slidenum">
              <a:rPr lang="en-US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304B53AE-0A5F-4850-9660-452291C2B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B0400D90-7364-4AD4-9D0D-56ABB2917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6A6E7512-AA93-47DE-9D62-1E4BB0E37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C6851A28-7B84-4B23-974A-D6FFDDCDE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50A69A0-7978-49EF-83E6-765AEC8A77B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78FB0010-F542-42B8-B643-DC89FC6AF8E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1A1BF83-DD27-444D-A5C5-866BA4627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435A786-51D9-47F5-A70B-AAD942FF7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771915CC-8ADE-4CD0-AAAB-2FA0B58AE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B4D92CF0-9FF8-4892-ACB2-034922FB9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Ki &lt; K &lt;= Ki+1   </a:t>
            </a:r>
            <a:r>
              <a:rPr lang="en-US" altLang="en-US">
                <a:latin typeface="Helvetica" panose="020B0604020202020204" pitchFamily="34" charset="0"/>
                <a:sym typeface="Wingdings" panose="05000000000000000000" pitchFamily="2" charset="2"/>
              </a:rPr>
              <a:t> last</a:t>
            </a:r>
          </a:p>
          <a:p>
            <a:r>
              <a:rPr lang="en-US" altLang="en-US">
                <a:latin typeface="Helvetica" panose="020B0604020202020204" pitchFamily="34" charset="0"/>
                <a:sym typeface="Wingdings" panose="05000000000000000000" pitchFamily="2" charset="2"/>
              </a:rPr>
              <a:t>Ki &lt;= K &lt; Ki+1    ancor</a:t>
            </a: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4EF1D865-BF25-4EFF-8CB3-E6EFB8AFA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62D0F11F-53B9-4426-8E93-DA6FC3A7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4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285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75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09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86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8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44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80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47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99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4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49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1B61E3BE-B01C-4BB5-9A75-3B2539F352C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C5D3814B-86C8-304B-BF9C-2C6F824FF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BFD53A0-50D9-AF4F-BC99-411BD2316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3930BC1F-C536-461B-B542-4958AAFED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EE8E0077-9B32-45C6-9DB0-448DD960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5B4037A-C956-4F4C-969D-01050D8F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772400" cy="520700"/>
          </a:xfrm>
          <a:prstGeom prst="rect">
            <a:avLst/>
          </a:prstGeom>
          <a:noFill/>
          <a:ln>
            <a:noFill/>
          </a:ln>
        </p:spPr>
        <p:txBody>
          <a:bodyPr wrap="squar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 &amp; Constantinos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966677EA-3E42-9F43-AD43-ECEFB33D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 </a:t>
            </a:r>
            <a:fld id="{D2980310-FFD4-41BC-B818-A5C971E9EB56}" type="slidenum">
              <a:rPr lang="en-US" altLang="en-US" sz="1400"/>
              <a:pPr algn="ctr"/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9809397E-C006-274E-B2C2-323443071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F154483C-EBA6-47E6-9C0B-98669125186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84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84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1691393A-D0A8-49D7-9577-CFDD19BD66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/>
              <a:t>Access Paths or</a:t>
            </a:r>
            <a:br>
              <a:rPr lang="en-US" altLang="en-US"/>
            </a:br>
            <a:r>
              <a:rPr lang="en-US" altLang="en-US"/>
              <a:t>Index Structures for Files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90E33FB4-18E4-470D-87D9-9304469854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E871D37-4EEE-410E-BDB7-EDDBF4A61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a Primary Index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DB852400-A5AA-BB44-B91B-CF29ABDB6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primary index might be stored in multiple blocks, but: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it occupies </a:t>
            </a:r>
            <a:r>
              <a:rPr lang="en-US" u="sng" dirty="0">
                <a:latin typeface="Arial" charset="0"/>
                <a:ea typeface="ＭＳ Ｐゴシック" charset="0"/>
                <a:cs typeface="ＭＳ Ｐゴシック" charset="0"/>
              </a:rPr>
              <a:t>much smaller space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than a data file, because: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AutoNum type="arabicPeriod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There are </a:t>
            </a:r>
            <a:r>
              <a:rPr lang="en-US" sz="2200" u="sng" dirty="0">
                <a:latin typeface="Arial" charset="0"/>
                <a:ea typeface="ＭＳ Ｐゴシック" charset="0"/>
              </a:rPr>
              <a:t>fewer</a:t>
            </a:r>
            <a:r>
              <a:rPr lang="en-US" sz="2200" dirty="0">
                <a:latin typeface="Arial" charset="0"/>
                <a:ea typeface="ＭＳ Ｐゴシック" charset="0"/>
              </a:rPr>
              <a:t> index entries than records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AutoNum type="arabicPeriod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Each index entry is typically </a:t>
            </a:r>
            <a:r>
              <a:rPr lang="en-US" sz="2200" u="sng" dirty="0">
                <a:latin typeface="Arial" charset="0"/>
                <a:ea typeface="ＭＳ Ｐゴシック" charset="0"/>
              </a:rPr>
              <a:t>smaller</a:t>
            </a:r>
            <a:r>
              <a:rPr lang="en-US" sz="2200" dirty="0">
                <a:latin typeface="Arial" charset="0"/>
                <a:ea typeface="ＭＳ Ｐゴシック" charset="0"/>
              </a:rPr>
              <a:t> than a data record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900" dirty="0">
                <a:latin typeface="Arial" charset="0"/>
                <a:ea typeface="ＭＳ Ｐゴシック" charset="0"/>
              </a:rPr>
              <a:t>Index record only 2 fields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More index entries than data </a:t>
            </a:r>
            <a:r>
              <a:rPr lang="en-US" sz="2200" b="1" baseline="-25000" dirty="0">
                <a:latin typeface="Arial" charset="0"/>
                <a:ea typeface="ＭＳ Ｐゴシック" charset="0"/>
                <a:cs typeface="ＭＳ Ｐゴシック" charset="0"/>
              </a:rPr>
              <a:t>records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 fit in a block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Binary search is more efficient on index file! 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Wingdings" charset="0"/>
              <a:buChar char="§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Let size of data file =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data</a:t>
            </a:r>
            <a:r>
              <a:rPr lang="en-US" sz="2200" dirty="0">
                <a:latin typeface="Arial" charset="0"/>
                <a:ea typeface="ＭＳ Ｐゴシック" charset="0"/>
              </a:rPr>
              <a:t> blocks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Wingdings" charset="0"/>
              <a:buChar char="§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Let size of index file =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index</a:t>
            </a:r>
            <a:r>
              <a:rPr lang="en-US" sz="22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>
                <a:latin typeface="Arial" charset="0"/>
                <a:ea typeface="ＭＳ Ｐゴシック" charset="0"/>
              </a:rPr>
              <a:t>blocks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Wingdings" charset="0"/>
              <a:buChar char="§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Typically: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index</a:t>
            </a:r>
            <a:r>
              <a:rPr lang="en-US" sz="22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>
                <a:latin typeface="Arial" charset="0"/>
                <a:ea typeface="ＭＳ Ｐゴシック" charset="0"/>
              </a:rPr>
              <a:t>&lt;&lt;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data</a:t>
            </a:r>
            <a:r>
              <a:rPr lang="en-US" sz="2200" dirty="0">
                <a:latin typeface="Arial" charset="0"/>
                <a:ea typeface="ＭＳ Ｐゴシック" charset="0"/>
              </a:rPr>
              <a:t> (much smaller)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Wingdings" charset="0"/>
              <a:buChar char="§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Then: </a:t>
            </a:r>
            <a:r>
              <a:rPr lang="en-US" sz="2200" i="1" dirty="0">
                <a:latin typeface="+mj-lt"/>
                <a:ea typeface="ＭＳ Ｐゴシック" charset="0"/>
              </a:rPr>
              <a:t>log</a:t>
            </a:r>
            <a:r>
              <a:rPr lang="en-US" sz="2200" i="1" baseline="-25000" dirty="0">
                <a:latin typeface="+mj-lt"/>
                <a:ea typeface="ＭＳ Ｐゴシック" charset="0"/>
              </a:rPr>
              <a:t>2</a:t>
            </a:r>
            <a:r>
              <a:rPr lang="en-US" sz="2200" dirty="0">
                <a:latin typeface="Arial" charset="0"/>
                <a:ea typeface="ＭＳ Ｐゴシック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index</a:t>
            </a:r>
            <a:r>
              <a:rPr lang="en-US" sz="22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>
                <a:latin typeface="Arial" charset="0"/>
                <a:ea typeface="ＭＳ Ｐゴシック" charset="0"/>
              </a:rPr>
              <a:t>&lt; </a:t>
            </a:r>
            <a:r>
              <a:rPr lang="en-US" sz="2200" i="1" dirty="0">
                <a:latin typeface="+mj-lt"/>
                <a:ea typeface="ＭＳ Ｐゴシック" charset="0"/>
              </a:rPr>
              <a:t>log</a:t>
            </a:r>
            <a:r>
              <a:rPr lang="en-US" sz="2200" i="1" baseline="-25000" dirty="0">
                <a:latin typeface="+mj-lt"/>
                <a:ea typeface="ＭＳ Ｐゴシック" charset="0"/>
              </a:rPr>
              <a:t>2</a:t>
            </a:r>
            <a:r>
              <a:rPr lang="en-US" sz="2200" dirty="0">
                <a:latin typeface="Arial" charset="0"/>
                <a:ea typeface="ＭＳ Ｐゴシック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data</a:t>
            </a:r>
            <a:r>
              <a:rPr lang="en-US" sz="2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marL="0" indent="0" eaLnBrk="1" hangingPunct="1">
              <a:lnSpc>
                <a:spcPct val="80000"/>
              </a:lnSpc>
              <a:spcAft>
                <a:spcPts val="600"/>
              </a:spcAft>
              <a:buFont typeface="Monotype Sorts" charset="0"/>
              <a:buNone/>
              <a:defRPr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927100" lvl="1" indent="-457200" eaLnBrk="1" hangingPunct="1">
              <a:spcAft>
                <a:spcPts val="600"/>
              </a:spcAft>
              <a:buFont typeface="Wingdings" charset="0"/>
              <a:buNone/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BD1F01F1-0001-4009-BB0A-058438801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 File vs. Data File!</a:t>
            </a:r>
          </a:p>
        </p:txBody>
      </p:sp>
      <p:pic>
        <p:nvPicPr>
          <p:cNvPr id="16386" name="Picture 5">
            <a:extLst>
              <a:ext uri="{FF2B5EF4-FFF2-40B4-BE49-F238E27FC236}">
                <a16:creationId xmlns:a16="http://schemas.microsoft.com/office/drawing/2014/main" id="{D19BEEA7-5330-4103-B99C-A83A4F978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98600"/>
            <a:ext cx="33528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4D9654-03A8-714F-8B5C-60DF54A9AFF3}"/>
              </a:ext>
            </a:extLst>
          </p:cNvPr>
          <p:cNvSpPr txBox="1"/>
          <p:nvPr/>
        </p:nvSpPr>
        <p:spPr>
          <a:xfrm>
            <a:off x="990600" y="2724150"/>
            <a:ext cx="22098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Index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214E0-8896-DE4E-8F1F-3E78E8D24772}"/>
              </a:ext>
            </a:extLst>
          </p:cNvPr>
          <p:cNvSpPr txBox="1"/>
          <p:nvPr/>
        </p:nvSpPr>
        <p:spPr>
          <a:xfrm>
            <a:off x="6477000" y="1752600"/>
            <a:ext cx="22098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Data file</a:t>
            </a:r>
          </a:p>
        </p:txBody>
      </p:sp>
      <p:cxnSp>
        <p:nvCxnSpPr>
          <p:cNvPr id="16389" name="Curved Connector 12">
            <a:extLst>
              <a:ext uri="{FF2B5EF4-FFF2-40B4-BE49-F238E27FC236}">
                <a16:creationId xmlns:a16="http://schemas.microsoft.com/office/drawing/2014/main" id="{F5D5D9E0-D1BA-46EC-AD3E-23DF36CD4BB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172200" y="2209800"/>
            <a:ext cx="10668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hape 14">
            <a:extLst>
              <a:ext uri="{FF2B5EF4-FFF2-40B4-BE49-F238E27FC236}">
                <a16:creationId xmlns:a16="http://schemas.microsoft.com/office/drawing/2014/main" id="{7F043863-0A89-4769-9097-0B538E8C4E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3200400"/>
            <a:ext cx="1371600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CB2B4D2-401B-477A-90C1-7DB8F7652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 Structure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62A779D-60A4-466D-BE97-69CBC4E71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400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Performance </a:t>
            </a:r>
            <a:r>
              <a:rPr lang="en-US" altLang="en-US" i="1">
                <a:latin typeface="Arial" panose="020B0604020202020204" pitchFamily="34" charset="0"/>
              </a:rPr>
              <a:t>accelerator for </a:t>
            </a:r>
            <a:r>
              <a:rPr lang="en-US" altLang="en-US">
                <a:latin typeface="Arial" panose="020B0604020202020204" pitchFamily="34" charset="0"/>
              </a:rPr>
              <a:t>search on PK!</a:t>
            </a: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What about other files and attributes/fields?</a:t>
            </a: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Single-level Indexes</a:t>
            </a:r>
          </a:p>
          <a:p>
            <a:pPr lvl="1"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Primary Indexes</a:t>
            </a:r>
          </a:p>
          <a:p>
            <a:pPr lvl="1"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Clustering Indexes</a:t>
            </a:r>
          </a:p>
          <a:p>
            <a:pPr lvl="1"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Secondary Indexes</a:t>
            </a: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endParaRPr lang="en-US" altLang="en-US" sz="1600">
              <a:latin typeface="Arial" panose="020B0604020202020204" pitchFamily="34" charset="0"/>
            </a:endParaRPr>
          </a:p>
          <a:p>
            <a:pPr lvl="1" eaLnBrk="1" hangingPunct="1">
              <a:spcAft>
                <a:spcPts val="1800"/>
              </a:spcAft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9459" name="Group 7">
            <a:extLst>
              <a:ext uri="{FF2B5EF4-FFF2-40B4-BE49-F238E27FC236}">
                <a16:creationId xmlns:a16="http://schemas.microsoft.com/office/drawing/2014/main" id="{94257D84-43EF-4715-924C-02E1429AD162}"/>
              </a:ext>
            </a:extLst>
          </p:cNvPr>
          <p:cNvGrpSpPr>
            <a:grpSpLocks/>
          </p:cNvGrpSpPr>
          <p:nvPr/>
        </p:nvGrpSpPr>
        <p:grpSpPr bwMode="auto">
          <a:xfrm>
            <a:off x="5786438" y="3989388"/>
            <a:ext cx="1866900" cy="1268412"/>
            <a:chOff x="6057900" y="3544887"/>
            <a:chExt cx="1866900" cy="1268413"/>
          </a:xfrm>
        </p:grpSpPr>
        <p:sp>
          <p:nvSpPr>
            <p:cNvPr id="19466" name="Text Box 1029">
              <a:extLst>
                <a:ext uri="{FF2B5EF4-FFF2-40B4-BE49-F238E27FC236}">
                  <a16:creationId xmlns:a16="http://schemas.microsoft.com/office/drawing/2014/main" id="{07198DF1-8C86-434C-A256-6AD93FC28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3557587"/>
              <a:ext cx="1866900" cy="32219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2     merry   boston</a:t>
              </a:r>
            </a:p>
          </p:txBody>
        </p:sp>
        <p:sp>
          <p:nvSpPr>
            <p:cNvPr id="19467" name="Text Box 1030">
              <a:extLst>
                <a:ext uri="{FF2B5EF4-FFF2-40B4-BE49-F238E27FC236}">
                  <a16:creationId xmlns:a16="http://schemas.microsoft.com/office/drawing/2014/main" id="{F9FEF199-B4F4-4720-939F-1375B4D1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3867150"/>
              <a:ext cx="1866900" cy="3238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11    nick      nyc </a:t>
              </a:r>
            </a:p>
          </p:txBody>
        </p:sp>
        <p:sp>
          <p:nvSpPr>
            <p:cNvPr id="19468" name="Text Box 1031">
              <a:extLst>
                <a:ext uri="{FF2B5EF4-FFF2-40B4-BE49-F238E27FC236}">
                  <a16:creationId xmlns:a16="http://schemas.microsoft.com/office/drawing/2014/main" id="{5DF817C1-F094-4CDD-A572-B8D95351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4178300"/>
              <a:ext cx="1866900" cy="3238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12    elen     newton</a:t>
              </a:r>
            </a:p>
          </p:txBody>
        </p:sp>
        <p:sp>
          <p:nvSpPr>
            <p:cNvPr id="19469" name="Text Box 1032">
              <a:extLst>
                <a:ext uri="{FF2B5EF4-FFF2-40B4-BE49-F238E27FC236}">
                  <a16:creationId xmlns:a16="http://schemas.microsoft.com/office/drawing/2014/main" id="{4AD70347-C508-46B7-B5FB-C96F8025E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4489450"/>
              <a:ext cx="1866900" cy="3238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17    susan   pgh </a:t>
              </a:r>
            </a:p>
          </p:txBody>
        </p:sp>
        <p:cxnSp>
          <p:nvCxnSpPr>
            <p:cNvPr id="19470" name="Straight Connector 2">
              <a:extLst>
                <a:ext uri="{FF2B5EF4-FFF2-40B4-BE49-F238E27FC236}">
                  <a16:creationId xmlns:a16="http://schemas.microsoft.com/office/drawing/2014/main" id="{91E7A5FB-42B5-435D-9E52-3872833605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0800" y="3557587"/>
              <a:ext cx="0" cy="12557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Straight Connector 9">
              <a:extLst>
                <a:ext uri="{FF2B5EF4-FFF2-40B4-BE49-F238E27FC236}">
                  <a16:creationId xmlns:a16="http://schemas.microsoft.com/office/drawing/2014/main" id="{9C105720-C079-4CC1-9C84-CB8345296F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86600" y="3544887"/>
              <a:ext cx="0" cy="12557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0" name="Text Box 1065">
            <a:extLst>
              <a:ext uri="{FF2B5EF4-FFF2-40B4-BE49-F238E27FC236}">
                <a16:creationId xmlns:a16="http://schemas.microsoft.com/office/drawing/2014/main" id="{17BD6503-6127-43B3-8B14-25A9FA34543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264025" y="4403725"/>
            <a:ext cx="1295400" cy="3873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Primary</a:t>
            </a:r>
          </a:p>
        </p:txBody>
      </p:sp>
      <p:sp>
        <p:nvSpPr>
          <p:cNvPr id="12" name="Text Box 1065">
            <a:extLst>
              <a:ext uri="{FF2B5EF4-FFF2-40B4-BE49-F238E27FC236}">
                <a16:creationId xmlns:a16="http://schemas.microsoft.com/office/drawing/2014/main" id="{68762D90-2581-6143-9D12-F39C3AF39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89250"/>
            <a:ext cx="1981200" cy="487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Times New Roman" panose="02020603050405020304" pitchFamily="18" charset="0"/>
              </a:rPr>
              <a:t>Secondary </a:t>
            </a:r>
            <a:r>
              <a:rPr lang="en-US" altLang="en-US" sz="1800" b="1" dirty="0">
                <a:latin typeface="+mj-lt"/>
              </a:rPr>
              <a:t>Name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04391FD-88A5-440E-8826-5C0D790B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3429000"/>
            <a:ext cx="484187" cy="520700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9463" name="Down Arrow 13">
            <a:extLst>
              <a:ext uri="{FF2B5EF4-FFF2-40B4-BE49-F238E27FC236}">
                <a16:creationId xmlns:a16="http://schemas.microsoft.com/office/drawing/2014/main" id="{B1CF738C-8A26-409F-8683-3D20BAB9325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99856" y="4298157"/>
            <a:ext cx="484187" cy="520700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5" name="Text Box 1065">
            <a:extLst>
              <a:ext uri="{FF2B5EF4-FFF2-40B4-BE49-F238E27FC236}">
                <a16:creationId xmlns:a16="http://schemas.microsoft.com/office/drawing/2014/main" id="{E5BB70CC-CF0C-9742-B6F2-8470D38CB57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939882" y="4404518"/>
            <a:ext cx="1295400" cy="5635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Times New Roman" panose="02020603050405020304" pitchFamily="18" charset="0"/>
              </a:rPr>
              <a:t>Secondary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+mj-lt"/>
              </a:rPr>
              <a:t>City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7E6BD52E-962B-4FC0-BDB8-15F285553B6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14456" y="4298157"/>
            <a:ext cx="484187" cy="520700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uiExpand="1" build="p"/>
      <p:bldP spid="12" grpId="0" animBg="1"/>
      <p:bldP spid="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DE44428B-C728-4D48-8463-59ABF3759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Clustering Index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FE9AF30E-060A-4317-BF21-1BFAC072A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/>
              <a:t>Defined on an  </a:t>
            </a:r>
            <a:r>
              <a:rPr lang="en-US" altLang="en-US" b="1" i="1"/>
              <a:t>ordered</a:t>
            </a:r>
            <a:r>
              <a:rPr lang="en-US" altLang="en-US"/>
              <a:t>  data file on a  </a:t>
            </a:r>
            <a:r>
              <a:rPr lang="en-US" altLang="en-US" b="1" i="1"/>
              <a:t>non-key field</a:t>
            </a:r>
            <a:endParaRPr lang="en-US" altLang="en-US"/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en-US" altLang="en-US" sz="1800"/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One entry </a:t>
            </a:r>
            <a:r>
              <a:rPr lang="en-US" altLang="en-US" i="1"/>
              <a:t>for </a:t>
            </a:r>
            <a:r>
              <a:rPr lang="en-US" altLang="en-US">
                <a:solidFill>
                  <a:srgbClr val="FF0000"/>
                </a:solidFill>
              </a:rPr>
              <a:t>each distinct value</a:t>
            </a:r>
            <a:r>
              <a:rPr lang="en-US" altLang="en-US"/>
              <a:t> of the field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The index entry points to the </a:t>
            </a:r>
            <a:r>
              <a:rPr lang="en-US" altLang="en-US">
                <a:solidFill>
                  <a:srgbClr val="0000FF"/>
                </a:solidFill>
              </a:rPr>
              <a:t>first data block</a:t>
            </a:r>
            <a:r>
              <a:rPr lang="en-US" altLang="en-US"/>
              <a:t> that contains records with that field value</a:t>
            </a:r>
          </a:p>
          <a:p>
            <a:pPr eaLnBrk="1" hangingPunct="1">
              <a:buClr>
                <a:schemeClr val="tx2"/>
              </a:buClr>
            </a:pPr>
            <a:endParaRPr lang="en-US" altLang="en-US" sz="1200"/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It is another example of </a:t>
            </a:r>
            <a:r>
              <a:rPr lang="en-US" altLang="en-US" b="1"/>
              <a:t>sparse</a:t>
            </a:r>
            <a:r>
              <a:rPr lang="en-US" altLang="en-US"/>
              <a:t> index</a:t>
            </a:r>
            <a:endParaRPr lang="en-US" altLang="en-US" sz="1800"/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en-US" altLang="en-US"/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29673D3-374B-490E-9A81-A15BE39DD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Clustering Index: Example 1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C3923FB3-53F4-41FA-94B9-FD4F73E6F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"/>
            <a:ext cx="8305800" cy="419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</p:txBody>
      </p:sp>
      <p:grpSp>
        <p:nvGrpSpPr>
          <p:cNvPr id="2" name="Group 118">
            <a:extLst>
              <a:ext uri="{FF2B5EF4-FFF2-40B4-BE49-F238E27FC236}">
                <a16:creationId xmlns:a16="http://schemas.microsoft.com/office/drawing/2014/main" id="{2AD4BE66-DE86-4D2B-8EB0-B848857C85D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05000"/>
            <a:ext cx="4876800" cy="685800"/>
            <a:chOff x="1104" y="1200"/>
            <a:chExt cx="3072" cy="432"/>
          </a:xfrm>
        </p:grpSpPr>
        <p:sp>
          <p:nvSpPr>
            <p:cNvPr id="22626" name="Text Box 18">
              <a:extLst>
                <a:ext uri="{FF2B5EF4-FFF2-40B4-BE49-F238E27FC236}">
                  <a16:creationId xmlns:a16="http://schemas.microsoft.com/office/drawing/2014/main" id="{906FCEDA-22C2-4E57-916C-5D552C943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00"/>
              <a:ext cx="1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CLUSTERING FIELD VALUE</a:t>
              </a:r>
            </a:p>
          </p:txBody>
        </p:sp>
        <p:sp>
          <p:nvSpPr>
            <p:cNvPr id="22627" name="Text Box 19">
              <a:extLst>
                <a:ext uri="{FF2B5EF4-FFF2-40B4-BE49-F238E27FC236}">
                  <a16:creationId xmlns:a16="http://schemas.microsoft.com/office/drawing/2014/main" id="{5697FAAA-C170-4EBB-99F2-8CC9AD76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628" name="Text Box 20">
              <a:extLst>
                <a:ext uri="{FF2B5EF4-FFF2-40B4-BE49-F238E27FC236}">
                  <a16:creationId xmlns:a16="http://schemas.microsoft.com/office/drawing/2014/main" id="{B7B8E92B-1DAE-483D-BC47-628E6ED89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629" name="Text Box 21">
              <a:extLst>
                <a:ext uri="{FF2B5EF4-FFF2-40B4-BE49-F238E27FC236}">
                  <a16:creationId xmlns:a16="http://schemas.microsoft.com/office/drawing/2014/main" id="{3D5B430C-0210-4631-B15C-6098F48C4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630" name="Text Box 22">
              <a:extLst>
                <a:ext uri="{FF2B5EF4-FFF2-40B4-BE49-F238E27FC236}">
                  <a16:creationId xmlns:a16="http://schemas.microsoft.com/office/drawing/2014/main" id="{41142936-7121-4E5A-A044-9FE371445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631" name="Text Box 23">
              <a:extLst>
                <a:ext uri="{FF2B5EF4-FFF2-40B4-BE49-F238E27FC236}">
                  <a16:creationId xmlns:a16="http://schemas.microsoft.com/office/drawing/2014/main" id="{61E7277B-D92F-4A46-ACDE-3682B8C79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632" name="Text Box 24">
              <a:extLst>
                <a:ext uri="{FF2B5EF4-FFF2-40B4-BE49-F238E27FC236}">
                  <a16:creationId xmlns:a16="http://schemas.microsoft.com/office/drawing/2014/main" id="{C9437196-9368-4DE3-BD68-DF9C0B29B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633" name="Text Box 25">
              <a:extLst>
                <a:ext uri="{FF2B5EF4-FFF2-40B4-BE49-F238E27FC236}">
                  <a16:creationId xmlns:a16="http://schemas.microsoft.com/office/drawing/2014/main" id="{C416BF08-EC6C-4610-8DE7-050BF0F76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200"/>
              <a:ext cx="288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2634" name="Text Box 26">
              <a:extLst>
                <a:ext uri="{FF2B5EF4-FFF2-40B4-BE49-F238E27FC236}">
                  <a16:creationId xmlns:a16="http://schemas.microsoft.com/office/drawing/2014/main" id="{73FDBAF5-36CC-4407-85FE-F54BCD0D3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5" name="Text Box 27">
              <a:extLst>
                <a:ext uri="{FF2B5EF4-FFF2-40B4-BE49-F238E27FC236}">
                  <a16:creationId xmlns:a16="http://schemas.microsoft.com/office/drawing/2014/main" id="{85877C46-58EE-421C-B056-ED0A270FA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6" name="Text Box 28">
              <a:extLst>
                <a:ext uri="{FF2B5EF4-FFF2-40B4-BE49-F238E27FC236}">
                  <a16:creationId xmlns:a16="http://schemas.microsoft.com/office/drawing/2014/main" id="{4F11448B-B943-472E-B59E-C766D6CB3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7" name="Text Box 29">
              <a:extLst>
                <a:ext uri="{FF2B5EF4-FFF2-40B4-BE49-F238E27FC236}">
                  <a16:creationId xmlns:a16="http://schemas.microsoft.com/office/drawing/2014/main" id="{44502D14-508E-4785-B56D-926C633A9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8" name="Text Box 30">
              <a:extLst>
                <a:ext uri="{FF2B5EF4-FFF2-40B4-BE49-F238E27FC236}">
                  <a16:creationId xmlns:a16="http://schemas.microsoft.com/office/drawing/2014/main" id="{7C92768C-7527-4C2B-9DBE-0D21061FC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9" name="Text Box 31">
              <a:extLst>
                <a:ext uri="{FF2B5EF4-FFF2-40B4-BE49-F238E27FC236}">
                  <a16:creationId xmlns:a16="http://schemas.microsoft.com/office/drawing/2014/main" id="{47B7A9F8-FAA2-4C83-B1C1-B396767E5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40" name="Text Box 32">
              <a:extLst>
                <a:ext uri="{FF2B5EF4-FFF2-40B4-BE49-F238E27FC236}">
                  <a16:creationId xmlns:a16="http://schemas.microsoft.com/office/drawing/2014/main" id="{955B82CF-7904-4680-A585-9FBA1B70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416"/>
              <a:ext cx="288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17">
            <a:extLst>
              <a:ext uri="{FF2B5EF4-FFF2-40B4-BE49-F238E27FC236}">
                <a16:creationId xmlns:a16="http://schemas.microsoft.com/office/drawing/2014/main" id="{A4C5ACB4-3D59-4D35-AC4A-77846B575BBF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3086100"/>
            <a:ext cx="8801100" cy="3009900"/>
            <a:chOff x="24" y="1944"/>
            <a:chExt cx="5544" cy="1896"/>
          </a:xfrm>
        </p:grpSpPr>
        <p:sp>
          <p:nvSpPr>
            <p:cNvPr id="22540" name="Text Box 40">
              <a:extLst>
                <a:ext uri="{FF2B5EF4-FFF2-40B4-BE49-F238E27FC236}">
                  <a16:creationId xmlns:a16="http://schemas.microsoft.com/office/drawing/2014/main" id="{0407847E-C3A3-4C1C-B378-45D00AD2D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496"/>
              <a:ext cx="9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BIRTHDATE</a:t>
              </a:r>
            </a:p>
          </p:txBody>
        </p:sp>
        <p:grpSp>
          <p:nvGrpSpPr>
            <p:cNvPr id="22541" name="Group 116">
              <a:extLst>
                <a:ext uri="{FF2B5EF4-FFF2-40B4-BE49-F238E27FC236}">
                  <a16:creationId xmlns:a16="http://schemas.microsoft.com/office/drawing/2014/main" id="{F88B7F2A-A11A-457A-8F70-5C26F1719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944"/>
              <a:ext cx="5472" cy="1896"/>
              <a:chOff x="96" y="1944"/>
              <a:chExt cx="5472" cy="1896"/>
            </a:xfrm>
          </p:grpSpPr>
          <p:sp>
            <p:nvSpPr>
              <p:cNvPr id="22542" name="Text Box 36">
                <a:extLst>
                  <a:ext uri="{FF2B5EF4-FFF2-40B4-BE49-F238E27FC236}">
                    <a16:creationId xmlns:a16="http://schemas.microsoft.com/office/drawing/2014/main" id="{18364D15-3190-45CA-9912-BFB025DA6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944"/>
                <a:ext cx="72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/>
                  <a:t>DEPTNUM</a:t>
                </a:r>
              </a:p>
            </p:txBody>
          </p:sp>
          <p:grpSp>
            <p:nvGrpSpPr>
              <p:cNvPr id="22543" name="Group 114">
                <a:extLst>
                  <a:ext uri="{FF2B5EF4-FFF2-40B4-BE49-F238E27FC236}">
                    <a16:creationId xmlns:a16="http://schemas.microsoft.com/office/drawing/2014/main" id="{CED8D611-5A6B-44AF-BC11-383944827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1968"/>
                <a:ext cx="5376" cy="1872"/>
                <a:chOff x="192" y="1968"/>
                <a:chExt cx="5376" cy="1872"/>
              </a:xfrm>
            </p:grpSpPr>
            <p:grpSp>
              <p:nvGrpSpPr>
                <p:cNvPr id="22544" name="Group 5">
                  <a:extLst>
                    <a:ext uri="{FF2B5EF4-FFF2-40B4-BE49-F238E27FC236}">
                      <a16:creationId xmlns:a16="http://schemas.microsoft.com/office/drawing/2014/main" id="{EC60FEDD-02E4-4C77-8C56-68DBB1EAF4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2976"/>
                  <a:ext cx="864" cy="864"/>
                  <a:chOff x="2520" y="3600"/>
                  <a:chExt cx="2160" cy="2160"/>
                </a:xfrm>
              </p:grpSpPr>
              <p:sp>
                <p:nvSpPr>
                  <p:cNvPr id="22614" name="Text Box 6">
                    <a:extLst>
                      <a:ext uri="{FF2B5EF4-FFF2-40B4-BE49-F238E27FC236}">
                        <a16:creationId xmlns:a16="http://schemas.microsoft.com/office/drawing/2014/main" id="{3758EB03-197B-4119-99EF-218476F555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615" name="Text Box 7">
                    <a:extLst>
                      <a:ext uri="{FF2B5EF4-FFF2-40B4-BE49-F238E27FC236}">
                        <a16:creationId xmlns:a16="http://schemas.microsoft.com/office/drawing/2014/main" id="{CDE7B9CF-4880-43B5-AB5A-F3FE956FC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616" name="Text Box 8">
                    <a:extLst>
                      <a:ext uri="{FF2B5EF4-FFF2-40B4-BE49-F238E27FC236}">
                        <a16:creationId xmlns:a16="http://schemas.microsoft.com/office/drawing/2014/main" id="{7176D577-C77C-4480-AE7B-F8AB48C1A1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617" name="Text Box 9">
                    <a:extLst>
                      <a:ext uri="{FF2B5EF4-FFF2-40B4-BE49-F238E27FC236}">
                        <a16:creationId xmlns:a16="http://schemas.microsoft.com/office/drawing/2014/main" id="{FF997835-3966-4EEB-8745-54712CCF11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618" name="Rectangle 10">
                    <a:extLst>
                      <a:ext uri="{FF2B5EF4-FFF2-40B4-BE49-F238E27FC236}">
                        <a16:creationId xmlns:a16="http://schemas.microsoft.com/office/drawing/2014/main" id="{36A71E19-3802-4997-9D79-860F46E82A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619" name="Line 11">
                    <a:extLst>
                      <a:ext uri="{FF2B5EF4-FFF2-40B4-BE49-F238E27FC236}">
                        <a16:creationId xmlns:a16="http://schemas.microsoft.com/office/drawing/2014/main" id="{C7EF5561-DF03-4399-895E-5EA691262F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0" name="Line 12">
                    <a:extLst>
                      <a:ext uri="{FF2B5EF4-FFF2-40B4-BE49-F238E27FC236}">
                        <a16:creationId xmlns:a16="http://schemas.microsoft.com/office/drawing/2014/main" id="{6DE81095-C4C7-4F0A-9877-3D99AE62EA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1" name="Line 13">
                    <a:extLst>
                      <a:ext uri="{FF2B5EF4-FFF2-40B4-BE49-F238E27FC236}">
                        <a16:creationId xmlns:a16="http://schemas.microsoft.com/office/drawing/2014/main" id="{4BB8FD5E-0159-403C-9922-910AA9C60A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2" name="Line 14">
                    <a:extLst>
                      <a:ext uri="{FF2B5EF4-FFF2-40B4-BE49-F238E27FC236}">
                        <a16:creationId xmlns:a16="http://schemas.microsoft.com/office/drawing/2014/main" id="{E31D7822-C1F7-4FFB-B919-1F015C3998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3" name="Line 15">
                    <a:extLst>
                      <a:ext uri="{FF2B5EF4-FFF2-40B4-BE49-F238E27FC236}">
                        <a16:creationId xmlns:a16="http://schemas.microsoft.com/office/drawing/2014/main" id="{FABCD002-C535-4CC5-80D3-BD9BBA3954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4" name="Line 16">
                    <a:extLst>
                      <a:ext uri="{FF2B5EF4-FFF2-40B4-BE49-F238E27FC236}">
                        <a16:creationId xmlns:a16="http://schemas.microsoft.com/office/drawing/2014/main" id="{93B4A33F-4245-45E1-A4CF-1ABF24AE59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5" name="Line 17">
                    <a:extLst>
                      <a:ext uri="{FF2B5EF4-FFF2-40B4-BE49-F238E27FC236}">
                        <a16:creationId xmlns:a16="http://schemas.microsoft.com/office/drawing/2014/main" id="{43C94D3D-C2D6-49BB-BCFC-6AA6313E22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45" name="Text Box 37">
                  <a:extLst>
                    <a:ext uri="{FF2B5EF4-FFF2-40B4-BE49-F238E27FC236}">
                      <a16:creationId xmlns:a16="http://schemas.microsoft.com/office/drawing/2014/main" id="{EF682C41-916B-407B-9E7A-5DE17F72BE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" y="208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NAME</a:t>
                  </a:r>
                </a:p>
              </p:txBody>
            </p:sp>
            <p:sp>
              <p:nvSpPr>
                <p:cNvPr id="22546" name="Text Box 38">
                  <a:extLst>
                    <a:ext uri="{FF2B5EF4-FFF2-40B4-BE49-F238E27FC236}">
                      <a16:creationId xmlns:a16="http://schemas.microsoft.com/office/drawing/2014/main" id="{9B97D184-D17E-4D24-AE96-6331311E6E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2232"/>
                  <a:ext cx="43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SSN</a:t>
                  </a:r>
                </a:p>
              </p:txBody>
            </p:sp>
            <p:sp>
              <p:nvSpPr>
                <p:cNvPr id="22547" name="Text Box 39">
                  <a:extLst>
                    <a:ext uri="{FF2B5EF4-FFF2-40B4-BE49-F238E27FC236}">
                      <a16:creationId xmlns:a16="http://schemas.microsoft.com/office/drawing/2014/main" id="{35C96F9D-652E-43E0-927E-6C06D82EC6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2376"/>
                  <a:ext cx="57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JOB</a:t>
                  </a:r>
                </a:p>
              </p:txBody>
            </p:sp>
            <p:sp>
              <p:nvSpPr>
                <p:cNvPr id="22548" name="Text Box 41">
                  <a:extLst>
                    <a:ext uri="{FF2B5EF4-FFF2-40B4-BE49-F238E27FC236}">
                      <a16:creationId xmlns:a16="http://schemas.microsoft.com/office/drawing/2014/main" id="{19FA5C8F-70F2-48DF-9253-268CBECED7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2640"/>
                  <a:ext cx="62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SALARY</a:t>
                  </a:r>
                </a:p>
              </p:txBody>
            </p:sp>
            <p:grpSp>
              <p:nvGrpSpPr>
                <p:cNvPr id="22549" name="Group 42">
                  <a:extLst>
                    <a:ext uri="{FF2B5EF4-FFF2-40B4-BE49-F238E27FC236}">
                      <a16:creationId xmlns:a16="http://schemas.microsoft.com/office/drawing/2014/main" id="{92729BB0-A96E-4FF6-8838-094045BD2A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6" y="1968"/>
                  <a:ext cx="864" cy="864"/>
                  <a:chOff x="2520" y="3600"/>
                  <a:chExt cx="2160" cy="2160"/>
                </a:xfrm>
              </p:grpSpPr>
              <p:sp>
                <p:nvSpPr>
                  <p:cNvPr id="22602" name="Text Box 43">
                    <a:extLst>
                      <a:ext uri="{FF2B5EF4-FFF2-40B4-BE49-F238E27FC236}">
                        <a16:creationId xmlns:a16="http://schemas.microsoft.com/office/drawing/2014/main" id="{669AF9B2-698F-4C6A-9E17-AFF421A5C53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1</a:t>
                    </a:r>
                  </a:p>
                </p:txBody>
              </p:sp>
              <p:sp>
                <p:nvSpPr>
                  <p:cNvPr id="22603" name="Text Box 44">
                    <a:extLst>
                      <a:ext uri="{FF2B5EF4-FFF2-40B4-BE49-F238E27FC236}">
                        <a16:creationId xmlns:a16="http://schemas.microsoft.com/office/drawing/2014/main" id="{A28DA88D-17AF-4EE0-ACE8-C281795E4F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1</a:t>
                    </a:r>
                  </a:p>
                </p:txBody>
              </p:sp>
              <p:sp>
                <p:nvSpPr>
                  <p:cNvPr id="22604" name="Text Box 45">
                    <a:extLst>
                      <a:ext uri="{FF2B5EF4-FFF2-40B4-BE49-F238E27FC236}">
                        <a16:creationId xmlns:a16="http://schemas.microsoft.com/office/drawing/2014/main" id="{C6E8B583-8A18-4122-95DE-2CB9978C55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1</a:t>
                    </a:r>
                  </a:p>
                </p:txBody>
              </p:sp>
              <p:sp>
                <p:nvSpPr>
                  <p:cNvPr id="22605" name="Text Box 46">
                    <a:extLst>
                      <a:ext uri="{FF2B5EF4-FFF2-40B4-BE49-F238E27FC236}">
                        <a16:creationId xmlns:a16="http://schemas.microsoft.com/office/drawing/2014/main" id="{2FFF0E7B-088B-4F9B-9112-7C1FFCCCD5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2</a:t>
                    </a:r>
                  </a:p>
                </p:txBody>
              </p:sp>
              <p:sp>
                <p:nvSpPr>
                  <p:cNvPr id="22606" name="Rectangle 47">
                    <a:extLst>
                      <a:ext uri="{FF2B5EF4-FFF2-40B4-BE49-F238E27FC236}">
                        <a16:creationId xmlns:a16="http://schemas.microsoft.com/office/drawing/2014/main" id="{C5B831EF-CEC5-4AD8-A23C-EED66244F9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607" name="Line 48">
                    <a:extLst>
                      <a:ext uri="{FF2B5EF4-FFF2-40B4-BE49-F238E27FC236}">
                        <a16:creationId xmlns:a16="http://schemas.microsoft.com/office/drawing/2014/main" id="{50CAB545-2A99-4522-B935-A333DE5B8C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8" name="Line 49">
                    <a:extLst>
                      <a:ext uri="{FF2B5EF4-FFF2-40B4-BE49-F238E27FC236}">
                        <a16:creationId xmlns:a16="http://schemas.microsoft.com/office/drawing/2014/main" id="{ECE5DBA6-760B-404F-AC5A-5C0C608900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9" name="Line 50">
                    <a:extLst>
                      <a:ext uri="{FF2B5EF4-FFF2-40B4-BE49-F238E27FC236}">
                        <a16:creationId xmlns:a16="http://schemas.microsoft.com/office/drawing/2014/main" id="{8DEEC6C4-9552-40E9-ACAB-38A04B1B78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10" name="Line 51">
                    <a:extLst>
                      <a:ext uri="{FF2B5EF4-FFF2-40B4-BE49-F238E27FC236}">
                        <a16:creationId xmlns:a16="http://schemas.microsoft.com/office/drawing/2014/main" id="{48124BC3-39AC-4A14-B4F8-81E0239778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11" name="Line 52">
                    <a:extLst>
                      <a:ext uri="{FF2B5EF4-FFF2-40B4-BE49-F238E27FC236}">
                        <a16:creationId xmlns:a16="http://schemas.microsoft.com/office/drawing/2014/main" id="{5266CE6A-6992-48CB-833C-59E9A0B797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12" name="Line 53">
                    <a:extLst>
                      <a:ext uri="{FF2B5EF4-FFF2-40B4-BE49-F238E27FC236}">
                        <a16:creationId xmlns:a16="http://schemas.microsoft.com/office/drawing/2014/main" id="{78CD28D9-81FA-4ED9-9FC8-C8D17B48C6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13" name="Line 54">
                    <a:extLst>
                      <a:ext uri="{FF2B5EF4-FFF2-40B4-BE49-F238E27FC236}">
                        <a16:creationId xmlns:a16="http://schemas.microsoft.com/office/drawing/2014/main" id="{1BA9B6F0-15B7-420C-92E5-0389267CA1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50" name="Group 55">
                  <a:extLst>
                    <a:ext uri="{FF2B5EF4-FFF2-40B4-BE49-F238E27FC236}">
                      <a16:creationId xmlns:a16="http://schemas.microsoft.com/office/drawing/2014/main" id="{66F14EE3-521E-4B45-A405-F7FEA08674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2" y="1968"/>
                  <a:ext cx="864" cy="864"/>
                  <a:chOff x="2520" y="3600"/>
                  <a:chExt cx="2160" cy="2160"/>
                </a:xfrm>
              </p:grpSpPr>
              <p:sp>
                <p:nvSpPr>
                  <p:cNvPr id="22590" name="Text Box 56">
                    <a:extLst>
                      <a:ext uri="{FF2B5EF4-FFF2-40B4-BE49-F238E27FC236}">
                        <a16:creationId xmlns:a16="http://schemas.microsoft.com/office/drawing/2014/main" id="{07BF669B-CBC4-460F-81C6-48F48A52E8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91" name="Text Box 57">
                    <a:extLst>
                      <a:ext uri="{FF2B5EF4-FFF2-40B4-BE49-F238E27FC236}">
                        <a16:creationId xmlns:a16="http://schemas.microsoft.com/office/drawing/2014/main" id="{4F0AC6C4-9FAE-47C1-8B58-C74D765440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92" name="Text Box 58">
                    <a:extLst>
                      <a:ext uri="{FF2B5EF4-FFF2-40B4-BE49-F238E27FC236}">
                        <a16:creationId xmlns:a16="http://schemas.microsoft.com/office/drawing/2014/main" id="{EB7EF9E7-7040-4B9D-99E6-269ED17322F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4</a:t>
                    </a:r>
                  </a:p>
                </p:txBody>
              </p:sp>
              <p:sp>
                <p:nvSpPr>
                  <p:cNvPr id="22593" name="Text Box 59">
                    <a:extLst>
                      <a:ext uri="{FF2B5EF4-FFF2-40B4-BE49-F238E27FC236}">
                        <a16:creationId xmlns:a16="http://schemas.microsoft.com/office/drawing/2014/main" id="{85AB64C6-FD7A-45CB-8577-52634E68D32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4</a:t>
                    </a:r>
                  </a:p>
                </p:txBody>
              </p:sp>
              <p:sp>
                <p:nvSpPr>
                  <p:cNvPr id="22594" name="Rectangle 60">
                    <a:extLst>
                      <a:ext uri="{FF2B5EF4-FFF2-40B4-BE49-F238E27FC236}">
                        <a16:creationId xmlns:a16="http://schemas.microsoft.com/office/drawing/2014/main" id="{56C87485-152A-46AA-A338-44B742211F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595" name="Line 61">
                    <a:extLst>
                      <a:ext uri="{FF2B5EF4-FFF2-40B4-BE49-F238E27FC236}">
                        <a16:creationId xmlns:a16="http://schemas.microsoft.com/office/drawing/2014/main" id="{89068D8B-A2D9-4661-BA56-E38DD6ACE7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6" name="Line 62">
                    <a:extLst>
                      <a:ext uri="{FF2B5EF4-FFF2-40B4-BE49-F238E27FC236}">
                        <a16:creationId xmlns:a16="http://schemas.microsoft.com/office/drawing/2014/main" id="{00CA1224-E89A-4179-A4D3-E0A964905E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7" name="Line 63">
                    <a:extLst>
                      <a:ext uri="{FF2B5EF4-FFF2-40B4-BE49-F238E27FC236}">
                        <a16:creationId xmlns:a16="http://schemas.microsoft.com/office/drawing/2014/main" id="{0BEF3C1E-D278-4BFE-B70C-57186EAE3D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8" name="Line 64">
                    <a:extLst>
                      <a:ext uri="{FF2B5EF4-FFF2-40B4-BE49-F238E27FC236}">
                        <a16:creationId xmlns:a16="http://schemas.microsoft.com/office/drawing/2014/main" id="{D22648A7-5217-4F91-9F47-B13DDA5392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9" name="Line 65">
                    <a:extLst>
                      <a:ext uri="{FF2B5EF4-FFF2-40B4-BE49-F238E27FC236}">
                        <a16:creationId xmlns:a16="http://schemas.microsoft.com/office/drawing/2014/main" id="{AAAF7320-9F51-4AB2-8F28-36AAF7979C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0" name="Line 66">
                    <a:extLst>
                      <a:ext uri="{FF2B5EF4-FFF2-40B4-BE49-F238E27FC236}">
                        <a16:creationId xmlns:a16="http://schemas.microsoft.com/office/drawing/2014/main" id="{FAF73AB1-A07C-49C0-92C6-78263ED53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1" name="Line 67">
                    <a:extLst>
                      <a:ext uri="{FF2B5EF4-FFF2-40B4-BE49-F238E27FC236}">
                        <a16:creationId xmlns:a16="http://schemas.microsoft.com/office/drawing/2014/main" id="{5208826D-0B05-40FF-B679-EE69ED86C7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51" name="Group 68">
                  <a:extLst>
                    <a:ext uri="{FF2B5EF4-FFF2-40B4-BE49-F238E27FC236}">
                      <a16:creationId xmlns:a16="http://schemas.microsoft.com/office/drawing/2014/main" id="{DC53B42D-8A0B-4E5B-99BF-9AB8799D82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2976"/>
                  <a:ext cx="864" cy="864"/>
                  <a:chOff x="2520" y="3600"/>
                  <a:chExt cx="2160" cy="2160"/>
                </a:xfrm>
              </p:grpSpPr>
              <p:sp>
                <p:nvSpPr>
                  <p:cNvPr id="22578" name="Text Box 69">
                    <a:extLst>
                      <a:ext uri="{FF2B5EF4-FFF2-40B4-BE49-F238E27FC236}">
                        <a16:creationId xmlns:a16="http://schemas.microsoft.com/office/drawing/2014/main" id="{7BB48229-53A7-4415-9331-CFB08AEDEEF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22579" name="Text Box 70">
                    <a:extLst>
                      <a:ext uri="{FF2B5EF4-FFF2-40B4-BE49-F238E27FC236}">
                        <a16:creationId xmlns:a16="http://schemas.microsoft.com/office/drawing/2014/main" id="{E0C3B7C4-5032-404D-9ECC-A4B2CE2962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22580" name="Text Box 71">
                    <a:extLst>
                      <a:ext uri="{FF2B5EF4-FFF2-40B4-BE49-F238E27FC236}">
                        <a16:creationId xmlns:a16="http://schemas.microsoft.com/office/drawing/2014/main" id="{EF4E8AA7-B017-4A4C-ACE5-BEBF5DA1F5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22581" name="Text Box 72">
                    <a:extLst>
                      <a:ext uri="{FF2B5EF4-FFF2-40B4-BE49-F238E27FC236}">
                        <a16:creationId xmlns:a16="http://schemas.microsoft.com/office/drawing/2014/main" id="{F55348FE-6683-48E2-BED5-FB919079EE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22582" name="Rectangle 73">
                    <a:extLst>
                      <a:ext uri="{FF2B5EF4-FFF2-40B4-BE49-F238E27FC236}">
                        <a16:creationId xmlns:a16="http://schemas.microsoft.com/office/drawing/2014/main" id="{859B4429-D4E5-449C-8951-5F0A634F22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583" name="Line 74">
                    <a:extLst>
                      <a:ext uri="{FF2B5EF4-FFF2-40B4-BE49-F238E27FC236}">
                        <a16:creationId xmlns:a16="http://schemas.microsoft.com/office/drawing/2014/main" id="{C0BEFD81-4DF4-4C3E-9F2D-6A98080CD6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4" name="Line 75">
                    <a:extLst>
                      <a:ext uri="{FF2B5EF4-FFF2-40B4-BE49-F238E27FC236}">
                        <a16:creationId xmlns:a16="http://schemas.microsoft.com/office/drawing/2014/main" id="{A03A2927-1DAE-4944-984E-E81C8167AA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5" name="Line 76">
                    <a:extLst>
                      <a:ext uri="{FF2B5EF4-FFF2-40B4-BE49-F238E27FC236}">
                        <a16:creationId xmlns:a16="http://schemas.microsoft.com/office/drawing/2014/main" id="{48EC51B9-2A8E-4CE5-8422-D633956C3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6" name="Line 77">
                    <a:extLst>
                      <a:ext uri="{FF2B5EF4-FFF2-40B4-BE49-F238E27FC236}">
                        <a16:creationId xmlns:a16="http://schemas.microsoft.com/office/drawing/2014/main" id="{A99246E9-DE01-4942-8980-5FCA758B17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7" name="Line 78">
                    <a:extLst>
                      <a:ext uri="{FF2B5EF4-FFF2-40B4-BE49-F238E27FC236}">
                        <a16:creationId xmlns:a16="http://schemas.microsoft.com/office/drawing/2014/main" id="{CA0F1EAD-38D1-4366-826F-EFE0E3E36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8" name="Line 79">
                    <a:extLst>
                      <a:ext uri="{FF2B5EF4-FFF2-40B4-BE49-F238E27FC236}">
                        <a16:creationId xmlns:a16="http://schemas.microsoft.com/office/drawing/2014/main" id="{49B899AB-9951-4A90-A286-747CE964AC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9" name="Line 80">
                    <a:extLst>
                      <a:ext uri="{FF2B5EF4-FFF2-40B4-BE49-F238E27FC236}">
                        <a16:creationId xmlns:a16="http://schemas.microsoft.com/office/drawing/2014/main" id="{D5813E38-4132-41F3-889B-69DBDE56EE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52" name="Group 81">
                  <a:extLst>
                    <a:ext uri="{FF2B5EF4-FFF2-40B4-BE49-F238E27FC236}">
                      <a16:creationId xmlns:a16="http://schemas.microsoft.com/office/drawing/2014/main" id="{F0D7D8A9-8CA9-492D-9E97-6D63CC2459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2" y="1968"/>
                  <a:ext cx="864" cy="864"/>
                  <a:chOff x="2520" y="3600"/>
                  <a:chExt cx="2160" cy="2160"/>
                </a:xfrm>
              </p:grpSpPr>
              <p:sp>
                <p:nvSpPr>
                  <p:cNvPr id="22566" name="Text Box 82">
                    <a:extLst>
                      <a:ext uri="{FF2B5EF4-FFF2-40B4-BE49-F238E27FC236}">
                        <a16:creationId xmlns:a16="http://schemas.microsoft.com/office/drawing/2014/main" id="{A17C4444-62DA-4FE9-B413-E5FDA79654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2</a:t>
                    </a:r>
                  </a:p>
                </p:txBody>
              </p:sp>
              <p:sp>
                <p:nvSpPr>
                  <p:cNvPr id="22567" name="Text Box 83">
                    <a:extLst>
                      <a:ext uri="{FF2B5EF4-FFF2-40B4-BE49-F238E27FC236}">
                        <a16:creationId xmlns:a16="http://schemas.microsoft.com/office/drawing/2014/main" id="{C13D25C5-F767-4A86-AA47-7F92C57F14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68" name="Text Box 84">
                    <a:extLst>
                      <a:ext uri="{FF2B5EF4-FFF2-40B4-BE49-F238E27FC236}">
                        <a16:creationId xmlns:a16="http://schemas.microsoft.com/office/drawing/2014/main" id="{8BABDC36-C95F-4C14-8827-D2CD9A836D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69" name="Text Box 85">
                    <a:extLst>
                      <a:ext uri="{FF2B5EF4-FFF2-40B4-BE49-F238E27FC236}">
                        <a16:creationId xmlns:a16="http://schemas.microsoft.com/office/drawing/2014/main" id="{85D41602-5628-4BD3-B93B-E080098CD78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70" name="Rectangle 86">
                    <a:extLst>
                      <a:ext uri="{FF2B5EF4-FFF2-40B4-BE49-F238E27FC236}">
                        <a16:creationId xmlns:a16="http://schemas.microsoft.com/office/drawing/2014/main" id="{268D73D4-B247-4F52-8815-789752B0BB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571" name="Line 87">
                    <a:extLst>
                      <a:ext uri="{FF2B5EF4-FFF2-40B4-BE49-F238E27FC236}">
                        <a16:creationId xmlns:a16="http://schemas.microsoft.com/office/drawing/2014/main" id="{42116AEA-3E07-4F35-AF7E-7BC1E7DADD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2" name="Line 88">
                    <a:extLst>
                      <a:ext uri="{FF2B5EF4-FFF2-40B4-BE49-F238E27FC236}">
                        <a16:creationId xmlns:a16="http://schemas.microsoft.com/office/drawing/2014/main" id="{CA7F7D7B-2473-4D9A-A57C-3F529BA7D1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3" name="Line 89">
                    <a:extLst>
                      <a:ext uri="{FF2B5EF4-FFF2-40B4-BE49-F238E27FC236}">
                        <a16:creationId xmlns:a16="http://schemas.microsoft.com/office/drawing/2014/main" id="{90A7F676-F316-486D-A9A1-81C7F7738C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4" name="Line 90">
                    <a:extLst>
                      <a:ext uri="{FF2B5EF4-FFF2-40B4-BE49-F238E27FC236}">
                        <a16:creationId xmlns:a16="http://schemas.microsoft.com/office/drawing/2014/main" id="{9D07C0DD-D07A-4981-963B-EA0CC183C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5" name="Line 91">
                    <a:extLst>
                      <a:ext uri="{FF2B5EF4-FFF2-40B4-BE49-F238E27FC236}">
                        <a16:creationId xmlns:a16="http://schemas.microsoft.com/office/drawing/2014/main" id="{7C7EE0C4-CCD4-4935-9D81-68831C4D56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6" name="Line 92">
                    <a:extLst>
                      <a:ext uri="{FF2B5EF4-FFF2-40B4-BE49-F238E27FC236}">
                        <a16:creationId xmlns:a16="http://schemas.microsoft.com/office/drawing/2014/main" id="{A1B1D67A-FA73-414D-9E62-EAB66D71B9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7" name="Line 93">
                    <a:extLst>
                      <a:ext uri="{FF2B5EF4-FFF2-40B4-BE49-F238E27FC236}">
                        <a16:creationId xmlns:a16="http://schemas.microsoft.com/office/drawing/2014/main" id="{DD4B4C68-954C-4418-9F50-64238CDD9E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53" name="Group 94">
                  <a:extLst>
                    <a:ext uri="{FF2B5EF4-FFF2-40B4-BE49-F238E27FC236}">
                      <a16:creationId xmlns:a16="http://schemas.microsoft.com/office/drawing/2014/main" id="{47E4F110-83F2-4E21-833A-69B032947F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4" y="2976"/>
                  <a:ext cx="864" cy="864"/>
                  <a:chOff x="2520" y="3600"/>
                  <a:chExt cx="2160" cy="2160"/>
                </a:xfrm>
              </p:grpSpPr>
              <p:sp>
                <p:nvSpPr>
                  <p:cNvPr id="22554" name="Text Box 95">
                    <a:extLst>
                      <a:ext uri="{FF2B5EF4-FFF2-40B4-BE49-F238E27FC236}">
                        <a16:creationId xmlns:a16="http://schemas.microsoft.com/office/drawing/2014/main" id="{BDAE1994-775C-4366-AF1E-7BB055C871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555" name="Text Box 96">
                    <a:extLst>
                      <a:ext uri="{FF2B5EF4-FFF2-40B4-BE49-F238E27FC236}">
                        <a16:creationId xmlns:a16="http://schemas.microsoft.com/office/drawing/2014/main" id="{D1C66C3A-F733-495C-8657-AB1CEE541C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8</a:t>
                    </a:r>
                  </a:p>
                </p:txBody>
              </p:sp>
              <p:sp>
                <p:nvSpPr>
                  <p:cNvPr id="22556" name="Text Box 97">
                    <a:extLst>
                      <a:ext uri="{FF2B5EF4-FFF2-40B4-BE49-F238E27FC236}">
                        <a16:creationId xmlns:a16="http://schemas.microsoft.com/office/drawing/2014/main" id="{A8002319-C765-4C7C-8A84-EAB7EECDE3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8</a:t>
                    </a:r>
                  </a:p>
                </p:txBody>
              </p:sp>
              <p:sp>
                <p:nvSpPr>
                  <p:cNvPr id="22557" name="Text Box 98">
                    <a:extLst>
                      <a:ext uri="{FF2B5EF4-FFF2-40B4-BE49-F238E27FC236}">
                        <a16:creationId xmlns:a16="http://schemas.microsoft.com/office/drawing/2014/main" id="{2853323A-94FD-43B7-9997-C4F5B8D546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8</a:t>
                    </a:r>
                  </a:p>
                </p:txBody>
              </p:sp>
              <p:sp>
                <p:nvSpPr>
                  <p:cNvPr id="22558" name="Rectangle 99">
                    <a:extLst>
                      <a:ext uri="{FF2B5EF4-FFF2-40B4-BE49-F238E27FC236}">
                        <a16:creationId xmlns:a16="http://schemas.microsoft.com/office/drawing/2014/main" id="{24402506-B091-409A-9BC4-A19D443C2A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559" name="Line 100">
                    <a:extLst>
                      <a:ext uri="{FF2B5EF4-FFF2-40B4-BE49-F238E27FC236}">
                        <a16:creationId xmlns:a16="http://schemas.microsoft.com/office/drawing/2014/main" id="{728EFD51-0A3D-4294-880D-F8BB88B459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0" name="Line 101">
                    <a:extLst>
                      <a:ext uri="{FF2B5EF4-FFF2-40B4-BE49-F238E27FC236}">
                        <a16:creationId xmlns:a16="http://schemas.microsoft.com/office/drawing/2014/main" id="{79FC011E-62EC-429F-95A6-82AB3706F6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1" name="Line 102">
                    <a:extLst>
                      <a:ext uri="{FF2B5EF4-FFF2-40B4-BE49-F238E27FC236}">
                        <a16:creationId xmlns:a16="http://schemas.microsoft.com/office/drawing/2014/main" id="{F6FCABD1-C27F-44FD-84C7-F9AFBA0DFF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2" name="Line 103">
                    <a:extLst>
                      <a:ext uri="{FF2B5EF4-FFF2-40B4-BE49-F238E27FC236}">
                        <a16:creationId xmlns:a16="http://schemas.microsoft.com/office/drawing/2014/main" id="{3070AFA1-9D71-41B6-AB2B-842D441483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3" name="Line 104">
                    <a:extLst>
                      <a:ext uri="{FF2B5EF4-FFF2-40B4-BE49-F238E27FC236}">
                        <a16:creationId xmlns:a16="http://schemas.microsoft.com/office/drawing/2014/main" id="{A0DBF219-CFEF-48F1-80F4-B6B566555E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4" name="Line 105">
                    <a:extLst>
                      <a:ext uri="{FF2B5EF4-FFF2-40B4-BE49-F238E27FC236}">
                        <a16:creationId xmlns:a16="http://schemas.microsoft.com/office/drawing/2014/main" id="{2EC02B04-350E-4C6F-B2F5-609415695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5" name="Line 106">
                    <a:extLst>
                      <a:ext uri="{FF2B5EF4-FFF2-40B4-BE49-F238E27FC236}">
                        <a16:creationId xmlns:a16="http://schemas.microsoft.com/office/drawing/2014/main" id="{492013A2-F270-42CE-90D2-1F0F935387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98795" name="Line 107">
            <a:extLst>
              <a:ext uri="{FF2B5EF4-FFF2-40B4-BE49-F238E27FC236}">
                <a16:creationId xmlns:a16="http://schemas.microsoft.com/office/drawing/2014/main" id="{29E5D84F-E324-4CDC-9EA1-76271AC6FC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700" y="2438400"/>
            <a:ext cx="19812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96" name="Line 108">
            <a:extLst>
              <a:ext uri="{FF2B5EF4-FFF2-40B4-BE49-F238E27FC236}">
                <a16:creationId xmlns:a16="http://schemas.microsoft.com/office/drawing/2014/main" id="{695036DC-6F2B-4197-99E0-6EED3F4E6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76500"/>
            <a:ext cx="2819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97" name="Line 109">
            <a:extLst>
              <a:ext uri="{FF2B5EF4-FFF2-40B4-BE49-F238E27FC236}">
                <a16:creationId xmlns:a16="http://schemas.microsoft.com/office/drawing/2014/main" id="{8041DD61-971C-422A-92B1-9483E1B19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4384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98" name="Line 110">
            <a:extLst>
              <a:ext uri="{FF2B5EF4-FFF2-40B4-BE49-F238E27FC236}">
                <a16:creationId xmlns:a16="http://schemas.microsoft.com/office/drawing/2014/main" id="{020FAFC9-CCBC-4FEF-965E-85599C85F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2438400"/>
            <a:ext cx="85725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99" name="Line 111">
            <a:extLst>
              <a:ext uri="{FF2B5EF4-FFF2-40B4-BE49-F238E27FC236}">
                <a16:creationId xmlns:a16="http://schemas.microsoft.com/office/drawing/2014/main" id="{874F9FC2-67A1-44F1-98BC-161603665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0" cy="224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800" name="Line 112">
            <a:extLst>
              <a:ext uri="{FF2B5EF4-FFF2-40B4-BE49-F238E27FC236}">
                <a16:creationId xmlns:a16="http://schemas.microsoft.com/office/drawing/2014/main" id="{018E460F-2616-456D-970E-8D4092778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2438400"/>
            <a:ext cx="0" cy="224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801" name="Line 113">
            <a:extLst>
              <a:ext uri="{FF2B5EF4-FFF2-40B4-BE49-F238E27FC236}">
                <a16:creationId xmlns:a16="http://schemas.microsoft.com/office/drawing/2014/main" id="{BD0A5EFA-DE13-497D-AE7F-A8595F825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438400"/>
            <a:ext cx="1181100" cy="2286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8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8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6513780-CE1B-4DEF-8F9B-38D5D85D7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Secondary Index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D720B65-D9AE-4603-8F21-C12FBB509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Also called </a:t>
            </a:r>
            <a:r>
              <a:rPr lang="en-US" altLang="en-US" b="1" i="1"/>
              <a:t>nonclustering</a:t>
            </a:r>
            <a:r>
              <a:rPr lang="en-US" altLang="en-US"/>
              <a:t> index</a:t>
            </a:r>
          </a:p>
          <a:p>
            <a:pPr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Defined on: </a:t>
            </a: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an </a:t>
            </a:r>
            <a:r>
              <a:rPr lang="en-US" altLang="en-US" b="1"/>
              <a:t>unordered</a:t>
            </a:r>
            <a:r>
              <a:rPr lang="en-US" altLang="en-US"/>
              <a:t> data file, or </a:t>
            </a: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on a </a:t>
            </a:r>
            <a:r>
              <a:rPr lang="en-US" altLang="en-US" b="1"/>
              <a:t>non-ordering</a:t>
            </a:r>
            <a:r>
              <a:rPr lang="en-US" altLang="en-US"/>
              <a:t> field of an </a:t>
            </a:r>
            <a:r>
              <a:rPr lang="en-US" altLang="en-US">
                <a:solidFill>
                  <a:srgbClr val="FF0000"/>
                </a:solidFill>
              </a:rPr>
              <a:t>ordered</a:t>
            </a:r>
            <a:r>
              <a:rPr lang="en-US" altLang="en-US"/>
              <a:t> data file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Can be defined on a key or non-key field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en-US" altLang="en-US" sz="1200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Includes one index entry for </a:t>
            </a:r>
            <a:r>
              <a:rPr lang="en-US" altLang="en-US" b="1" i="1"/>
              <a:t>each record</a:t>
            </a:r>
            <a:r>
              <a:rPr lang="en-US" altLang="en-US"/>
              <a:t> in the data file.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Thus, it is a dense index and also called a </a:t>
            </a:r>
            <a:r>
              <a:rPr lang="en-US" altLang="en-US" b="1" i="1"/>
              <a:t>dense index</a:t>
            </a:r>
            <a:endParaRPr lang="en-US" altLang="en-US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The index entry points to …?!</a:t>
            </a:r>
          </a:p>
          <a:p>
            <a:pPr>
              <a:spcAft>
                <a:spcPts val="600"/>
              </a:spcAft>
              <a:buClr>
                <a:schemeClr val="tx2"/>
              </a:buClr>
              <a:buFont typeface="Monotype Sorts" pitchFamily="-84" charset="2"/>
              <a:buNone/>
            </a:pPr>
            <a:endParaRPr lang="en-US" altLang="en-US"/>
          </a:p>
          <a:p>
            <a:pPr>
              <a:spcAft>
                <a:spcPts val="600"/>
              </a:spcAft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1800"/>
              <a:t>.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6">
            <a:extLst>
              <a:ext uri="{FF2B5EF4-FFF2-40B4-BE49-F238E27FC236}">
                <a16:creationId xmlns:a16="http://schemas.microsoft.com/office/drawing/2014/main" id="{C12687CD-4228-49FD-80DB-A95E31509976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1731963"/>
            <a:ext cx="7861300" cy="1479550"/>
            <a:chOff x="471" y="1091"/>
            <a:chExt cx="4952" cy="932"/>
          </a:xfrm>
        </p:grpSpPr>
        <p:grpSp>
          <p:nvGrpSpPr>
            <p:cNvPr id="25684" name="Group 4">
              <a:extLst>
                <a:ext uri="{FF2B5EF4-FFF2-40B4-BE49-F238E27FC236}">
                  <a16:creationId xmlns:a16="http://schemas.microsoft.com/office/drawing/2014/main" id="{A2614BCA-9BB2-4CC3-9C02-09849EF01A7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294" y="894"/>
              <a:ext cx="932" cy="1326"/>
              <a:chOff x="3240" y="3060"/>
              <a:chExt cx="1980" cy="2880"/>
            </a:xfrm>
          </p:grpSpPr>
          <p:sp>
            <p:nvSpPr>
              <p:cNvPr id="25706" name="Text Box 5">
                <a:extLst>
                  <a:ext uri="{FF2B5EF4-FFF2-40B4-BE49-F238E27FC236}">
                    <a16:creationId xmlns:a16="http://schemas.microsoft.com/office/drawing/2014/main" id="{B1341464-B65E-4066-8DC2-6A995CAB2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30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707" name="Text Box 6">
                <a:extLst>
                  <a:ext uri="{FF2B5EF4-FFF2-40B4-BE49-F238E27FC236}">
                    <a16:creationId xmlns:a16="http://schemas.microsoft.com/office/drawing/2014/main" id="{85177A63-8958-405B-BA8B-098875944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34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708" name="Text Box 7">
                <a:extLst>
                  <a:ext uri="{FF2B5EF4-FFF2-40B4-BE49-F238E27FC236}">
                    <a16:creationId xmlns:a16="http://schemas.microsoft.com/office/drawing/2014/main" id="{40F630D4-2A28-467D-A624-5D7F78952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37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5709" name="Text Box 8">
                <a:extLst>
                  <a:ext uri="{FF2B5EF4-FFF2-40B4-BE49-F238E27FC236}">
                    <a16:creationId xmlns:a16="http://schemas.microsoft.com/office/drawing/2014/main" id="{1000E521-3C82-456B-A395-A09237275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414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5710" name="Text Box 9">
                <a:extLst>
                  <a:ext uri="{FF2B5EF4-FFF2-40B4-BE49-F238E27FC236}">
                    <a16:creationId xmlns:a16="http://schemas.microsoft.com/office/drawing/2014/main" id="{8A2BDB68-368A-43C1-9280-37FFFEAA1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45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711" name="Text Box 10">
                <a:extLst>
                  <a:ext uri="{FF2B5EF4-FFF2-40B4-BE49-F238E27FC236}">
                    <a16:creationId xmlns:a16="http://schemas.microsoft.com/office/drawing/2014/main" id="{347DFD43-84C5-4A85-BFD8-D7E548814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48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5712" name="Text Box 11">
                <a:extLst>
                  <a:ext uri="{FF2B5EF4-FFF2-40B4-BE49-F238E27FC236}">
                    <a16:creationId xmlns:a16="http://schemas.microsoft.com/office/drawing/2014/main" id="{68314298-E97A-4F44-BA34-013BE65AA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52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5713" name="Text Box 12">
                <a:extLst>
                  <a:ext uri="{FF2B5EF4-FFF2-40B4-BE49-F238E27FC236}">
                    <a16:creationId xmlns:a16="http://schemas.microsoft.com/office/drawing/2014/main" id="{1B996549-EA0C-4E8C-BCC2-8DAFE3B2A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55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5714" name="Line 13">
                <a:extLst>
                  <a:ext uri="{FF2B5EF4-FFF2-40B4-BE49-F238E27FC236}">
                    <a16:creationId xmlns:a16="http://schemas.microsoft.com/office/drawing/2014/main" id="{19F87792-84CF-49B3-81B2-B0CA60285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3060"/>
                <a:ext cx="0" cy="288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5" name="Group 14">
              <a:extLst>
                <a:ext uri="{FF2B5EF4-FFF2-40B4-BE49-F238E27FC236}">
                  <a16:creationId xmlns:a16="http://schemas.microsoft.com/office/drawing/2014/main" id="{9E413C48-5320-41BC-A2CC-9C09BEBCA04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885" y="894"/>
              <a:ext cx="932" cy="1326"/>
              <a:chOff x="3240" y="6300"/>
              <a:chExt cx="1980" cy="2880"/>
            </a:xfrm>
          </p:grpSpPr>
          <p:sp>
            <p:nvSpPr>
              <p:cNvPr id="25697" name="Text Box 15">
                <a:extLst>
                  <a:ext uri="{FF2B5EF4-FFF2-40B4-BE49-F238E27FC236}">
                    <a16:creationId xmlns:a16="http://schemas.microsoft.com/office/drawing/2014/main" id="{BC35DE23-5E93-4A88-859A-869FD033D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63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5698" name="Text Box 16">
                <a:extLst>
                  <a:ext uri="{FF2B5EF4-FFF2-40B4-BE49-F238E27FC236}">
                    <a16:creationId xmlns:a16="http://schemas.microsoft.com/office/drawing/2014/main" id="{B81DC226-BEB7-4FFC-9898-C3F9AE7AE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66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5699" name="Text Box 17">
                <a:extLst>
                  <a:ext uri="{FF2B5EF4-FFF2-40B4-BE49-F238E27FC236}">
                    <a16:creationId xmlns:a16="http://schemas.microsoft.com/office/drawing/2014/main" id="{4451007A-38E8-4947-AA08-60CC5E650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70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25700" name="Text Box 18">
                <a:extLst>
                  <a:ext uri="{FF2B5EF4-FFF2-40B4-BE49-F238E27FC236}">
                    <a16:creationId xmlns:a16="http://schemas.microsoft.com/office/drawing/2014/main" id="{A815B937-7DE8-4B9D-A782-2E1D6C625E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73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25701" name="Text Box 19">
                <a:extLst>
                  <a:ext uri="{FF2B5EF4-FFF2-40B4-BE49-F238E27FC236}">
                    <a16:creationId xmlns:a16="http://schemas.microsoft.com/office/drawing/2014/main" id="{A6A80997-64CD-42D8-8D85-20139AF9D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774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13</a:t>
                </a:r>
              </a:p>
            </p:txBody>
          </p:sp>
          <p:sp>
            <p:nvSpPr>
              <p:cNvPr id="25702" name="Text Box 20">
                <a:extLst>
                  <a:ext uri="{FF2B5EF4-FFF2-40B4-BE49-F238E27FC236}">
                    <a16:creationId xmlns:a16="http://schemas.microsoft.com/office/drawing/2014/main" id="{CD26F85B-BD46-4652-9FAA-BC878FD69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81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14</a:t>
                </a:r>
              </a:p>
            </p:txBody>
          </p:sp>
          <p:sp>
            <p:nvSpPr>
              <p:cNvPr id="25703" name="Text Box 21">
                <a:extLst>
                  <a:ext uri="{FF2B5EF4-FFF2-40B4-BE49-F238E27FC236}">
                    <a16:creationId xmlns:a16="http://schemas.microsoft.com/office/drawing/2014/main" id="{F174C5C9-8FF3-4452-B66F-F89223863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84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25704" name="Text Box 22">
                <a:extLst>
                  <a:ext uri="{FF2B5EF4-FFF2-40B4-BE49-F238E27FC236}">
                    <a16:creationId xmlns:a16="http://schemas.microsoft.com/office/drawing/2014/main" id="{31795348-E155-4733-B6DB-2FCE2D414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88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25705" name="Line 23">
                <a:extLst>
                  <a:ext uri="{FF2B5EF4-FFF2-40B4-BE49-F238E27FC236}">
                    <a16:creationId xmlns:a16="http://schemas.microsoft.com/office/drawing/2014/main" id="{A45BB2B4-7C8B-4F21-8347-A28B8BC2C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6300"/>
                <a:ext cx="0" cy="288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6" name="Group 24">
              <a:extLst>
                <a:ext uri="{FF2B5EF4-FFF2-40B4-BE49-F238E27FC236}">
                  <a16:creationId xmlns:a16="http://schemas.microsoft.com/office/drawing/2014/main" id="{5810C53B-284B-4A71-BAD8-734E19C87CC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476" y="894"/>
              <a:ext cx="932" cy="1326"/>
              <a:chOff x="2880" y="7560"/>
              <a:chExt cx="1980" cy="2880"/>
            </a:xfrm>
          </p:grpSpPr>
          <p:sp>
            <p:nvSpPr>
              <p:cNvPr id="25688" name="Text Box 25">
                <a:extLst>
                  <a:ext uri="{FF2B5EF4-FFF2-40B4-BE49-F238E27FC236}">
                    <a16:creationId xmlns:a16="http://schemas.microsoft.com/office/drawing/2014/main" id="{6130AE95-FAE7-4F0F-8624-B03B6E51C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75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25689" name="Text Box 26">
                <a:extLst>
                  <a:ext uri="{FF2B5EF4-FFF2-40B4-BE49-F238E27FC236}">
                    <a16:creationId xmlns:a16="http://schemas.microsoft.com/office/drawing/2014/main" id="{F5940F91-9C59-4BA9-A9B0-0399CBB7D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79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18</a:t>
                </a:r>
              </a:p>
            </p:txBody>
          </p:sp>
          <p:sp>
            <p:nvSpPr>
              <p:cNvPr id="25690" name="Text Box 27">
                <a:extLst>
                  <a:ext uri="{FF2B5EF4-FFF2-40B4-BE49-F238E27FC236}">
                    <a16:creationId xmlns:a16="http://schemas.microsoft.com/office/drawing/2014/main" id="{DFCB4056-86FC-42BD-9ED6-3612D83F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82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25691" name="Text Box 28">
                <a:extLst>
                  <a:ext uri="{FF2B5EF4-FFF2-40B4-BE49-F238E27FC236}">
                    <a16:creationId xmlns:a16="http://schemas.microsoft.com/office/drawing/2014/main" id="{30B61004-6CBB-40CD-88DC-DC4B59377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864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25692" name="Text Box 29">
                <a:extLst>
                  <a:ext uri="{FF2B5EF4-FFF2-40B4-BE49-F238E27FC236}">
                    <a16:creationId xmlns:a16="http://schemas.microsoft.com/office/drawing/2014/main" id="{43192459-AAF8-45FF-804A-8366A0F94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0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25693" name="Text Box 30">
                <a:extLst>
                  <a:ext uri="{FF2B5EF4-FFF2-40B4-BE49-F238E27FC236}">
                    <a16:creationId xmlns:a16="http://schemas.microsoft.com/office/drawing/2014/main" id="{AAF0BA7B-2F07-4051-8493-CF47D3173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3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22</a:t>
                </a:r>
              </a:p>
            </p:txBody>
          </p:sp>
          <p:sp>
            <p:nvSpPr>
              <p:cNvPr id="25694" name="Text Box 31">
                <a:extLst>
                  <a:ext uri="{FF2B5EF4-FFF2-40B4-BE49-F238E27FC236}">
                    <a16:creationId xmlns:a16="http://schemas.microsoft.com/office/drawing/2014/main" id="{909D3472-0D0D-4DB1-A640-4AA65E7A9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7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25695" name="Text Box 32">
                <a:extLst>
                  <a:ext uri="{FF2B5EF4-FFF2-40B4-BE49-F238E27FC236}">
                    <a16:creationId xmlns:a16="http://schemas.microsoft.com/office/drawing/2014/main" id="{9E6841C6-8EB8-4097-868E-D69E19A20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00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24</a:t>
                </a:r>
              </a:p>
            </p:txBody>
          </p:sp>
          <p:sp>
            <p:nvSpPr>
              <p:cNvPr id="25696" name="Line 33">
                <a:extLst>
                  <a:ext uri="{FF2B5EF4-FFF2-40B4-BE49-F238E27FC236}">
                    <a16:creationId xmlns:a16="http://schemas.microsoft.com/office/drawing/2014/main" id="{3F2727CE-0525-4F13-8959-EC7B1B916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7560"/>
                <a:ext cx="0" cy="288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87" name="Text Box 115">
              <a:extLst>
                <a:ext uri="{FF2B5EF4-FFF2-40B4-BE49-F238E27FC236}">
                  <a16:creationId xmlns:a16="http://schemas.microsoft.com/office/drawing/2014/main" id="{26160618-A8A7-4217-9B22-0B033E43F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129"/>
              <a:ext cx="58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Index</a:t>
              </a:r>
            </a:p>
          </p:txBody>
        </p:sp>
      </p:grp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29E8729-4A8B-4C6C-872F-F05CA0F99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/>
          <a:lstStyle/>
          <a:p>
            <a:r>
              <a:rPr lang="en-US" altLang="en-US"/>
              <a:t>Secondary Index on key field</a:t>
            </a:r>
          </a:p>
        </p:txBody>
      </p:sp>
      <p:sp>
        <p:nvSpPr>
          <p:cNvPr id="507992" name="Line 88">
            <a:extLst>
              <a:ext uri="{FF2B5EF4-FFF2-40B4-BE49-F238E27FC236}">
                <a16:creationId xmlns:a16="http://schemas.microsoft.com/office/drawing/2014/main" id="{E5613185-6B45-4F98-B045-F32309C9D89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16588" y="1411287"/>
            <a:ext cx="1028700" cy="445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3" name="Line 89">
            <a:extLst>
              <a:ext uri="{FF2B5EF4-FFF2-40B4-BE49-F238E27FC236}">
                <a16:creationId xmlns:a16="http://schemas.microsoft.com/office/drawing/2014/main" id="{0AC5F41E-46B7-43DE-94FF-1DB83DDB63B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162675" y="2101850"/>
            <a:ext cx="1076325" cy="302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4" name="Line 90">
            <a:extLst>
              <a:ext uri="{FF2B5EF4-FFF2-40B4-BE49-F238E27FC236}">
                <a16:creationId xmlns:a16="http://schemas.microsoft.com/office/drawing/2014/main" id="{62B278AF-DAA2-4A60-8963-9E0B9CA6FD8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754019" y="2956719"/>
            <a:ext cx="1076325" cy="1316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5" name="Line 91">
            <a:extLst>
              <a:ext uri="{FF2B5EF4-FFF2-40B4-BE49-F238E27FC236}">
                <a16:creationId xmlns:a16="http://schemas.microsoft.com/office/drawing/2014/main" id="{F3AC4D62-574E-410D-B85C-5D7840A49E6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110163" y="1574800"/>
            <a:ext cx="1076325" cy="4079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6" name="Line 92">
            <a:extLst>
              <a:ext uri="{FF2B5EF4-FFF2-40B4-BE49-F238E27FC236}">
                <a16:creationId xmlns:a16="http://schemas.microsoft.com/office/drawing/2014/main" id="{938E1AEB-E8A3-465C-96D7-4A3A75277AD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215188" y="3286125"/>
            <a:ext cx="1076325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7" name="Line 93">
            <a:extLst>
              <a:ext uri="{FF2B5EF4-FFF2-40B4-BE49-F238E27FC236}">
                <a16:creationId xmlns:a16="http://schemas.microsoft.com/office/drawing/2014/main" id="{B48CA55D-62BD-4C31-B6AB-BC6EEA3DF5E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623050" y="3614738"/>
            <a:ext cx="1076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8" name="Line 94">
            <a:extLst>
              <a:ext uri="{FF2B5EF4-FFF2-40B4-BE49-F238E27FC236}">
                <a16:creationId xmlns:a16="http://schemas.microsoft.com/office/drawing/2014/main" id="{10316450-CC4E-4090-9320-CCFCEE47C52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990975" y="1246188"/>
            <a:ext cx="1076325" cy="473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9" name="Line 95">
            <a:extLst>
              <a:ext uri="{FF2B5EF4-FFF2-40B4-BE49-F238E27FC236}">
                <a16:creationId xmlns:a16="http://schemas.microsoft.com/office/drawing/2014/main" id="{1F229A7E-3608-4B60-8DEF-62AB26D5B1A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557962" y="3154363"/>
            <a:ext cx="1076325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0" name="Line 96">
            <a:extLst>
              <a:ext uri="{FF2B5EF4-FFF2-40B4-BE49-F238E27FC236}">
                <a16:creationId xmlns:a16="http://schemas.microsoft.com/office/drawing/2014/main" id="{B8EE4EC1-AAE0-44B2-9D1F-79B0C2F0623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754813" y="2562225"/>
            <a:ext cx="1076325" cy="210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1" name="Line 97">
            <a:extLst>
              <a:ext uri="{FF2B5EF4-FFF2-40B4-BE49-F238E27FC236}">
                <a16:creationId xmlns:a16="http://schemas.microsoft.com/office/drawing/2014/main" id="{367B0DC2-B068-4A10-A0D4-78477BF7589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714875" y="2890838"/>
            <a:ext cx="1076325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2" name="Line 98">
            <a:extLst>
              <a:ext uri="{FF2B5EF4-FFF2-40B4-BE49-F238E27FC236}">
                <a16:creationId xmlns:a16="http://schemas.microsoft.com/office/drawing/2014/main" id="{97D6F7CE-2FA2-42CD-9F5F-993E2A11157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175250" y="3614738"/>
            <a:ext cx="1076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3" name="Line 99">
            <a:extLst>
              <a:ext uri="{FF2B5EF4-FFF2-40B4-BE49-F238E27FC236}">
                <a16:creationId xmlns:a16="http://schemas.microsoft.com/office/drawing/2014/main" id="{80A786B0-D3B7-4C0F-9E7C-522B7333097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98044" y="2101056"/>
            <a:ext cx="1076325" cy="302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4" name="Line 100">
            <a:extLst>
              <a:ext uri="{FF2B5EF4-FFF2-40B4-BE49-F238E27FC236}">
                <a16:creationId xmlns:a16="http://schemas.microsoft.com/office/drawing/2014/main" id="{35B74D47-4C41-415E-9FF4-F50A2CD0C0A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965825" y="2298700"/>
            <a:ext cx="1076325" cy="263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5" name="Line 101">
            <a:extLst>
              <a:ext uri="{FF2B5EF4-FFF2-40B4-BE49-F238E27FC236}">
                <a16:creationId xmlns:a16="http://schemas.microsoft.com/office/drawing/2014/main" id="{08CCFA22-CB4E-46CA-9B34-13142F6036E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33750" y="2562225"/>
            <a:ext cx="1076325" cy="210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6" name="Line 102">
            <a:extLst>
              <a:ext uri="{FF2B5EF4-FFF2-40B4-BE49-F238E27FC236}">
                <a16:creationId xmlns:a16="http://schemas.microsoft.com/office/drawing/2014/main" id="{572D2A0E-69C6-4AFA-A9F2-EB8C43B45FB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239544" y="2496344"/>
            <a:ext cx="1076325" cy="2236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7" name="Line 103">
            <a:extLst>
              <a:ext uri="{FF2B5EF4-FFF2-40B4-BE49-F238E27FC236}">
                <a16:creationId xmlns:a16="http://schemas.microsoft.com/office/drawing/2014/main" id="{F05E9031-AB78-4716-9188-4D6F5487CEB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385469" y="3088481"/>
            <a:ext cx="1076325" cy="1052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8" name="Line 104">
            <a:extLst>
              <a:ext uri="{FF2B5EF4-FFF2-40B4-BE49-F238E27FC236}">
                <a16:creationId xmlns:a16="http://schemas.microsoft.com/office/drawing/2014/main" id="{BABF32EB-2582-494A-A1B6-0520D3FF6B0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649787" y="2430463"/>
            <a:ext cx="1076325" cy="2368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9" name="Line 105">
            <a:extLst>
              <a:ext uri="{FF2B5EF4-FFF2-40B4-BE49-F238E27FC236}">
                <a16:creationId xmlns:a16="http://schemas.microsoft.com/office/drawing/2014/main" id="{DECA2008-1371-47D1-826C-FFFE3BD074D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73375" y="3286125"/>
            <a:ext cx="1076325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0" name="Line 106">
            <a:extLst>
              <a:ext uri="{FF2B5EF4-FFF2-40B4-BE49-F238E27FC236}">
                <a16:creationId xmlns:a16="http://schemas.microsoft.com/office/drawing/2014/main" id="{8619329E-1172-4A43-94AB-320B00BF62A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49475" y="2825750"/>
            <a:ext cx="1076325" cy="157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1" name="Line 107">
            <a:extLst>
              <a:ext uri="{FF2B5EF4-FFF2-40B4-BE49-F238E27FC236}">
                <a16:creationId xmlns:a16="http://schemas.microsoft.com/office/drawing/2014/main" id="{7A1C48B6-4083-4DDE-AF9A-A5DDC9612B9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201194" y="3088481"/>
            <a:ext cx="1076325" cy="1052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2" name="Line 108">
            <a:extLst>
              <a:ext uri="{FF2B5EF4-FFF2-40B4-BE49-F238E27FC236}">
                <a16:creationId xmlns:a16="http://schemas.microsoft.com/office/drawing/2014/main" id="{811DA50D-BFFF-4515-88E5-CD42DB09063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925888" y="2101850"/>
            <a:ext cx="1076325" cy="302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3" name="Line 109">
            <a:extLst>
              <a:ext uri="{FF2B5EF4-FFF2-40B4-BE49-F238E27FC236}">
                <a16:creationId xmlns:a16="http://schemas.microsoft.com/office/drawing/2014/main" id="{41DD7D2F-E0B5-4634-A34F-477C2D64376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621631" y="3088482"/>
            <a:ext cx="1076325" cy="1052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4" name="Line 110">
            <a:extLst>
              <a:ext uri="{FF2B5EF4-FFF2-40B4-BE49-F238E27FC236}">
                <a16:creationId xmlns:a16="http://schemas.microsoft.com/office/drawing/2014/main" id="{29F88366-8B35-4A8F-94E0-441A6FC7BE0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346325" y="3154363"/>
            <a:ext cx="1076325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5" name="Line 111">
            <a:extLst>
              <a:ext uri="{FF2B5EF4-FFF2-40B4-BE49-F238E27FC236}">
                <a16:creationId xmlns:a16="http://schemas.microsoft.com/office/drawing/2014/main" id="{666E9EE9-4B7C-4221-ADA5-BBD2C167DE08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938463" y="2298700"/>
            <a:ext cx="1076325" cy="263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14">
            <a:extLst>
              <a:ext uri="{FF2B5EF4-FFF2-40B4-BE49-F238E27FC236}">
                <a16:creationId xmlns:a16="http://schemas.microsoft.com/office/drawing/2014/main" id="{6F42D4FC-1B66-49C6-828C-FB009C7B264E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4152900"/>
            <a:ext cx="8158163" cy="2017713"/>
            <a:chOff x="200" y="2616"/>
            <a:chExt cx="5139" cy="1271"/>
          </a:xfrm>
        </p:grpSpPr>
        <p:grpSp>
          <p:nvGrpSpPr>
            <p:cNvPr id="25629" name="Group 34">
              <a:extLst>
                <a:ext uri="{FF2B5EF4-FFF2-40B4-BE49-F238E27FC236}">
                  <a16:creationId xmlns:a16="http://schemas.microsoft.com/office/drawing/2014/main" id="{04D481B8-AB63-452B-8F7B-42E810FC6FF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72" y="2920"/>
              <a:ext cx="1271" cy="663"/>
              <a:chOff x="6120" y="360"/>
              <a:chExt cx="2700" cy="1440"/>
            </a:xfrm>
          </p:grpSpPr>
          <p:sp>
            <p:nvSpPr>
              <p:cNvPr id="25676" name="Text Box 35">
                <a:extLst>
                  <a:ext uri="{FF2B5EF4-FFF2-40B4-BE49-F238E27FC236}">
                    <a16:creationId xmlns:a16="http://schemas.microsoft.com/office/drawing/2014/main" id="{587505A0-09DB-4DBE-BAF7-526A85B43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9</a:t>
                </a:r>
              </a:p>
            </p:txBody>
          </p:sp>
          <p:sp>
            <p:nvSpPr>
              <p:cNvPr id="25677" name="Text Box 36">
                <a:extLst>
                  <a:ext uri="{FF2B5EF4-FFF2-40B4-BE49-F238E27FC236}">
                    <a16:creationId xmlns:a16="http://schemas.microsoft.com/office/drawing/2014/main" id="{C0C45AB6-D4E0-4081-88B7-356189698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5</a:t>
                </a:r>
              </a:p>
            </p:txBody>
          </p:sp>
          <p:sp>
            <p:nvSpPr>
              <p:cNvPr id="25678" name="Text Box 37">
                <a:extLst>
                  <a:ext uri="{FF2B5EF4-FFF2-40B4-BE49-F238E27FC236}">
                    <a16:creationId xmlns:a16="http://schemas.microsoft.com/office/drawing/2014/main" id="{6F425A6D-CFB0-4983-90A8-DFA5C14B1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13</a:t>
                </a:r>
              </a:p>
            </p:txBody>
          </p:sp>
          <p:sp>
            <p:nvSpPr>
              <p:cNvPr id="25679" name="Text Box 38">
                <a:extLst>
                  <a:ext uri="{FF2B5EF4-FFF2-40B4-BE49-F238E27FC236}">
                    <a16:creationId xmlns:a16="http://schemas.microsoft.com/office/drawing/2014/main" id="{C0A0AD8B-29A8-4271-8850-29F8AC40E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8</a:t>
                </a:r>
              </a:p>
            </p:txBody>
          </p:sp>
          <p:sp>
            <p:nvSpPr>
              <p:cNvPr id="25680" name="Line 39">
                <a:extLst>
                  <a:ext uri="{FF2B5EF4-FFF2-40B4-BE49-F238E27FC236}">
                    <a16:creationId xmlns:a16="http://schemas.microsoft.com/office/drawing/2014/main" id="{2A319CA5-5F1E-4ACD-B81E-9ED46C2B2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1" name="Line 40">
                <a:extLst>
                  <a:ext uri="{FF2B5EF4-FFF2-40B4-BE49-F238E27FC236}">
                    <a16:creationId xmlns:a16="http://schemas.microsoft.com/office/drawing/2014/main" id="{97AA1EAC-C9BE-4D9A-97D8-1997D99A1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2" name="Line 41">
                <a:extLst>
                  <a:ext uri="{FF2B5EF4-FFF2-40B4-BE49-F238E27FC236}">
                    <a16:creationId xmlns:a16="http://schemas.microsoft.com/office/drawing/2014/main" id="{A58CA21E-AE5B-4790-B35E-26F1D3131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Line 42">
                <a:extLst>
                  <a:ext uri="{FF2B5EF4-FFF2-40B4-BE49-F238E27FC236}">
                    <a16:creationId xmlns:a16="http://schemas.microsoft.com/office/drawing/2014/main" id="{FB173FBC-32AC-461A-8CAA-94DEBEF51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0" name="Group 43">
              <a:extLst>
                <a:ext uri="{FF2B5EF4-FFF2-40B4-BE49-F238E27FC236}">
                  <a16:creationId xmlns:a16="http://schemas.microsoft.com/office/drawing/2014/main" id="{8E2F9C8B-6CAD-499D-94B6-86C32D1CD59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626" y="2920"/>
              <a:ext cx="1271" cy="663"/>
              <a:chOff x="6120" y="360"/>
              <a:chExt cx="2700" cy="1440"/>
            </a:xfrm>
          </p:grpSpPr>
          <p:sp>
            <p:nvSpPr>
              <p:cNvPr id="25668" name="Text Box 44">
                <a:extLst>
                  <a:ext uri="{FF2B5EF4-FFF2-40B4-BE49-F238E27FC236}">
                    <a16:creationId xmlns:a16="http://schemas.microsoft.com/office/drawing/2014/main" id="{41E67057-0A97-4D6D-BEDB-F737331FD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6</a:t>
                </a:r>
              </a:p>
            </p:txBody>
          </p:sp>
          <p:sp>
            <p:nvSpPr>
              <p:cNvPr id="25669" name="Text Box 45">
                <a:extLst>
                  <a:ext uri="{FF2B5EF4-FFF2-40B4-BE49-F238E27FC236}">
                    <a16:creationId xmlns:a16="http://schemas.microsoft.com/office/drawing/2014/main" id="{6A8B9CE8-233B-4A9C-800C-1129B41387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15</a:t>
                </a:r>
              </a:p>
            </p:txBody>
          </p:sp>
          <p:sp>
            <p:nvSpPr>
              <p:cNvPr id="25670" name="Text Box 46">
                <a:extLst>
                  <a:ext uri="{FF2B5EF4-FFF2-40B4-BE49-F238E27FC236}">
                    <a16:creationId xmlns:a16="http://schemas.microsoft.com/office/drawing/2014/main" id="{19384B18-91D6-4470-817D-C9676D369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3</a:t>
                </a:r>
              </a:p>
            </p:txBody>
          </p:sp>
          <p:sp>
            <p:nvSpPr>
              <p:cNvPr id="25671" name="Text Box 47">
                <a:extLst>
                  <a:ext uri="{FF2B5EF4-FFF2-40B4-BE49-F238E27FC236}">
                    <a16:creationId xmlns:a16="http://schemas.microsoft.com/office/drawing/2014/main" id="{1D8DCD78-FDB1-47D3-B6F7-C56C6F6DB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17</a:t>
                </a:r>
              </a:p>
            </p:txBody>
          </p:sp>
          <p:sp>
            <p:nvSpPr>
              <p:cNvPr id="25672" name="Line 48">
                <a:extLst>
                  <a:ext uri="{FF2B5EF4-FFF2-40B4-BE49-F238E27FC236}">
                    <a16:creationId xmlns:a16="http://schemas.microsoft.com/office/drawing/2014/main" id="{771C0521-156B-4569-AC7B-F8B56F20C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3" name="Line 49">
                <a:extLst>
                  <a:ext uri="{FF2B5EF4-FFF2-40B4-BE49-F238E27FC236}">
                    <a16:creationId xmlns:a16="http://schemas.microsoft.com/office/drawing/2014/main" id="{B0CEEFFF-A53B-4543-9DA6-BC9994D77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Line 50">
                <a:extLst>
                  <a:ext uri="{FF2B5EF4-FFF2-40B4-BE49-F238E27FC236}">
                    <a16:creationId xmlns:a16="http://schemas.microsoft.com/office/drawing/2014/main" id="{D871C903-0B80-4CE0-AA20-5251D33EF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5" name="Line 51">
                <a:extLst>
                  <a:ext uri="{FF2B5EF4-FFF2-40B4-BE49-F238E27FC236}">
                    <a16:creationId xmlns:a16="http://schemas.microsoft.com/office/drawing/2014/main" id="{357C0D1F-1077-49BB-8902-EB9EC2F23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1" name="Group 52">
              <a:extLst>
                <a:ext uri="{FF2B5EF4-FFF2-40B4-BE49-F238E27FC236}">
                  <a16:creationId xmlns:a16="http://schemas.microsoft.com/office/drawing/2014/main" id="{B537946B-2C08-4FAE-A11B-579E7214BE8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880" y="2920"/>
              <a:ext cx="1271" cy="663"/>
              <a:chOff x="6120" y="360"/>
              <a:chExt cx="2700" cy="1440"/>
            </a:xfrm>
          </p:grpSpPr>
          <p:sp>
            <p:nvSpPr>
              <p:cNvPr id="25660" name="Text Box 53">
                <a:extLst>
                  <a:ext uri="{FF2B5EF4-FFF2-40B4-BE49-F238E27FC236}">
                    <a16:creationId xmlns:a16="http://schemas.microsoft.com/office/drawing/2014/main" id="{C67DBE15-0D25-4EC7-B072-D43D650D1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21</a:t>
                </a:r>
              </a:p>
            </p:txBody>
          </p:sp>
          <p:sp>
            <p:nvSpPr>
              <p:cNvPr id="25661" name="Text Box 54">
                <a:extLst>
                  <a:ext uri="{FF2B5EF4-FFF2-40B4-BE49-F238E27FC236}">
                    <a16:creationId xmlns:a16="http://schemas.microsoft.com/office/drawing/2014/main" id="{51D1E793-A70B-4878-BB6D-25AE9A9CB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11</a:t>
                </a:r>
              </a:p>
            </p:txBody>
          </p:sp>
          <p:sp>
            <p:nvSpPr>
              <p:cNvPr id="25662" name="Text Box 55">
                <a:extLst>
                  <a:ext uri="{FF2B5EF4-FFF2-40B4-BE49-F238E27FC236}">
                    <a16:creationId xmlns:a16="http://schemas.microsoft.com/office/drawing/2014/main" id="{69855E34-5439-42BD-A5D4-494AA0A53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16</a:t>
                </a:r>
              </a:p>
            </p:txBody>
          </p:sp>
          <p:sp>
            <p:nvSpPr>
              <p:cNvPr id="25663" name="Text Box 56">
                <a:extLst>
                  <a:ext uri="{FF2B5EF4-FFF2-40B4-BE49-F238E27FC236}">
                    <a16:creationId xmlns:a16="http://schemas.microsoft.com/office/drawing/2014/main" id="{6EB5B81B-7DF0-46EF-8A73-800CA7FCA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2</a:t>
                </a:r>
              </a:p>
            </p:txBody>
          </p:sp>
          <p:sp>
            <p:nvSpPr>
              <p:cNvPr id="25664" name="Line 57">
                <a:extLst>
                  <a:ext uri="{FF2B5EF4-FFF2-40B4-BE49-F238E27FC236}">
                    <a16:creationId xmlns:a16="http://schemas.microsoft.com/office/drawing/2014/main" id="{9C0A2F1A-A464-419F-9A29-70B15B3BA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Line 58">
                <a:extLst>
                  <a:ext uri="{FF2B5EF4-FFF2-40B4-BE49-F238E27FC236}">
                    <a16:creationId xmlns:a16="http://schemas.microsoft.com/office/drawing/2014/main" id="{49BE194F-2C84-4DA7-9CA9-88F80C2DB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Line 59">
                <a:extLst>
                  <a:ext uri="{FF2B5EF4-FFF2-40B4-BE49-F238E27FC236}">
                    <a16:creationId xmlns:a16="http://schemas.microsoft.com/office/drawing/2014/main" id="{414337E6-702C-41CD-B4B2-8D7898F9E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Line 60">
                <a:extLst>
                  <a:ext uri="{FF2B5EF4-FFF2-40B4-BE49-F238E27FC236}">
                    <a16:creationId xmlns:a16="http://schemas.microsoft.com/office/drawing/2014/main" id="{0CE4DEB9-9CAE-43F9-86DD-99E5BCF0A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61">
              <a:extLst>
                <a:ext uri="{FF2B5EF4-FFF2-40B4-BE49-F238E27FC236}">
                  <a16:creationId xmlns:a16="http://schemas.microsoft.com/office/drawing/2014/main" id="{51259D67-1008-44E7-946E-704F1F92259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34" y="2920"/>
              <a:ext cx="1271" cy="663"/>
              <a:chOff x="6120" y="360"/>
              <a:chExt cx="2700" cy="1440"/>
            </a:xfrm>
          </p:grpSpPr>
          <p:sp>
            <p:nvSpPr>
              <p:cNvPr id="25652" name="Text Box 62">
                <a:extLst>
                  <a:ext uri="{FF2B5EF4-FFF2-40B4-BE49-F238E27FC236}">
                    <a16:creationId xmlns:a16="http://schemas.microsoft.com/office/drawing/2014/main" id="{CF691A30-69F6-46A2-8734-C53156D95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24</a:t>
                </a:r>
              </a:p>
            </p:txBody>
          </p:sp>
          <p:sp>
            <p:nvSpPr>
              <p:cNvPr id="25653" name="Text Box 63">
                <a:extLst>
                  <a:ext uri="{FF2B5EF4-FFF2-40B4-BE49-F238E27FC236}">
                    <a16:creationId xmlns:a16="http://schemas.microsoft.com/office/drawing/2014/main" id="{30948F7F-022F-4995-AD7F-ACFBF2026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10</a:t>
                </a:r>
              </a:p>
            </p:txBody>
          </p:sp>
          <p:sp>
            <p:nvSpPr>
              <p:cNvPr id="25654" name="Text Box 64">
                <a:extLst>
                  <a:ext uri="{FF2B5EF4-FFF2-40B4-BE49-F238E27FC236}">
                    <a16:creationId xmlns:a16="http://schemas.microsoft.com/office/drawing/2014/main" id="{A7AF3DAC-7A87-4F16-9049-4CDEF1BA9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20</a:t>
                </a:r>
              </a:p>
            </p:txBody>
          </p:sp>
          <p:sp>
            <p:nvSpPr>
              <p:cNvPr id="25655" name="Text Box 65">
                <a:extLst>
                  <a:ext uri="{FF2B5EF4-FFF2-40B4-BE49-F238E27FC236}">
                    <a16:creationId xmlns:a16="http://schemas.microsoft.com/office/drawing/2014/main" id="{495A7C1C-6AA5-4E6E-A1F8-718F2AAE9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1</a:t>
                </a:r>
              </a:p>
            </p:txBody>
          </p:sp>
          <p:sp>
            <p:nvSpPr>
              <p:cNvPr id="25656" name="Line 66">
                <a:extLst>
                  <a:ext uri="{FF2B5EF4-FFF2-40B4-BE49-F238E27FC236}">
                    <a16:creationId xmlns:a16="http://schemas.microsoft.com/office/drawing/2014/main" id="{80DDA59C-E879-4279-814E-81A35A28D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Line 67">
                <a:extLst>
                  <a:ext uri="{FF2B5EF4-FFF2-40B4-BE49-F238E27FC236}">
                    <a16:creationId xmlns:a16="http://schemas.microsoft.com/office/drawing/2014/main" id="{31610D69-57F2-4AE9-9CDE-125E3C5B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Line 68">
                <a:extLst>
                  <a:ext uri="{FF2B5EF4-FFF2-40B4-BE49-F238E27FC236}">
                    <a16:creationId xmlns:a16="http://schemas.microsoft.com/office/drawing/2014/main" id="{4E4A08FF-B4EA-406E-BAD8-3CCD93145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Line 69">
                <a:extLst>
                  <a:ext uri="{FF2B5EF4-FFF2-40B4-BE49-F238E27FC236}">
                    <a16:creationId xmlns:a16="http://schemas.microsoft.com/office/drawing/2014/main" id="{40E76059-A186-44AE-867A-97109FE2F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3" name="Group 70">
              <a:extLst>
                <a:ext uri="{FF2B5EF4-FFF2-40B4-BE49-F238E27FC236}">
                  <a16:creationId xmlns:a16="http://schemas.microsoft.com/office/drawing/2014/main" id="{51FDF389-0E7E-4DB2-B94E-69AC3A82A8E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42" y="2920"/>
              <a:ext cx="1271" cy="663"/>
              <a:chOff x="6120" y="360"/>
              <a:chExt cx="2700" cy="1440"/>
            </a:xfrm>
          </p:grpSpPr>
          <p:sp>
            <p:nvSpPr>
              <p:cNvPr id="25644" name="Text Box 71">
                <a:extLst>
                  <a:ext uri="{FF2B5EF4-FFF2-40B4-BE49-F238E27FC236}">
                    <a16:creationId xmlns:a16="http://schemas.microsoft.com/office/drawing/2014/main" id="{D118F967-4F60-4937-B23C-9910E5FE0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12</a:t>
                </a:r>
              </a:p>
            </p:txBody>
          </p:sp>
          <p:sp>
            <p:nvSpPr>
              <p:cNvPr id="25645" name="Text Box 72">
                <a:extLst>
                  <a:ext uri="{FF2B5EF4-FFF2-40B4-BE49-F238E27FC236}">
                    <a16:creationId xmlns:a16="http://schemas.microsoft.com/office/drawing/2014/main" id="{75CC1124-B13A-4CA5-B6B7-CA5553381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7</a:t>
                </a:r>
              </a:p>
            </p:txBody>
          </p:sp>
          <p:sp>
            <p:nvSpPr>
              <p:cNvPr id="25646" name="Text Box 73">
                <a:extLst>
                  <a:ext uri="{FF2B5EF4-FFF2-40B4-BE49-F238E27FC236}">
                    <a16:creationId xmlns:a16="http://schemas.microsoft.com/office/drawing/2014/main" id="{920A8159-6CB6-48AC-933E-0550CA5F8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19</a:t>
                </a:r>
              </a:p>
            </p:txBody>
          </p:sp>
          <p:sp>
            <p:nvSpPr>
              <p:cNvPr id="25647" name="Text Box 74">
                <a:extLst>
                  <a:ext uri="{FF2B5EF4-FFF2-40B4-BE49-F238E27FC236}">
                    <a16:creationId xmlns:a16="http://schemas.microsoft.com/office/drawing/2014/main" id="{9804C453-8677-4101-A814-C0DE174E1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22</a:t>
                </a:r>
              </a:p>
            </p:txBody>
          </p:sp>
          <p:sp>
            <p:nvSpPr>
              <p:cNvPr id="25648" name="Line 75">
                <a:extLst>
                  <a:ext uri="{FF2B5EF4-FFF2-40B4-BE49-F238E27FC236}">
                    <a16:creationId xmlns:a16="http://schemas.microsoft.com/office/drawing/2014/main" id="{A93C6927-E472-4551-9BB7-28E2E1373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Line 76">
                <a:extLst>
                  <a:ext uri="{FF2B5EF4-FFF2-40B4-BE49-F238E27FC236}">
                    <a16:creationId xmlns:a16="http://schemas.microsoft.com/office/drawing/2014/main" id="{32FB7880-CFA3-4617-9B8B-567C2D7D6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Line 77">
                <a:extLst>
                  <a:ext uri="{FF2B5EF4-FFF2-40B4-BE49-F238E27FC236}">
                    <a16:creationId xmlns:a16="http://schemas.microsoft.com/office/drawing/2014/main" id="{2266C375-504E-42E4-91C3-8EEA84F21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Line 78">
                <a:extLst>
                  <a:ext uri="{FF2B5EF4-FFF2-40B4-BE49-F238E27FC236}">
                    <a16:creationId xmlns:a16="http://schemas.microsoft.com/office/drawing/2014/main" id="{3202D1A0-FB7C-426A-A864-9AA341B4C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4" name="Group 79">
              <a:extLst>
                <a:ext uri="{FF2B5EF4-FFF2-40B4-BE49-F238E27FC236}">
                  <a16:creationId xmlns:a16="http://schemas.microsoft.com/office/drawing/2014/main" id="{2AE33908-A120-4A82-8AAD-FDD023FEC2C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388" y="2920"/>
              <a:ext cx="1271" cy="663"/>
              <a:chOff x="6120" y="360"/>
              <a:chExt cx="2700" cy="1440"/>
            </a:xfrm>
          </p:grpSpPr>
          <p:sp>
            <p:nvSpPr>
              <p:cNvPr id="25636" name="Text Box 80">
                <a:extLst>
                  <a:ext uri="{FF2B5EF4-FFF2-40B4-BE49-F238E27FC236}">
                    <a16:creationId xmlns:a16="http://schemas.microsoft.com/office/drawing/2014/main" id="{18112423-2789-4627-9967-90775D082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4</a:t>
                </a:r>
              </a:p>
            </p:txBody>
          </p:sp>
          <p:sp>
            <p:nvSpPr>
              <p:cNvPr id="25637" name="Text Box 81">
                <a:extLst>
                  <a:ext uri="{FF2B5EF4-FFF2-40B4-BE49-F238E27FC236}">
                    <a16:creationId xmlns:a16="http://schemas.microsoft.com/office/drawing/2014/main" id="{69867A01-64D8-4C1F-BBB3-570EE915C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23</a:t>
                </a:r>
              </a:p>
            </p:txBody>
          </p:sp>
          <p:sp>
            <p:nvSpPr>
              <p:cNvPr id="25638" name="Text Box 82">
                <a:extLst>
                  <a:ext uri="{FF2B5EF4-FFF2-40B4-BE49-F238E27FC236}">
                    <a16:creationId xmlns:a16="http://schemas.microsoft.com/office/drawing/2014/main" id="{F0695B51-1231-424B-A5F9-79E8958E5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18</a:t>
                </a:r>
              </a:p>
            </p:txBody>
          </p:sp>
          <p:sp>
            <p:nvSpPr>
              <p:cNvPr id="25639" name="Text Box 83">
                <a:extLst>
                  <a:ext uri="{FF2B5EF4-FFF2-40B4-BE49-F238E27FC236}">
                    <a16:creationId xmlns:a16="http://schemas.microsoft.com/office/drawing/2014/main" id="{AEB93359-0C5B-45D9-BCC9-74E63256E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14</a:t>
                </a:r>
              </a:p>
            </p:txBody>
          </p:sp>
          <p:sp>
            <p:nvSpPr>
              <p:cNvPr id="25640" name="Line 84">
                <a:extLst>
                  <a:ext uri="{FF2B5EF4-FFF2-40B4-BE49-F238E27FC236}">
                    <a16:creationId xmlns:a16="http://schemas.microsoft.com/office/drawing/2014/main" id="{C851B8CB-5AC9-43EA-A895-57216B225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1" name="Line 85">
                <a:extLst>
                  <a:ext uri="{FF2B5EF4-FFF2-40B4-BE49-F238E27FC236}">
                    <a16:creationId xmlns:a16="http://schemas.microsoft.com/office/drawing/2014/main" id="{F601508C-5CF8-47EC-B8BA-8447F9AFE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Line 86">
                <a:extLst>
                  <a:ext uri="{FF2B5EF4-FFF2-40B4-BE49-F238E27FC236}">
                    <a16:creationId xmlns:a16="http://schemas.microsoft.com/office/drawing/2014/main" id="{1F1C8AA4-C3C8-449A-ADDF-0BB40C5D9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Line 87">
                <a:extLst>
                  <a:ext uri="{FF2B5EF4-FFF2-40B4-BE49-F238E27FC236}">
                    <a16:creationId xmlns:a16="http://schemas.microsoft.com/office/drawing/2014/main" id="{2DEE0C9A-C97E-4FCC-BB59-F5A698F69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5" name="Text Box 112">
              <a:extLst>
                <a:ext uri="{FF2B5EF4-FFF2-40B4-BE49-F238E27FC236}">
                  <a16:creationId xmlns:a16="http://schemas.microsoft.com/office/drawing/2014/main" id="{9056633F-BD8D-44D0-A6A1-BE9C7CAFA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" y="3577"/>
              <a:ext cx="52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/>
                <a:t>Data</a:t>
              </a:r>
            </a:p>
          </p:txBody>
        </p:sp>
      </p:grpSp>
      <p:sp>
        <p:nvSpPr>
          <p:cNvPr id="508017" name="Text Box 113">
            <a:extLst>
              <a:ext uri="{FF2B5EF4-FFF2-40B4-BE49-F238E27FC236}">
                <a16:creationId xmlns:a16="http://schemas.microsoft.com/office/drawing/2014/main" id="{350F5B4F-2EFF-47F6-B1B3-C9B0D447E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83100"/>
            <a:ext cx="14049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500" b="1"/>
              <a:t>Indexing field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7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7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7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7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7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7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8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8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8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8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8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8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0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0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8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8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0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0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12A742-FCA9-44E8-B294-24E350F24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/>
          <a:lstStyle/>
          <a:p>
            <a:r>
              <a:rPr lang="en-US" altLang="en-US"/>
              <a:t>Secondary Index on non-key field</a:t>
            </a:r>
          </a:p>
        </p:txBody>
      </p:sp>
      <p:sp>
        <p:nvSpPr>
          <p:cNvPr id="508931" name="Text Box 3">
            <a:extLst>
              <a:ext uri="{FF2B5EF4-FFF2-40B4-BE49-F238E27FC236}">
                <a16:creationId xmlns:a16="http://schemas.microsoft.com/office/drawing/2014/main" id="{6F343706-613B-425D-B2D4-F9C0D86A0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766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BLOCK OF RECORD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POINTERS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" name="Group 142">
            <a:extLst>
              <a:ext uri="{FF2B5EF4-FFF2-40B4-BE49-F238E27FC236}">
                <a16:creationId xmlns:a16="http://schemas.microsoft.com/office/drawing/2014/main" id="{944B3D24-9F6B-43C6-A485-ADDF62D0F79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11463" y="2354263"/>
            <a:ext cx="1727200" cy="6057900"/>
            <a:chOff x="2712" y="408"/>
            <a:chExt cx="1728" cy="3816"/>
          </a:xfrm>
        </p:grpSpPr>
        <p:sp>
          <p:nvSpPr>
            <p:cNvPr id="26707" name="Text Box 6">
              <a:extLst>
                <a:ext uri="{FF2B5EF4-FFF2-40B4-BE49-F238E27FC236}">
                  <a16:creationId xmlns:a16="http://schemas.microsoft.com/office/drawing/2014/main" id="{BD896711-C5F5-4B61-8864-6499184F7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408"/>
              <a:ext cx="172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708" name="Text Box 7">
              <a:extLst>
                <a:ext uri="{FF2B5EF4-FFF2-40B4-BE49-F238E27FC236}">
                  <a16:creationId xmlns:a16="http://schemas.microsoft.com/office/drawing/2014/main" id="{D571DE7D-44CC-48BB-93E6-DA85AAD93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552"/>
              <a:ext cx="172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709" name="Text Box 8">
              <a:extLst>
                <a:ext uri="{FF2B5EF4-FFF2-40B4-BE49-F238E27FC236}">
                  <a16:creationId xmlns:a16="http://schemas.microsoft.com/office/drawing/2014/main" id="{19411E28-35B5-44EF-BC5B-631DCDEF1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696"/>
              <a:ext cx="172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710" name="Text Box 9">
              <a:extLst>
                <a:ext uri="{FF2B5EF4-FFF2-40B4-BE49-F238E27FC236}">
                  <a16:creationId xmlns:a16="http://schemas.microsoft.com/office/drawing/2014/main" id="{E4505691-11FB-4ECE-BFEE-86D8F389B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840"/>
              <a:ext cx="172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6711" name="Line 10">
              <a:extLst>
                <a:ext uri="{FF2B5EF4-FFF2-40B4-BE49-F238E27FC236}">
                  <a16:creationId xmlns:a16="http://schemas.microsoft.com/office/drawing/2014/main" id="{6FC3E6BE-1F33-40CA-9439-A4B6BAB41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11">
              <a:extLst>
                <a:ext uri="{FF2B5EF4-FFF2-40B4-BE49-F238E27FC236}">
                  <a16:creationId xmlns:a16="http://schemas.microsoft.com/office/drawing/2014/main" id="{5C2DFE17-A46D-4550-AC69-680F9EE62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2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Line 12">
              <a:extLst>
                <a:ext uri="{FF2B5EF4-FFF2-40B4-BE49-F238E27FC236}">
                  <a16:creationId xmlns:a16="http://schemas.microsoft.com/office/drawing/2014/main" id="{88F1DB41-E78B-45F6-BDD6-B8ABF714F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Line 13">
              <a:extLst>
                <a:ext uri="{FF2B5EF4-FFF2-40B4-BE49-F238E27FC236}">
                  <a16:creationId xmlns:a16="http://schemas.microsoft.com/office/drawing/2014/main" id="{A853209F-CF7D-4E48-A09E-5F96EEE19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Line 14">
              <a:extLst>
                <a:ext uri="{FF2B5EF4-FFF2-40B4-BE49-F238E27FC236}">
                  <a16:creationId xmlns:a16="http://schemas.microsoft.com/office/drawing/2014/main" id="{7C392962-FE57-4B8D-B38C-D9D170E27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16" name="Group 15">
              <a:extLst>
                <a:ext uri="{FF2B5EF4-FFF2-40B4-BE49-F238E27FC236}">
                  <a16:creationId xmlns:a16="http://schemas.microsoft.com/office/drawing/2014/main" id="{E198D065-941C-41A0-BD04-6BACC8F4F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1056"/>
              <a:ext cx="1728" cy="576"/>
              <a:chOff x="6660" y="3060"/>
              <a:chExt cx="4320" cy="1440"/>
            </a:xfrm>
          </p:grpSpPr>
          <p:grpSp>
            <p:nvGrpSpPr>
              <p:cNvPr id="26761" name="Group 16">
                <a:extLst>
                  <a:ext uri="{FF2B5EF4-FFF2-40B4-BE49-F238E27FC236}">
                    <a16:creationId xmlns:a16="http://schemas.microsoft.com/office/drawing/2014/main" id="{A2B5D83E-5FF1-4471-8667-AF3822C09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63" name="Text Box 17">
                  <a:extLst>
                    <a:ext uri="{FF2B5EF4-FFF2-40B4-BE49-F238E27FC236}">
                      <a16:creationId xmlns:a16="http://schemas.microsoft.com/office/drawing/2014/main" id="{7BDB21AD-3657-410F-AB06-FAB2D32F27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6764" name="Text Box 18">
                  <a:extLst>
                    <a:ext uri="{FF2B5EF4-FFF2-40B4-BE49-F238E27FC236}">
                      <a16:creationId xmlns:a16="http://schemas.microsoft.com/office/drawing/2014/main" id="{B8D0A1FB-10FC-47B6-BAD9-62DE4FE3D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65" name="Text Box 19">
                  <a:extLst>
                    <a:ext uri="{FF2B5EF4-FFF2-40B4-BE49-F238E27FC236}">
                      <a16:creationId xmlns:a16="http://schemas.microsoft.com/office/drawing/2014/main" id="{EA05F1D3-F1FA-428B-9CC5-9D1850D827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766" name="Text Box 20">
                  <a:extLst>
                    <a:ext uri="{FF2B5EF4-FFF2-40B4-BE49-F238E27FC236}">
                      <a16:creationId xmlns:a16="http://schemas.microsoft.com/office/drawing/2014/main" id="{EB614BEA-4142-400C-ABD6-BF0A97F233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26767" name="Line 21">
                  <a:extLst>
                    <a:ext uri="{FF2B5EF4-FFF2-40B4-BE49-F238E27FC236}">
                      <a16:creationId xmlns:a16="http://schemas.microsoft.com/office/drawing/2014/main" id="{30CAF5BF-0863-4AF9-B093-CE4113104F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8" name="Line 22">
                  <a:extLst>
                    <a:ext uri="{FF2B5EF4-FFF2-40B4-BE49-F238E27FC236}">
                      <a16:creationId xmlns:a16="http://schemas.microsoft.com/office/drawing/2014/main" id="{60F9AB0D-E3A0-428E-97FD-A93EBBFC4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9" name="Line 23">
                  <a:extLst>
                    <a:ext uri="{FF2B5EF4-FFF2-40B4-BE49-F238E27FC236}">
                      <a16:creationId xmlns:a16="http://schemas.microsoft.com/office/drawing/2014/main" id="{94CC0745-625E-41B0-848E-4AF927EC8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0" name="Line 24">
                  <a:extLst>
                    <a:ext uri="{FF2B5EF4-FFF2-40B4-BE49-F238E27FC236}">
                      <a16:creationId xmlns:a16="http://schemas.microsoft.com/office/drawing/2014/main" id="{3D226BC4-CB86-4A2E-B3DE-6F680FD4DA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62" name="Line 25">
                <a:extLst>
                  <a:ext uri="{FF2B5EF4-FFF2-40B4-BE49-F238E27FC236}">
                    <a16:creationId xmlns:a16="http://schemas.microsoft.com/office/drawing/2014/main" id="{270D8599-48E5-42F0-9C0C-8C2B03DEB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17" name="Group 26">
              <a:extLst>
                <a:ext uri="{FF2B5EF4-FFF2-40B4-BE49-F238E27FC236}">
                  <a16:creationId xmlns:a16="http://schemas.microsoft.com/office/drawing/2014/main" id="{4262417B-887C-4914-8FEC-ADAC5A725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1704"/>
              <a:ext cx="1728" cy="576"/>
              <a:chOff x="6660" y="3060"/>
              <a:chExt cx="4320" cy="1440"/>
            </a:xfrm>
          </p:grpSpPr>
          <p:grpSp>
            <p:nvGrpSpPr>
              <p:cNvPr id="26751" name="Group 27">
                <a:extLst>
                  <a:ext uri="{FF2B5EF4-FFF2-40B4-BE49-F238E27FC236}">
                    <a16:creationId xmlns:a16="http://schemas.microsoft.com/office/drawing/2014/main" id="{953175FE-B673-430A-B1A0-99573BD2E6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53" name="Text Box 28">
                  <a:extLst>
                    <a:ext uri="{FF2B5EF4-FFF2-40B4-BE49-F238E27FC236}">
                      <a16:creationId xmlns:a16="http://schemas.microsoft.com/office/drawing/2014/main" id="{17FFB50C-805E-44B1-8EA9-E332B04F12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54" name="Text Box 29">
                  <a:extLst>
                    <a:ext uri="{FF2B5EF4-FFF2-40B4-BE49-F238E27FC236}">
                      <a16:creationId xmlns:a16="http://schemas.microsoft.com/office/drawing/2014/main" id="{D4311F95-0DFA-436C-84F3-97C5925529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26755" name="Text Box 30">
                  <a:extLst>
                    <a:ext uri="{FF2B5EF4-FFF2-40B4-BE49-F238E27FC236}">
                      <a16:creationId xmlns:a16="http://schemas.microsoft.com/office/drawing/2014/main" id="{3DAE3654-4A4D-498E-98CB-14BC297D75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756" name="Text Box 31">
                  <a:extLst>
                    <a:ext uri="{FF2B5EF4-FFF2-40B4-BE49-F238E27FC236}">
                      <a16:creationId xmlns:a16="http://schemas.microsoft.com/office/drawing/2014/main" id="{BBE8972E-C646-449A-B88F-52B3844D07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6757" name="Line 32">
                  <a:extLst>
                    <a:ext uri="{FF2B5EF4-FFF2-40B4-BE49-F238E27FC236}">
                      <a16:creationId xmlns:a16="http://schemas.microsoft.com/office/drawing/2014/main" id="{E655156D-CFFE-4D24-AAB3-D0C05680E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8" name="Line 33">
                  <a:extLst>
                    <a:ext uri="{FF2B5EF4-FFF2-40B4-BE49-F238E27FC236}">
                      <a16:creationId xmlns:a16="http://schemas.microsoft.com/office/drawing/2014/main" id="{804D131D-7074-45A2-8A12-57917AB7D0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9" name="Line 34">
                  <a:extLst>
                    <a:ext uri="{FF2B5EF4-FFF2-40B4-BE49-F238E27FC236}">
                      <a16:creationId xmlns:a16="http://schemas.microsoft.com/office/drawing/2014/main" id="{387C2F1C-7B45-4BD1-8710-5F52B91B0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0" name="Line 35">
                  <a:extLst>
                    <a:ext uri="{FF2B5EF4-FFF2-40B4-BE49-F238E27FC236}">
                      <a16:creationId xmlns:a16="http://schemas.microsoft.com/office/drawing/2014/main" id="{5C38300E-DDC2-4D65-BD33-D4803912C6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52" name="Line 36">
                <a:extLst>
                  <a:ext uri="{FF2B5EF4-FFF2-40B4-BE49-F238E27FC236}">
                    <a16:creationId xmlns:a16="http://schemas.microsoft.com/office/drawing/2014/main" id="{0564C762-4163-46DE-99F2-49B052AC6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18" name="Group 37">
              <a:extLst>
                <a:ext uri="{FF2B5EF4-FFF2-40B4-BE49-F238E27FC236}">
                  <a16:creationId xmlns:a16="http://schemas.microsoft.com/office/drawing/2014/main" id="{3518283A-E905-4D1C-A1E5-408CBF130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2352"/>
              <a:ext cx="1728" cy="576"/>
              <a:chOff x="6660" y="3060"/>
              <a:chExt cx="4320" cy="1440"/>
            </a:xfrm>
          </p:grpSpPr>
          <p:grpSp>
            <p:nvGrpSpPr>
              <p:cNvPr id="26741" name="Group 38">
                <a:extLst>
                  <a:ext uri="{FF2B5EF4-FFF2-40B4-BE49-F238E27FC236}">
                    <a16:creationId xmlns:a16="http://schemas.microsoft.com/office/drawing/2014/main" id="{91005F94-25F8-4D78-A80D-820E42EDF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43" name="Text Box 39">
                  <a:extLst>
                    <a:ext uri="{FF2B5EF4-FFF2-40B4-BE49-F238E27FC236}">
                      <a16:creationId xmlns:a16="http://schemas.microsoft.com/office/drawing/2014/main" id="{AD88ECB1-F8FF-4941-BC14-09982F3D01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44" name="Text Box 40">
                  <a:extLst>
                    <a:ext uri="{FF2B5EF4-FFF2-40B4-BE49-F238E27FC236}">
                      <a16:creationId xmlns:a16="http://schemas.microsoft.com/office/drawing/2014/main" id="{EECE4E2A-95A1-43B2-94D2-C59DE3BCE6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6745" name="Text Box 41">
                  <a:extLst>
                    <a:ext uri="{FF2B5EF4-FFF2-40B4-BE49-F238E27FC236}">
                      <a16:creationId xmlns:a16="http://schemas.microsoft.com/office/drawing/2014/main" id="{D923B255-77AC-4A5D-A10A-AF68F58410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6746" name="Text Box 42">
                  <a:extLst>
                    <a:ext uri="{FF2B5EF4-FFF2-40B4-BE49-F238E27FC236}">
                      <a16:creationId xmlns:a16="http://schemas.microsoft.com/office/drawing/2014/main" id="{B55E554D-EF42-42D2-90DE-814F01F558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6747" name="Line 43">
                  <a:extLst>
                    <a:ext uri="{FF2B5EF4-FFF2-40B4-BE49-F238E27FC236}">
                      <a16:creationId xmlns:a16="http://schemas.microsoft.com/office/drawing/2014/main" id="{C75B1E42-54BA-4AA5-A90B-54C4136D7A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8" name="Line 44">
                  <a:extLst>
                    <a:ext uri="{FF2B5EF4-FFF2-40B4-BE49-F238E27FC236}">
                      <a16:creationId xmlns:a16="http://schemas.microsoft.com/office/drawing/2014/main" id="{9FF4FDB8-3301-4059-802B-7BADC8D60B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9" name="Line 45">
                  <a:extLst>
                    <a:ext uri="{FF2B5EF4-FFF2-40B4-BE49-F238E27FC236}">
                      <a16:creationId xmlns:a16="http://schemas.microsoft.com/office/drawing/2014/main" id="{7E3EB4C6-9E03-43C9-A7A0-3168A3C38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0" name="Line 46">
                  <a:extLst>
                    <a:ext uri="{FF2B5EF4-FFF2-40B4-BE49-F238E27FC236}">
                      <a16:creationId xmlns:a16="http://schemas.microsoft.com/office/drawing/2014/main" id="{EDB1529A-6F85-4228-ADF8-E182C74A7B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42" name="Line 47">
                <a:extLst>
                  <a:ext uri="{FF2B5EF4-FFF2-40B4-BE49-F238E27FC236}">
                    <a16:creationId xmlns:a16="http://schemas.microsoft.com/office/drawing/2014/main" id="{6D705FE1-374C-4B32-A450-FEAB90148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19" name="Group 48">
              <a:extLst>
                <a:ext uri="{FF2B5EF4-FFF2-40B4-BE49-F238E27FC236}">
                  <a16:creationId xmlns:a16="http://schemas.microsoft.com/office/drawing/2014/main" id="{4AAE4B4B-DFA6-48BE-95F8-0AE448F00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3000"/>
              <a:ext cx="1728" cy="576"/>
              <a:chOff x="6660" y="3060"/>
              <a:chExt cx="4320" cy="1440"/>
            </a:xfrm>
          </p:grpSpPr>
          <p:grpSp>
            <p:nvGrpSpPr>
              <p:cNvPr id="26731" name="Group 49">
                <a:extLst>
                  <a:ext uri="{FF2B5EF4-FFF2-40B4-BE49-F238E27FC236}">
                    <a16:creationId xmlns:a16="http://schemas.microsoft.com/office/drawing/2014/main" id="{F67811C0-04D2-48EF-9C20-62E5BBF406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33" name="Text Box 50">
                  <a:extLst>
                    <a:ext uri="{FF2B5EF4-FFF2-40B4-BE49-F238E27FC236}">
                      <a16:creationId xmlns:a16="http://schemas.microsoft.com/office/drawing/2014/main" id="{14E74338-E342-4FAA-A211-D7116B5F6B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6734" name="Text Box 51">
                  <a:extLst>
                    <a:ext uri="{FF2B5EF4-FFF2-40B4-BE49-F238E27FC236}">
                      <a16:creationId xmlns:a16="http://schemas.microsoft.com/office/drawing/2014/main" id="{3EB7B75B-C79A-4E5A-AF8F-1D9F85B607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6735" name="Text Box 52">
                  <a:extLst>
                    <a:ext uri="{FF2B5EF4-FFF2-40B4-BE49-F238E27FC236}">
                      <a16:creationId xmlns:a16="http://schemas.microsoft.com/office/drawing/2014/main" id="{ED57D933-D804-4520-B302-F3BD931484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36" name="Text Box 53">
                  <a:extLst>
                    <a:ext uri="{FF2B5EF4-FFF2-40B4-BE49-F238E27FC236}">
                      <a16:creationId xmlns:a16="http://schemas.microsoft.com/office/drawing/2014/main" id="{74C73B58-A825-417C-B035-70EEE98DFC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37" name="Line 54">
                  <a:extLst>
                    <a:ext uri="{FF2B5EF4-FFF2-40B4-BE49-F238E27FC236}">
                      <a16:creationId xmlns:a16="http://schemas.microsoft.com/office/drawing/2014/main" id="{5EBE51DD-F062-4CD4-A508-E51084C070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8" name="Line 55">
                  <a:extLst>
                    <a:ext uri="{FF2B5EF4-FFF2-40B4-BE49-F238E27FC236}">
                      <a16:creationId xmlns:a16="http://schemas.microsoft.com/office/drawing/2014/main" id="{BFEEA614-6460-42AC-8156-0E11A9B49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9" name="Line 56">
                  <a:extLst>
                    <a:ext uri="{FF2B5EF4-FFF2-40B4-BE49-F238E27FC236}">
                      <a16:creationId xmlns:a16="http://schemas.microsoft.com/office/drawing/2014/main" id="{70EE6297-9026-4938-893E-9F438C350D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0" name="Line 57">
                  <a:extLst>
                    <a:ext uri="{FF2B5EF4-FFF2-40B4-BE49-F238E27FC236}">
                      <a16:creationId xmlns:a16="http://schemas.microsoft.com/office/drawing/2014/main" id="{AAFC769B-53D1-48E6-8D78-DE5316A5E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32" name="Line 58">
                <a:extLst>
                  <a:ext uri="{FF2B5EF4-FFF2-40B4-BE49-F238E27FC236}">
                    <a16:creationId xmlns:a16="http://schemas.microsoft.com/office/drawing/2014/main" id="{8C54D06D-1046-4040-A3D6-472869873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20" name="Group 59">
              <a:extLst>
                <a:ext uri="{FF2B5EF4-FFF2-40B4-BE49-F238E27FC236}">
                  <a16:creationId xmlns:a16="http://schemas.microsoft.com/office/drawing/2014/main" id="{2EFB9908-1BE7-4ED8-B6DD-F2C55DBB5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3648"/>
              <a:ext cx="1728" cy="576"/>
              <a:chOff x="6660" y="3060"/>
              <a:chExt cx="4320" cy="1440"/>
            </a:xfrm>
          </p:grpSpPr>
          <p:grpSp>
            <p:nvGrpSpPr>
              <p:cNvPr id="26721" name="Group 60">
                <a:extLst>
                  <a:ext uri="{FF2B5EF4-FFF2-40B4-BE49-F238E27FC236}">
                    <a16:creationId xmlns:a16="http://schemas.microsoft.com/office/drawing/2014/main" id="{A199C7AB-3E59-4A59-B061-6F4BFF2AFA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23" name="Text Box 61">
                  <a:extLst>
                    <a:ext uri="{FF2B5EF4-FFF2-40B4-BE49-F238E27FC236}">
                      <a16:creationId xmlns:a16="http://schemas.microsoft.com/office/drawing/2014/main" id="{7453A254-BBFE-4F5D-BBD8-C0D03B3B21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24" name="Text Box 62">
                  <a:extLst>
                    <a:ext uri="{FF2B5EF4-FFF2-40B4-BE49-F238E27FC236}">
                      <a16:creationId xmlns:a16="http://schemas.microsoft.com/office/drawing/2014/main" id="{D9BB4897-4420-471E-95B1-12976D6F38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25" name="Text Box 63">
                  <a:extLst>
                    <a:ext uri="{FF2B5EF4-FFF2-40B4-BE49-F238E27FC236}">
                      <a16:creationId xmlns:a16="http://schemas.microsoft.com/office/drawing/2014/main" id="{C994A382-A1BB-44D0-9FB8-FEB5293630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26726" name="Text Box 64">
                  <a:extLst>
                    <a:ext uri="{FF2B5EF4-FFF2-40B4-BE49-F238E27FC236}">
                      <a16:creationId xmlns:a16="http://schemas.microsoft.com/office/drawing/2014/main" id="{64938A5E-D5CA-451D-94FD-7B14BE8780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27" name="Line 65">
                  <a:extLst>
                    <a:ext uri="{FF2B5EF4-FFF2-40B4-BE49-F238E27FC236}">
                      <a16:creationId xmlns:a16="http://schemas.microsoft.com/office/drawing/2014/main" id="{BDB0122B-E5F1-4A01-9879-6C1877601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8" name="Line 66">
                  <a:extLst>
                    <a:ext uri="{FF2B5EF4-FFF2-40B4-BE49-F238E27FC236}">
                      <a16:creationId xmlns:a16="http://schemas.microsoft.com/office/drawing/2014/main" id="{BF4E8AC2-8809-41F2-81E2-A34E05BE9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9" name="Line 67">
                  <a:extLst>
                    <a:ext uri="{FF2B5EF4-FFF2-40B4-BE49-F238E27FC236}">
                      <a16:creationId xmlns:a16="http://schemas.microsoft.com/office/drawing/2014/main" id="{48B933B2-36C9-49BB-A96C-08D4483D7D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0" name="Line 68">
                  <a:extLst>
                    <a:ext uri="{FF2B5EF4-FFF2-40B4-BE49-F238E27FC236}">
                      <a16:creationId xmlns:a16="http://schemas.microsoft.com/office/drawing/2014/main" id="{4845C562-D905-4FD1-9FEE-A4E011B75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22" name="Line 69">
                <a:extLst>
                  <a:ext uri="{FF2B5EF4-FFF2-40B4-BE49-F238E27FC236}">
                    <a16:creationId xmlns:a16="http://schemas.microsoft.com/office/drawing/2014/main" id="{21B01E7D-B019-42F2-B1C2-E1E8B1FD2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45">
            <a:extLst>
              <a:ext uri="{FF2B5EF4-FFF2-40B4-BE49-F238E27FC236}">
                <a16:creationId xmlns:a16="http://schemas.microsoft.com/office/drawing/2014/main" id="{061D4564-0B8A-485D-9F73-2D637510E8BF}"/>
              </a:ext>
            </a:extLst>
          </p:cNvPr>
          <p:cNvGrpSpPr>
            <a:grpSpLocks/>
          </p:cNvGrpSpPr>
          <p:nvPr/>
        </p:nvGrpSpPr>
        <p:grpSpPr bwMode="auto">
          <a:xfrm>
            <a:off x="3846513" y="1674813"/>
            <a:ext cx="1600200" cy="1016000"/>
            <a:chOff x="2423" y="1055"/>
            <a:chExt cx="1008" cy="640"/>
          </a:xfrm>
        </p:grpSpPr>
        <p:sp>
          <p:nvSpPr>
            <p:cNvPr id="26699" name="Text Box 70">
              <a:extLst>
                <a:ext uri="{FF2B5EF4-FFF2-40B4-BE49-F238E27FC236}">
                  <a16:creationId xmlns:a16="http://schemas.microsoft.com/office/drawing/2014/main" id="{322DA0F9-4913-4313-AF6F-377042E88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039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700" name="Text Box 71">
              <a:extLst>
                <a:ext uri="{FF2B5EF4-FFF2-40B4-BE49-F238E27FC236}">
                  <a16:creationId xmlns:a16="http://schemas.microsoft.com/office/drawing/2014/main" id="{F70D750C-E83E-4B73-A13E-09FB68A8B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895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701" name="Text Box 72">
              <a:extLst>
                <a:ext uri="{FF2B5EF4-FFF2-40B4-BE49-F238E27FC236}">
                  <a16:creationId xmlns:a16="http://schemas.microsoft.com/office/drawing/2014/main" id="{C39F718E-EB05-4EEE-A95C-F77FAF8E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751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702" name="Text Box 73">
              <a:extLst>
                <a:ext uri="{FF2B5EF4-FFF2-40B4-BE49-F238E27FC236}">
                  <a16:creationId xmlns:a16="http://schemas.microsoft.com/office/drawing/2014/main" id="{40ACC504-4B77-454B-B9F3-6FB80A86F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607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703" name="Text Box 74">
              <a:extLst>
                <a:ext uri="{FF2B5EF4-FFF2-40B4-BE49-F238E27FC236}">
                  <a16:creationId xmlns:a16="http://schemas.microsoft.com/office/drawing/2014/main" id="{BA52A0C6-089C-450E-A32A-A8A53E8EE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463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704" name="Text Box 75">
              <a:extLst>
                <a:ext uri="{FF2B5EF4-FFF2-40B4-BE49-F238E27FC236}">
                  <a16:creationId xmlns:a16="http://schemas.microsoft.com/office/drawing/2014/main" id="{F32223BE-1C34-418A-9DBC-01BE300D3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319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6705" name="Text Box 76">
              <a:extLst>
                <a:ext uri="{FF2B5EF4-FFF2-40B4-BE49-F238E27FC236}">
                  <a16:creationId xmlns:a16="http://schemas.microsoft.com/office/drawing/2014/main" id="{AF953EBA-C113-4FBF-9A46-B2B7AB818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175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6706" name="Line 77">
              <a:extLst>
                <a:ext uri="{FF2B5EF4-FFF2-40B4-BE49-F238E27FC236}">
                  <a16:creationId xmlns:a16="http://schemas.microsoft.com/office/drawing/2014/main" id="{C91EEA49-F618-48F3-98AF-B0500F5A1B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27" y="743"/>
              <a:ext cx="0" cy="10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6">
            <a:extLst>
              <a:ext uri="{FF2B5EF4-FFF2-40B4-BE49-F238E27FC236}">
                <a16:creationId xmlns:a16="http://schemas.microsoft.com/office/drawing/2014/main" id="{C69D2F34-9608-4E15-9A5D-6ED3509294D2}"/>
              </a:ext>
            </a:extLst>
          </p:cNvPr>
          <p:cNvGrpSpPr>
            <a:grpSpLocks/>
          </p:cNvGrpSpPr>
          <p:nvPr/>
        </p:nvGrpSpPr>
        <p:grpSpPr bwMode="auto">
          <a:xfrm>
            <a:off x="5561013" y="3300413"/>
            <a:ext cx="571500" cy="609600"/>
            <a:chOff x="3503" y="2079"/>
            <a:chExt cx="360" cy="384"/>
          </a:xfrm>
        </p:grpSpPr>
        <p:sp>
          <p:nvSpPr>
            <p:cNvPr id="26695" name="Text Box 78">
              <a:extLst>
                <a:ext uri="{FF2B5EF4-FFF2-40B4-BE49-F238E27FC236}">
                  <a16:creationId xmlns:a16="http://schemas.microsoft.com/office/drawing/2014/main" id="{345385F9-395D-474C-9976-47D60985F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727" y="2071"/>
              <a:ext cx="128" cy="14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6696" name="Text Box 79">
              <a:extLst>
                <a:ext uri="{FF2B5EF4-FFF2-40B4-BE49-F238E27FC236}">
                  <a16:creationId xmlns:a16="http://schemas.microsoft.com/office/drawing/2014/main" id="{38505E1F-7158-4859-BBDF-71D677650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727" y="2199"/>
              <a:ext cx="128" cy="14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6697" name="Text Box 80">
              <a:extLst>
                <a:ext uri="{FF2B5EF4-FFF2-40B4-BE49-F238E27FC236}">
                  <a16:creationId xmlns:a16="http://schemas.microsoft.com/office/drawing/2014/main" id="{074F941C-9ED9-42EA-8377-2F0F4C312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727" y="2327"/>
              <a:ext cx="128" cy="14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6698" name="Text Box 81">
              <a:extLst>
                <a:ext uri="{FF2B5EF4-FFF2-40B4-BE49-F238E27FC236}">
                  <a16:creationId xmlns:a16="http://schemas.microsoft.com/office/drawing/2014/main" id="{88DE5B8A-F919-4738-93D8-B89FF591A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419" y="2163"/>
              <a:ext cx="384" cy="21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9031" name="Line 103">
            <a:extLst>
              <a:ext uri="{FF2B5EF4-FFF2-40B4-BE49-F238E27FC236}">
                <a16:creationId xmlns:a16="http://schemas.microsoft.com/office/drawing/2014/main" id="{0A6A044B-5319-401C-A2EC-57A2307DB56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26063" y="2493963"/>
            <a:ext cx="8128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2" name="Line 104">
            <a:extLst>
              <a:ext uri="{FF2B5EF4-FFF2-40B4-BE49-F238E27FC236}">
                <a16:creationId xmlns:a16="http://schemas.microsoft.com/office/drawing/2014/main" id="{85AFEB17-1181-4F71-B3FE-E7B01E9CDFD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11713" y="2779713"/>
            <a:ext cx="8128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3" name="Line 105">
            <a:extLst>
              <a:ext uri="{FF2B5EF4-FFF2-40B4-BE49-F238E27FC236}">
                <a16:creationId xmlns:a16="http://schemas.microsoft.com/office/drawing/2014/main" id="{47A42331-8B10-43E8-BCE6-C99B1AAF318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354513" y="2779713"/>
            <a:ext cx="8128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4" name="Line 106">
            <a:extLst>
              <a:ext uri="{FF2B5EF4-FFF2-40B4-BE49-F238E27FC236}">
                <a16:creationId xmlns:a16="http://schemas.microsoft.com/office/drawing/2014/main" id="{EA4B3475-AF6F-43EE-AFB3-65232E3B072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783013" y="2436813"/>
            <a:ext cx="8128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5" name="Line 107">
            <a:extLst>
              <a:ext uri="{FF2B5EF4-FFF2-40B4-BE49-F238E27FC236}">
                <a16:creationId xmlns:a16="http://schemas.microsoft.com/office/drawing/2014/main" id="{EC384E87-4E75-457F-A654-3967D6E05B1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25813" y="2208213"/>
            <a:ext cx="81280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6" name="Line 108">
            <a:extLst>
              <a:ext uri="{FF2B5EF4-FFF2-40B4-BE49-F238E27FC236}">
                <a16:creationId xmlns:a16="http://schemas.microsoft.com/office/drawing/2014/main" id="{182D679B-4A5F-47A3-9875-006B334121E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754313" y="1865313"/>
            <a:ext cx="812800" cy="205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7" name="Line 109">
            <a:extLst>
              <a:ext uri="{FF2B5EF4-FFF2-40B4-BE49-F238E27FC236}">
                <a16:creationId xmlns:a16="http://schemas.microsoft.com/office/drawing/2014/main" id="{E38680A8-B740-44ED-BB48-B444F2064A5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82813" y="1522413"/>
            <a:ext cx="812800" cy="274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53">
            <a:extLst>
              <a:ext uri="{FF2B5EF4-FFF2-40B4-BE49-F238E27FC236}">
                <a16:creationId xmlns:a16="http://schemas.microsoft.com/office/drawing/2014/main" id="{5CB8B0D5-DAD4-4A02-9AA5-8458CD41907B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3300413"/>
            <a:ext cx="4343400" cy="609600"/>
            <a:chOff x="623" y="2079"/>
            <a:chExt cx="2736" cy="384"/>
          </a:xfrm>
        </p:grpSpPr>
        <p:grpSp>
          <p:nvGrpSpPr>
            <p:cNvPr id="26663" name="Group 147">
              <a:extLst>
                <a:ext uri="{FF2B5EF4-FFF2-40B4-BE49-F238E27FC236}">
                  <a16:creationId xmlns:a16="http://schemas.microsoft.com/office/drawing/2014/main" id="{A03B7EE3-658B-491A-96C0-3780EC562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1" y="2079"/>
              <a:ext cx="288" cy="384"/>
              <a:chOff x="3071" y="2079"/>
              <a:chExt cx="288" cy="384"/>
            </a:xfrm>
          </p:grpSpPr>
          <p:sp>
            <p:nvSpPr>
              <p:cNvPr id="26692" name="Text Box 82">
                <a:extLst>
                  <a:ext uri="{FF2B5EF4-FFF2-40B4-BE49-F238E27FC236}">
                    <a16:creationId xmlns:a16="http://schemas.microsoft.com/office/drawing/2014/main" id="{913F727B-3E5B-4410-B4C6-B7A48A41C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223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3" name="Text Box 83">
                <a:extLst>
                  <a:ext uri="{FF2B5EF4-FFF2-40B4-BE49-F238E27FC236}">
                    <a16:creationId xmlns:a16="http://schemas.microsoft.com/office/drawing/2014/main" id="{9429EAFF-2FE0-40E2-A1AD-1A7FB7983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223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4" name="Rectangle 84">
                <a:extLst>
                  <a:ext uri="{FF2B5EF4-FFF2-40B4-BE49-F238E27FC236}">
                    <a16:creationId xmlns:a16="http://schemas.microsoft.com/office/drawing/2014/main" id="{9C0A7BBD-3146-4FD8-BD0C-D26E6121B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23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  <p:grpSp>
          <p:nvGrpSpPr>
            <p:cNvPr id="26664" name="Group 148">
              <a:extLst>
                <a:ext uri="{FF2B5EF4-FFF2-40B4-BE49-F238E27FC236}">
                  <a16:creationId xmlns:a16="http://schemas.microsoft.com/office/drawing/2014/main" id="{16A3F901-3648-4014-AB47-F3C0D8847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" y="2079"/>
              <a:ext cx="432" cy="384"/>
              <a:chOff x="2495" y="2079"/>
              <a:chExt cx="432" cy="384"/>
            </a:xfrm>
          </p:grpSpPr>
          <p:sp>
            <p:nvSpPr>
              <p:cNvPr id="26686" name="Text Box 85">
                <a:extLst>
                  <a:ext uri="{FF2B5EF4-FFF2-40B4-BE49-F238E27FC236}">
                    <a16:creationId xmlns:a16="http://schemas.microsoft.com/office/drawing/2014/main" id="{D639BB75-F91A-4772-BF5B-7CF25BA04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791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7" name="Text Box 86">
                <a:extLst>
                  <a:ext uri="{FF2B5EF4-FFF2-40B4-BE49-F238E27FC236}">
                    <a16:creationId xmlns:a16="http://schemas.microsoft.com/office/drawing/2014/main" id="{E2EACD9B-1657-4D13-B12D-A86F6BE0E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791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8" name="Text Box 87">
                <a:extLst>
                  <a:ext uri="{FF2B5EF4-FFF2-40B4-BE49-F238E27FC236}">
                    <a16:creationId xmlns:a16="http://schemas.microsoft.com/office/drawing/2014/main" id="{E2B4D9B0-4F98-4B69-B94D-DF93E674A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791" y="2327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9" name="Text Box 88">
                <a:extLst>
                  <a:ext uri="{FF2B5EF4-FFF2-40B4-BE49-F238E27FC236}">
                    <a16:creationId xmlns:a16="http://schemas.microsoft.com/office/drawing/2014/main" id="{50E692A7-9C3A-483F-9EFD-5814D894A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647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0" name="Text Box 89">
                <a:extLst>
                  <a:ext uri="{FF2B5EF4-FFF2-40B4-BE49-F238E27FC236}">
                    <a16:creationId xmlns:a16="http://schemas.microsoft.com/office/drawing/2014/main" id="{C8A5ED9F-273D-40CD-9C97-B7409F355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647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1" name="Rectangle 90">
                <a:extLst>
                  <a:ext uri="{FF2B5EF4-FFF2-40B4-BE49-F238E27FC236}">
                    <a16:creationId xmlns:a16="http://schemas.microsoft.com/office/drawing/2014/main" id="{AF24E410-56D8-4833-BBE0-51D48EDD8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447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  <p:grpSp>
          <p:nvGrpSpPr>
            <p:cNvPr id="26665" name="Group 149">
              <a:extLst>
                <a:ext uri="{FF2B5EF4-FFF2-40B4-BE49-F238E27FC236}">
                  <a16:creationId xmlns:a16="http://schemas.microsoft.com/office/drawing/2014/main" id="{502E235E-18B0-4A27-973D-DE194833D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2079"/>
              <a:ext cx="288" cy="384"/>
              <a:chOff x="2063" y="2079"/>
              <a:chExt cx="288" cy="384"/>
            </a:xfrm>
          </p:grpSpPr>
          <p:sp>
            <p:nvSpPr>
              <p:cNvPr id="26683" name="Text Box 91">
                <a:extLst>
                  <a:ext uri="{FF2B5EF4-FFF2-40B4-BE49-F238E27FC236}">
                    <a16:creationId xmlns:a16="http://schemas.microsoft.com/office/drawing/2014/main" id="{2777FB09-0F61-4B37-B97B-29A0E7B71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215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4" name="Text Box 92">
                <a:extLst>
                  <a:ext uri="{FF2B5EF4-FFF2-40B4-BE49-F238E27FC236}">
                    <a16:creationId xmlns:a16="http://schemas.microsoft.com/office/drawing/2014/main" id="{D79868D2-BD40-4785-BF1B-2A18F84D4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215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5" name="Rectangle 93">
                <a:extLst>
                  <a:ext uri="{FF2B5EF4-FFF2-40B4-BE49-F238E27FC236}">
                    <a16:creationId xmlns:a16="http://schemas.microsoft.com/office/drawing/2014/main" id="{1BCB4273-B598-4E81-9CC5-F1DB4EF1C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015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  <p:grpSp>
          <p:nvGrpSpPr>
            <p:cNvPr id="26666" name="Group 150">
              <a:extLst>
                <a:ext uri="{FF2B5EF4-FFF2-40B4-BE49-F238E27FC236}">
                  <a16:creationId xmlns:a16="http://schemas.microsoft.com/office/drawing/2014/main" id="{3CDD4E7E-7844-43A5-BB4F-389C9CB0E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" y="2079"/>
              <a:ext cx="432" cy="384"/>
              <a:chOff x="1487" y="2079"/>
              <a:chExt cx="432" cy="384"/>
            </a:xfrm>
          </p:grpSpPr>
          <p:sp>
            <p:nvSpPr>
              <p:cNvPr id="26678" name="Text Box 94">
                <a:extLst>
                  <a:ext uri="{FF2B5EF4-FFF2-40B4-BE49-F238E27FC236}">
                    <a16:creationId xmlns:a16="http://schemas.microsoft.com/office/drawing/2014/main" id="{4D9AAD3B-045E-4B51-B8BD-88B485F83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783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9" name="Text Box 95">
                <a:extLst>
                  <a:ext uri="{FF2B5EF4-FFF2-40B4-BE49-F238E27FC236}">
                    <a16:creationId xmlns:a16="http://schemas.microsoft.com/office/drawing/2014/main" id="{49BEF9F2-6940-4C72-BAD9-3110B35EF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783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0" name="Text Box 96">
                <a:extLst>
                  <a:ext uri="{FF2B5EF4-FFF2-40B4-BE49-F238E27FC236}">
                    <a16:creationId xmlns:a16="http://schemas.microsoft.com/office/drawing/2014/main" id="{FEFB049D-C000-4C10-8B81-E7F4AAD34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783" y="2327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1" name="Text Box 97">
                <a:extLst>
                  <a:ext uri="{FF2B5EF4-FFF2-40B4-BE49-F238E27FC236}">
                    <a16:creationId xmlns:a16="http://schemas.microsoft.com/office/drawing/2014/main" id="{82859998-DA15-4CE6-8D64-C7711BB01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639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2" name="Rectangle 98">
                <a:extLst>
                  <a:ext uri="{FF2B5EF4-FFF2-40B4-BE49-F238E27FC236}">
                    <a16:creationId xmlns:a16="http://schemas.microsoft.com/office/drawing/2014/main" id="{989FDFD6-50B2-4242-B793-7A3293FA2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39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  <p:grpSp>
          <p:nvGrpSpPr>
            <p:cNvPr id="26667" name="Group 152">
              <a:extLst>
                <a:ext uri="{FF2B5EF4-FFF2-40B4-BE49-F238E27FC236}">
                  <a16:creationId xmlns:a16="http://schemas.microsoft.com/office/drawing/2014/main" id="{2581EAA4-784C-422B-BC7F-EA907AD00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2079"/>
              <a:ext cx="144" cy="384"/>
              <a:chOff x="623" y="2079"/>
              <a:chExt cx="144" cy="384"/>
            </a:xfrm>
          </p:grpSpPr>
          <p:sp>
            <p:nvSpPr>
              <p:cNvPr id="26675" name="Text Box 99">
                <a:extLst>
                  <a:ext uri="{FF2B5EF4-FFF2-40B4-BE49-F238E27FC236}">
                    <a16:creationId xmlns:a16="http://schemas.microsoft.com/office/drawing/2014/main" id="{ED4F66C3-8BF2-4553-ADFC-630341376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631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6" name="Text Box 100">
                <a:extLst>
                  <a:ext uri="{FF2B5EF4-FFF2-40B4-BE49-F238E27FC236}">
                    <a16:creationId xmlns:a16="http://schemas.microsoft.com/office/drawing/2014/main" id="{076621F1-DE79-4F79-985D-1459D981E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631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7" name="Text Box 101">
                <a:extLst>
                  <a:ext uri="{FF2B5EF4-FFF2-40B4-BE49-F238E27FC236}">
                    <a16:creationId xmlns:a16="http://schemas.microsoft.com/office/drawing/2014/main" id="{8942BC1F-467C-4BD8-9B22-B90B1CAB1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631" y="2327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68" name="Group 151">
              <a:extLst>
                <a:ext uri="{FF2B5EF4-FFF2-40B4-BE49-F238E27FC236}">
                  <a16:creationId xmlns:a16="http://schemas.microsoft.com/office/drawing/2014/main" id="{59231E1F-FB38-47E7-94A4-1C41B7DF4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2079"/>
              <a:ext cx="432" cy="384"/>
              <a:chOff x="911" y="2079"/>
              <a:chExt cx="432" cy="384"/>
            </a:xfrm>
          </p:grpSpPr>
          <p:sp>
            <p:nvSpPr>
              <p:cNvPr id="26669" name="Text Box 110">
                <a:extLst>
                  <a:ext uri="{FF2B5EF4-FFF2-40B4-BE49-F238E27FC236}">
                    <a16:creationId xmlns:a16="http://schemas.microsoft.com/office/drawing/2014/main" id="{8825271D-EF5E-4C5A-A2C1-0FF571E69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207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0" name="Text Box 111">
                <a:extLst>
                  <a:ext uri="{FF2B5EF4-FFF2-40B4-BE49-F238E27FC236}">
                    <a16:creationId xmlns:a16="http://schemas.microsoft.com/office/drawing/2014/main" id="{181862C3-F251-4981-84CD-B3A2A77A1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207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1" name="Text Box 112">
                <a:extLst>
                  <a:ext uri="{FF2B5EF4-FFF2-40B4-BE49-F238E27FC236}">
                    <a16:creationId xmlns:a16="http://schemas.microsoft.com/office/drawing/2014/main" id="{7334B452-290E-4F98-BD1E-D22581765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207" y="2327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2" name="Text Box 113">
                <a:extLst>
                  <a:ext uri="{FF2B5EF4-FFF2-40B4-BE49-F238E27FC236}">
                    <a16:creationId xmlns:a16="http://schemas.microsoft.com/office/drawing/2014/main" id="{C38AF757-35E9-4D62-82C2-CCBC74B63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063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3" name="Text Box 114">
                <a:extLst>
                  <a:ext uri="{FF2B5EF4-FFF2-40B4-BE49-F238E27FC236}">
                    <a16:creationId xmlns:a16="http://schemas.microsoft.com/office/drawing/2014/main" id="{D3EED974-F0AA-472E-A3A9-12F47914E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063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4" name="Rectangle 115">
                <a:extLst>
                  <a:ext uri="{FF2B5EF4-FFF2-40B4-BE49-F238E27FC236}">
                    <a16:creationId xmlns:a16="http://schemas.microsoft.com/office/drawing/2014/main" id="{725AE4CE-23DE-42A4-868F-4158BC077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63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</p:grpSp>
      <p:sp>
        <p:nvSpPr>
          <p:cNvPr id="509044" name="Line 116">
            <a:extLst>
              <a:ext uri="{FF2B5EF4-FFF2-40B4-BE49-F238E27FC236}">
                <a16:creationId xmlns:a16="http://schemas.microsoft.com/office/drawing/2014/main" id="{A47D413F-8CDE-4603-80E3-01D788339B2F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16563" y="3903663"/>
            <a:ext cx="11176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5" name="Line 117">
            <a:extLst>
              <a:ext uri="{FF2B5EF4-FFF2-40B4-BE49-F238E27FC236}">
                <a16:creationId xmlns:a16="http://schemas.microsoft.com/office/drawing/2014/main" id="{970B713A-2031-404A-A688-B7A27D701C2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475163" y="2976563"/>
            <a:ext cx="914400" cy="217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6" name="Line 118">
            <a:extLst>
              <a:ext uri="{FF2B5EF4-FFF2-40B4-BE49-F238E27FC236}">
                <a16:creationId xmlns:a16="http://schemas.microsoft.com/office/drawing/2014/main" id="{8B549586-CB33-47C5-B864-FA2013F5CD8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776663" y="2278063"/>
            <a:ext cx="711200" cy="377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7" name="Line 119">
            <a:extLst>
              <a:ext uri="{FF2B5EF4-FFF2-40B4-BE49-F238E27FC236}">
                <a16:creationId xmlns:a16="http://schemas.microsoft.com/office/drawing/2014/main" id="{B0B491EE-FE1F-4D13-93FF-15603F5E26EB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30763" y="3789363"/>
            <a:ext cx="11176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8" name="Line 120">
            <a:extLst>
              <a:ext uri="{FF2B5EF4-FFF2-40B4-BE49-F238E27FC236}">
                <a16:creationId xmlns:a16="http://schemas.microsoft.com/office/drawing/2014/main" id="{05E5A404-EBC9-4561-BAB5-05B53007DBA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75063" y="2976563"/>
            <a:ext cx="914400" cy="217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9" name="Line 121">
            <a:extLst>
              <a:ext uri="{FF2B5EF4-FFF2-40B4-BE49-F238E27FC236}">
                <a16:creationId xmlns:a16="http://schemas.microsoft.com/office/drawing/2014/main" id="{0BB41626-1532-4C31-8E1B-53B1AE93512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002213" y="2932113"/>
            <a:ext cx="1117600" cy="205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0" name="Line 122">
            <a:extLst>
              <a:ext uri="{FF2B5EF4-FFF2-40B4-BE49-F238E27FC236}">
                <a16:creationId xmlns:a16="http://schemas.microsoft.com/office/drawing/2014/main" id="{0CB48B23-797B-48EA-889B-D0DE980EA36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475163" y="3662363"/>
            <a:ext cx="9144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1" name="Line 123">
            <a:extLst>
              <a:ext uri="{FF2B5EF4-FFF2-40B4-BE49-F238E27FC236}">
                <a16:creationId xmlns:a16="http://schemas.microsoft.com/office/drawing/2014/main" id="{DF7DE8A7-EF8D-4043-9E95-1FAF8DB841B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05113" y="2792413"/>
            <a:ext cx="711200" cy="274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2" name="Line 124">
            <a:extLst>
              <a:ext uri="{FF2B5EF4-FFF2-40B4-BE49-F238E27FC236}">
                <a16:creationId xmlns:a16="http://schemas.microsoft.com/office/drawing/2014/main" id="{AE8E4C3C-BF4C-42CC-B658-C7E5DFB36F2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201863" y="2417763"/>
            <a:ext cx="1117600" cy="308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3" name="Line 125">
            <a:extLst>
              <a:ext uri="{FF2B5EF4-FFF2-40B4-BE49-F238E27FC236}">
                <a16:creationId xmlns:a16="http://schemas.microsoft.com/office/drawing/2014/main" id="{C01DBC89-22BD-4E5A-A0AB-7C5CE04C210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074863" y="2290763"/>
            <a:ext cx="914400" cy="354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4" name="Line 126">
            <a:extLst>
              <a:ext uri="{FF2B5EF4-FFF2-40B4-BE49-F238E27FC236}">
                <a16:creationId xmlns:a16="http://schemas.microsoft.com/office/drawing/2014/main" id="{353B6A8D-289F-4D33-AEF9-F808547B3CD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802063" y="3217863"/>
            <a:ext cx="1117600" cy="148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5" name="Line 127">
            <a:extLst>
              <a:ext uri="{FF2B5EF4-FFF2-40B4-BE49-F238E27FC236}">
                <a16:creationId xmlns:a16="http://schemas.microsoft.com/office/drawing/2014/main" id="{21078519-5CD4-4F7D-9A02-4AF3F2D29778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389313" y="3833813"/>
            <a:ext cx="9144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6" name="Line 128">
            <a:extLst>
              <a:ext uri="{FF2B5EF4-FFF2-40B4-BE49-F238E27FC236}">
                <a16:creationId xmlns:a16="http://schemas.microsoft.com/office/drawing/2014/main" id="{A2A988E4-CFC8-4701-881D-CA63B33FE44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087813" y="2246313"/>
            <a:ext cx="1117600" cy="342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7" name="Line 129">
            <a:extLst>
              <a:ext uri="{FF2B5EF4-FFF2-40B4-BE49-F238E27FC236}">
                <a16:creationId xmlns:a16="http://schemas.microsoft.com/office/drawing/2014/main" id="{8D047E95-48B5-4A0A-B242-AA362E23F35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646363" y="3890963"/>
            <a:ext cx="9144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8" name="Line 130">
            <a:extLst>
              <a:ext uri="{FF2B5EF4-FFF2-40B4-BE49-F238E27FC236}">
                <a16:creationId xmlns:a16="http://schemas.microsoft.com/office/drawing/2014/main" id="{034A6636-CDFE-41F5-B5E1-250790C62F0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519363" y="4106863"/>
            <a:ext cx="7112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9" name="Line 131">
            <a:extLst>
              <a:ext uri="{FF2B5EF4-FFF2-40B4-BE49-F238E27FC236}">
                <a16:creationId xmlns:a16="http://schemas.microsoft.com/office/drawing/2014/main" id="{A81B2F79-1A24-4451-B177-A3BF543F4D8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030413" y="3846513"/>
            <a:ext cx="1117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0" name="Line 132">
            <a:extLst>
              <a:ext uri="{FF2B5EF4-FFF2-40B4-BE49-F238E27FC236}">
                <a16:creationId xmlns:a16="http://schemas.microsoft.com/office/drawing/2014/main" id="{D91C6783-FFD1-4663-B916-78F070009B9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402013" y="2017713"/>
            <a:ext cx="1117600" cy="388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1" name="Line 133">
            <a:extLst>
              <a:ext uri="{FF2B5EF4-FFF2-40B4-BE49-F238E27FC236}">
                <a16:creationId xmlns:a16="http://schemas.microsoft.com/office/drawing/2014/main" id="{21C15A2B-BD54-40D5-A783-F6245E28B87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817813" y="2805113"/>
            <a:ext cx="914400" cy="2514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2" name="Line 134">
            <a:extLst>
              <a:ext uri="{FF2B5EF4-FFF2-40B4-BE49-F238E27FC236}">
                <a16:creationId xmlns:a16="http://schemas.microsoft.com/office/drawing/2014/main" id="{27449FA8-6C37-4D16-8251-92BF78FA603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405063" y="3421063"/>
            <a:ext cx="711200" cy="148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3" name="Line 135">
            <a:extLst>
              <a:ext uri="{FF2B5EF4-FFF2-40B4-BE49-F238E27FC236}">
                <a16:creationId xmlns:a16="http://schemas.microsoft.com/office/drawing/2014/main" id="{A120DEEE-EB3D-4BE0-B7DC-44768387A1EB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344613" y="3846513"/>
            <a:ext cx="1117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4" name="Line 136">
            <a:extLst>
              <a:ext uri="{FF2B5EF4-FFF2-40B4-BE49-F238E27FC236}">
                <a16:creationId xmlns:a16="http://schemas.microsoft.com/office/drawing/2014/main" id="{CD384353-8C5E-40A8-8706-1B37EE02C4B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160463" y="3890963"/>
            <a:ext cx="9144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5" name="Line 137">
            <a:extLst>
              <a:ext uri="{FF2B5EF4-FFF2-40B4-BE49-F238E27FC236}">
                <a16:creationId xmlns:a16="http://schemas.microsoft.com/office/drawing/2014/main" id="{91D415D3-75C1-4A90-883A-A65D0BD9659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430463" y="2074863"/>
            <a:ext cx="1117600" cy="377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6" name="Line 138">
            <a:extLst>
              <a:ext uri="{FF2B5EF4-FFF2-40B4-BE49-F238E27FC236}">
                <a16:creationId xmlns:a16="http://schemas.microsoft.com/office/drawing/2014/main" id="{521BB408-7341-49CF-BB1D-5B4B5C7C419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246313" y="2462213"/>
            <a:ext cx="914400" cy="320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7" name="Line 139">
            <a:extLst>
              <a:ext uri="{FF2B5EF4-FFF2-40B4-BE49-F238E27FC236}">
                <a16:creationId xmlns:a16="http://schemas.microsoft.com/office/drawing/2014/main" id="{D4CF0A9E-41BC-412E-8A30-B8FD8F936DE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90563" y="4106863"/>
            <a:ext cx="7112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72" name="Text Box 144">
            <a:extLst>
              <a:ext uri="{FF2B5EF4-FFF2-40B4-BE49-F238E27FC236}">
                <a16:creationId xmlns:a16="http://schemas.microsoft.com/office/drawing/2014/main" id="{D7A3621D-B732-4AC6-8548-9A0103F96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4567238"/>
            <a:ext cx="8255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9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9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9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9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9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9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9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9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9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09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0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0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0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0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0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0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0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0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0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0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0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0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0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0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09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09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0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09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utoUpdateAnimBg="0"/>
      <p:bldP spid="5090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51C7A6E-F7A8-4B9F-A977-0D40D7384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2AC38E-E29A-5C40-95B9-36FCEDE1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69756"/>
              </p:ext>
            </p:extLst>
          </p:nvPr>
        </p:nvGraphicFramePr>
        <p:xfrm>
          <a:off x="762000" y="1143000"/>
          <a:ext cx="7315200" cy="5330826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1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Number of Entries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Dense/Sparse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61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Primary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61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Clustering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15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Secondary (key)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715">
                <a:tc rowSpan="2"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Secondary (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nonkey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64">
                <a:tc vMerge="1"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B43E508-1982-42FE-BDF9-3198F828A910}"/>
              </a:ext>
            </a:extLst>
          </p:cNvPr>
          <p:cNvSpPr txBox="1"/>
          <p:nvPr/>
        </p:nvSpPr>
        <p:spPr>
          <a:xfrm>
            <a:off x="2743200" y="1683603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-128"/>
              </a:rPr>
              <a:t>Number of blocks in data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B2ED6-1353-47ED-BC0E-021F2C0EFD7E}"/>
              </a:ext>
            </a:extLst>
          </p:cNvPr>
          <p:cNvSpPr txBox="1"/>
          <p:nvPr/>
        </p:nvSpPr>
        <p:spPr>
          <a:xfrm>
            <a:off x="5581073" y="1868268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Sparse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59A2-99D2-4101-95C4-D3C07CDF0C54}"/>
              </a:ext>
            </a:extLst>
          </p:cNvPr>
          <p:cNvSpPr txBox="1"/>
          <p:nvPr/>
        </p:nvSpPr>
        <p:spPr>
          <a:xfrm>
            <a:off x="2743200" y="2478514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Number of distinct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DDA03-EC45-4549-AAD5-9C2B5953144C}"/>
              </a:ext>
            </a:extLst>
          </p:cNvPr>
          <p:cNvSpPr txBox="1"/>
          <p:nvPr/>
        </p:nvSpPr>
        <p:spPr>
          <a:xfrm>
            <a:off x="5581073" y="2663179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Sparse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A8381-6C98-449C-8A08-0E177506F369}"/>
              </a:ext>
            </a:extLst>
          </p:cNvPr>
          <p:cNvSpPr txBox="1"/>
          <p:nvPr/>
        </p:nvSpPr>
        <p:spPr>
          <a:xfrm>
            <a:off x="2740891" y="3392914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Number of records in data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788421-B55C-4824-AD5D-48C02311EA21}"/>
              </a:ext>
            </a:extLst>
          </p:cNvPr>
          <p:cNvSpPr txBox="1"/>
          <p:nvPr/>
        </p:nvSpPr>
        <p:spPr>
          <a:xfrm>
            <a:off x="5560291" y="3577579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Dense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FC18B-038B-4A83-9034-8474777C31B8}"/>
              </a:ext>
            </a:extLst>
          </p:cNvPr>
          <p:cNvSpPr txBox="1"/>
          <p:nvPr/>
        </p:nvSpPr>
        <p:spPr>
          <a:xfrm>
            <a:off x="2740891" y="4372490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Number of distinct values (1</a:t>
            </a:r>
            <a:r>
              <a:rPr lang="en-US" altLang="en-US" baseline="30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st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level)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CF8FA-7BD6-4CDE-A2DF-6802453E7085}"/>
              </a:ext>
            </a:extLst>
          </p:cNvPr>
          <p:cNvSpPr txBox="1"/>
          <p:nvPr/>
        </p:nvSpPr>
        <p:spPr>
          <a:xfrm>
            <a:off x="2743200" y="5257800"/>
            <a:ext cx="2819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Number of records/pointers (2</a:t>
            </a:r>
            <a:r>
              <a:rPr lang="en-US" altLang="en-US" baseline="30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nd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level)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2E7F1-187A-4861-85DC-B49283815B4D}"/>
              </a:ext>
            </a:extLst>
          </p:cNvPr>
          <p:cNvSpPr txBox="1"/>
          <p:nvPr/>
        </p:nvSpPr>
        <p:spPr>
          <a:xfrm>
            <a:off x="5579918" y="4491979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Sparse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030927-196F-45E2-9484-90356B4240A9}"/>
              </a:ext>
            </a:extLst>
          </p:cNvPr>
          <p:cNvSpPr txBox="1"/>
          <p:nvPr/>
        </p:nvSpPr>
        <p:spPr>
          <a:xfrm>
            <a:off x="5560290" y="5627131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Dense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9DFDE44-E88F-4120-923A-E8983789D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Large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F720-41E2-403D-A5D9-95A63C918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en-US"/>
              <a:t>For Big Databases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the Index could be very large to fit in main memory!</a:t>
            </a:r>
          </a:p>
          <a:p>
            <a:endParaRPr lang="en-US" altLang="en-US"/>
          </a:p>
          <a:p>
            <a:r>
              <a:rPr lang="en-US" altLang="en-US" i="1"/>
              <a:t>Can we do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4">
            <a:extLst>
              <a:ext uri="{FF2B5EF4-FFF2-40B4-BE49-F238E27FC236}">
                <a16:creationId xmlns:a16="http://schemas.microsoft.com/office/drawing/2014/main" id="{67573552-0CA6-484D-8E66-219B94C28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3BC101B-A107-4238-8717-18FFCF946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52425"/>
            <a:ext cx="9053513" cy="533400"/>
          </a:xfrm>
        </p:spPr>
        <p:txBody>
          <a:bodyPr/>
          <a:lstStyle/>
          <a:p>
            <a:pPr eaLnBrk="1" hangingPunct="1"/>
            <a:r>
              <a:rPr lang="en-US" altLang="en-US"/>
              <a:t>Database Management System (DBMS)</a:t>
            </a:r>
          </a:p>
        </p:txBody>
      </p:sp>
      <p:sp>
        <p:nvSpPr>
          <p:cNvPr id="243716" name="AutoShape 4">
            <a:extLst>
              <a:ext uri="{FF2B5EF4-FFF2-40B4-BE49-F238E27FC236}">
                <a16:creationId xmlns:a16="http://schemas.microsoft.com/office/drawing/2014/main" id="{76C1A9E2-E10F-8E43-8DB4-1C13653E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5181600"/>
            <a:ext cx="5029200" cy="838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243719" name="AutoShape 7">
            <a:extLst>
              <a:ext uri="{FF2B5EF4-FFF2-40B4-BE49-F238E27FC236}">
                <a16:creationId xmlns:a16="http://schemas.microsoft.com/office/drawing/2014/main" id="{A2350262-E818-9F40-8AB4-2E5E2FD12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B6E4A609-FB2C-3840-AAEE-E7573115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384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A49C1194-72B2-DE46-AF6D-29806CD0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7F4AC942-B664-524D-894F-3DD5FC59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>
            <a:extLst>
              <a:ext uri="{FF2B5EF4-FFF2-40B4-BE49-F238E27FC236}">
                <a16:creationId xmlns:a16="http://schemas.microsoft.com/office/drawing/2014/main" id="{8BA16C3A-884E-5243-AC0B-B96FB11B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>
            <a:extLst>
              <a:ext uri="{FF2B5EF4-FFF2-40B4-BE49-F238E27FC236}">
                <a16:creationId xmlns:a16="http://schemas.microsoft.com/office/drawing/2014/main" id="{C6D6124D-BBA9-8F43-AB37-DB19BC81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21DB9047-42AD-A246-B86F-58B37FB1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6155" name="Text Box 15">
            <a:extLst>
              <a:ext uri="{FF2B5EF4-FFF2-40B4-BE49-F238E27FC236}">
                <a16:creationId xmlns:a16="http://schemas.microsoft.com/office/drawing/2014/main" id="{6C6D3A00-74D9-4B4A-A8DA-AAA6E8EB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54650"/>
            <a:ext cx="1371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2200">
                <a:latin typeface="Comic Sans MS" panose="030F0702030302020204" pitchFamily="66" charset="0"/>
              </a:rPr>
              <a:t>Indexes</a:t>
            </a:r>
          </a:p>
        </p:txBody>
      </p:sp>
      <p:sp>
        <p:nvSpPr>
          <p:cNvPr id="6156" name="Text Box 18">
            <a:extLst>
              <a:ext uri="{FF2B5EF4-FFF2-40B4-BE49-F238E27FC236}">
                <a16:creationId xmlns:a16="http://schemas.microsoft.com/office/drawing/2014/main" id="{1B602E4D-02AA-4062-B62D-1100FAF1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6157" name="Text Box 19">
            <a:extLst>
              <a:ext uri="{FF2B5EF4-FFF2-40B4-BE49-F238E27FC236}">
                <a16:creationId xmlns:a16="http://schemas.microsoft.com/office/drawing/2014/main" id="{979EE2F5-119A-4B3D-B2FA-05253B89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Catalog</a:t>
            </a:r>
          </a:p>
        </p:txBody>
      </p:sp>
      <p:sp>
        <p:nvSpPr>
          <p:cNvPr id="6158" name="Text Box 20">
            <a:extLst>
              <a:ext uri="{FF2B5EF4-FFF2-40B4-BE49-F238E27FC236}">
                <a16:creationId xmlns:a16="http://schemas.microsoft.com/office/drawing/2014/main" id="{49F7136C-3A15-4306-B6EF-D54B9A59B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1995488"/>
            <a:ext cx="240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SQL Commands</a:t>
            </a:r>
          </a:p>
        </p:txBody>
      </p:sp>
      <p:cxnSp>
        <p:nvCxnSpPr>
          <p:cNvPr id="6159" name="AutoShape 37">
            <a:extLst>
              <a:ext uri="{FF2B5EF4-FFF2-40B4-BE49-F238E27FC236}">
                <a16:creationId xmlns:a16="http://schemas.microsoft.com/office/drawing/2014/main" id="{D408E2B4-BBF8-418E-A41D-1C8F4444B6FD}"/>
              </a:ext>
            </a:extLst>
          </p:cNvPr>
          <p:cNvCxnSpPr>
            <a:cxnSpLocks noChangeShapeType="1"/>
            <a:endCxn id="6158" idx="1"/>
          </p:cNvCxnSpPr>
          <p:nvPr/>
        </p:nvCxnSpPr>
        <p:spPr bwMode="auto">
          <a:xfrm rot="16200000" flipH="1">
            <a:off x="2872581" y="1661319"/>
            <a:ext cx="350838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39">
            <a:extLst>
              <a:ext uri="{FF2B5EF4-FFF2-40B4-BE49-F238E27FC236}">
                <a16:creationId xmlns:a16="http://schemas.microsoft.com/office/drawing/2014/main" id="{AD49FC6F-EEB2-4B2E-8E97-8C824597B315}"/>
              </a:ext>
            </a:extLst>
          </p:cNvPr>
          <p:cNvCxnSpPr>
            <a:cxnSpLocks noChangeShapeType="1"/>
            <a:stCxn id="243719" idx="2"/>
            <a:endCxn id="6158" idx="3"/>
          </p:cNvCxnSpPr>
          <p:nvPr/>
        </p:nvCxnSpPr>
        <p:spPr bwMode="auto">
          <a:xfrm rot="5400000">
            <a:off x="6034881" y="1585119"/>
            <a:ext cx="350838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Line 40">
            <a:extLst>
              <a:ext uri="{FF2B5EF4-FFF2-40B4-BE49-F238E27FC236}">
                <a16:creationId xmlns:a16="http://schemas.microsoft.com/office/drawing/2014/main" id="{32994789-4C17-4CEE-8FA4-657C5A02D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2" name="AutoShape 41">
            <a:extLst>
              <a:ext uri="{FF2B5EF4-FFF2-40B4-BE49-F238E27FC236}">
                <a16:creationId xmlns:a16="http://schemas.microsoft.com/office/drawing/2014/main" id="{5A17C693-F37E-4D1B-A572-20C8619FC4CF}"/>
              </a:ext>
            </a:extLst>
          </p:cNvPr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3147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Line 42">
            <a:extLst>
              <a:ext uri="{FF2B5EF4-FFF2-40B4-BE49-F238E27FC236}">
                <a16:creationId xmlns:a16="http://schemas.microsoft.com/office/drawing/2014/main" id="{096227F0-F049-431B-BC89-DFDF7D75C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3">
            <a:extLst>
              <a:ext uri="{FF2B5EF4-FFF2-40B4-BE49-F238E27FC236}">
                <a16:creationId xmlns:a16="http://schemas.microsoft.com/office/drawing/2014/main" id="{8D424B45-8B21-474E-811E-CD100A23E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4">
            <a:extLst>
              <a:ext uri="{FF2B5EF4-FFF2-40B4-BE49-F238E27FC236}">
                <a16:creationId xmlns:a16="http://schemas.microsoft.com/office/drawing/2014/main" id="{656675F6-4B8C-4C9B-8885-0CDAF2B56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5">
            <a:extLst>
              <a:ext uri="{FF2B5EF4-FFF2-40B4-BE49-F238E27FC236}">
                <a16:creationId xmlns:a16="http://schemas.microsoft.com/office/drawing/2014/main" id="{6A2F9ABD-BEE7-4390-821E-76C35ACD9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46">
            <a:extLst>
              <a:ext uri="{FF2B5EF4-FFF2-40B4-BE49-F238E27FC236}">
                <a16:creationId xmlns:a16="http://schemas.microsoft.com/office/drawing/2014/main" id="{023E9453-3A0A-4005-9BB5-45A17C0CF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47">
            <a:extLst>
              <a:ext uri="{FF2B5EF4-FFF2-40B4-BE49-F238E27FC236}">
                <a16:creationId xmlns:a16="http://schemas.microsoft.com/office/drawing/2014/main" id="{EF1AF1B6-0DB9-4BD7-B54C-2CC3EDEC9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9" name="AutoShape 48">
            <a:extLst>
              <a:ext uri="{FF2B5EF4-FFF2-40B4-BE49-F238E27FC236}">
                <a16:creationId xmlns:a16="http://schemas.microsoft.com/office/drawing/2014/main" id="{1D526E0D-630F-4F76-A2B3-8FD3CC8FFBDD}"/>
              </a:ext>
            </a:extLst>
          </p:cNvPr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3810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49">
            <a:extLst>
              <a:ext uri="{FF2B5EF4-FFF2-40B4-BE49-F238E27FC236}">
                <a16:creationId xmlns:a16="http://schemas.microsoft.com/office/drawing/2014/main" id="{D47DC18D-A508-4897-82BD-50DC99D7E456}"/>
              </a:ext>
            </a:extLst>
          </p:cNvPr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343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54E7F2B7-74F3-FE4A-9D9B-1A699AC2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5FE7E14-CCC2-894C-8E38-15C55DE7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6173" name="Line 25">
            <a:extLst>
              <a:ext uri="{FF2B5EF4-FFF2-40B4-BE49-F238E27FC236}">
                <a16:creationId xmlns:a16="http://schemas.microsoft.com/office/drawing/2014/main" id="{6056DC05-FFB7-4E80-A522-79BA47D84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0431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26">
            <a:extLst>
              <a:ext uri="{FF2B5EF4-FFF2-40B4-BE49-F238E27FC236}">
                <a16:creationId xmlns:a16="http://schemas.microsoft.com/office/drawing/2014/main" id="{BF282B4C-C7E7-4904-91E9-0F4D12D92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054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9E1D87E4-DC38-6349-A3C8-421338B7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70000"/>
            <a:ext cx="1752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Applications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D5A8C7FD-C3BA-354A-8A34-A9959243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76463"/>
            <a:ext cx="990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DBMS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4BEAAA4D-103B-684C-B31C-615977E44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53063"/>
            <a:ext cx="14478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Database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9A2A09-CBF0-45A1-9C43-B2EF25DCB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4795838"/>
            <a:ext cx="26289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7">
            <a:extLst>
              <a:ext uri="{FF2B5EF4-FFF2-40B4-BE49-F238E27FC236}">
                <a16:creationId xmlns:a16="http://schemas.microsoft.com/office/drawing/2014/main" id="{D46E27DC-0B2D-074E-BED5-BDE370E2B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3429000" cy="838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b="1" i="1" u="sng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CE60F245-13E1-4CFF-B686-3BD16E0F6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Single-level Index vs. Data File!</a:t>
            </a:r>
          </a:p>
        </p:txBody>
      </p:sp>
      <p:pic>
        <p:nvPicPr>
          <p:cNvPr id="31746" name="Picture 5">
            <a:extLst>
              <a:ext uri="{FF2B5EF4-FFF2-40B4-BE49-F238E27FC236}">
                <a16:creationId xmlns:a16="http://schemas.microsoft.com/office/drawing/2014/main" id="{C9F82072-D6D3-44B6-9F64-E22F4F578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98600"/>
            <a:ext cx="33528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43590-AD4A-C84C-AA5D-7B3CEC6C576E}"/>
              </a:ext>
            </a:extLst>
          </p:cNvPr>
          <p:cNvSpPr txBox="1"/>
          <p:nvPr/>
        </p:nvSpPr>
        <p:spPr>
          <a:xfrm>
            <a:off x="990600" y="2724150"/>
            <a:ext cx="22098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Index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F1015-CABE-C948-BDF4-5390705CD1F4}"/>
              </a:ext>
            </a:extLst>
          </p:cNvPr>
          <p:cNvSpPr txBox="1"/>
          <p:nvPr/>
        </p:nvSpPr>
        <p:spPr>
          <a:xfrm>
            <a:off x="6477000" y="1752600"/>
            <a:ext cx="22098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Data file</a:t>
            </a:r>
          </a:p>
        </p:txBody>
      </p:sp>
      <p:cxnSp>
        <p:nvCxnSpPr>
          <p:cNvPr id="31749" name="Curved Connector 12">
            <a:extLst>
              <a:ext uri="{FF2B5EF4-FFF2-40B4-BE49-F238E27FC236}">
                <a16:creationId xmlns:a16="http://schemas.microsoft.com/office/drawing/2014/main" id="{201DDDE9-0026-42C3-A2A1-5A003CF6D8C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172200" y="2209800"/>
            <a:ext cx="10668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Shape 14">
            <a:extLst>
              <a:ext uri="{FF2B5EF4-FFF2-40B4-BE49-F238E27FC236}">
                <a16:creationId xmlns:a16="http://schemas.microsoft.com/office/drawing/2014/main" id="{227B51FE-229D-41AB-A5C8-C9E0D104E1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3200400"/>
            <a:ext cx="1371600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B42048F-6912-428D-A414-074E76E10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Multi-Level Index vs. Data!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8E7F6-D4E3-534A-BAA1-2EBCAB90DBBA}"/>
              </a:ext>
            </a:extLst>
          </p:cNvPr>
          <p:cNvSpPr txBox="1"/>
          <p:nvPr/>
        </p:nvSpPr>
        <p:spPr>
          <a:xfrm>
            <a:off x="457200" y="1200150"/>
            <a:ext cx="27432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Multi-level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F63E2-E3CD-F840-9201-F739264A594B}"/>
              </a:ext>
            </a:extLst>
          </p:cNvPr>
          <p:cNvSpPr txBox="1"/>
          <p:nvPr/>
        </p:nvSpPr>
        <p:spPr>
          <a:xfrm>
            <a:off x="6934200" y="1752600"/>
            <a:ext cx="22098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Data file</a:t>
            </a:r>
          </a:p>
        </p:txBody>
      </p:sp>
      <p:cxnSp>
        <p:nvCxnSpPr>
          <p:cNvPr id="32772" name="Curved Connector 12">
            <a:extLst>
              <a:ext uri="{FF2B5EF4-FFF2-40B4-BE49-F238E27FC236}">
                <a16:creationId xmlns:a16="http://schemas.microsoft.com/office/drawing/2014/main" id="{E7F8961F-0A5A-469D-8A47-B9E7D0ECFA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467600" y="2209800"/>
            <a:ext cx="10668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3" name="Shape 14">
            <a:extLst>
              <a:ext uri="{FF2B5EF4-FFF2-40B4-BE49-F238E27FC236}">
                <a16:creationId xmlns:a16="http://schemas.microsoft.com/office/drawing/2014/main" id="{0260EAC9-E452-40B2-82FE-F5A5CE211A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562100" y="1638300"/>
            <a:ext cx="762000" cy="685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74" name="Picture 5">
            <a:extLst>
              <a:ext uri="{FF2B5EF4-FFF2-40B4-BE49-F238E27FC236}">
                <a16:creationId xmlns:a16="http://schemas.microsoft.com/office/drawing/2014/main" id="{C2D2561C-C95F-48E2-A779-B4CDCDBE1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1" r="42599"/>
          <a:stretch>
            <a:fillRect/>
          </a:stretch>
        </p:blipFill>
        <p:spPr bwMode="auto">
          <a:xfrm>
            <a:off x="2819400" y="2209800"/>
            <a:ext cx="18288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5">
            <a:extLst>
              <a:ext uri="{FF2B5EF4-FFF2-40B4-BE49-F238E27FC236}">
                <a16:creationId xmlns:a16="http://schemas.microsoft.com/office/drawing/2014/main" id="{9B454B1F-198A-42E1-88BC-3F5C8A509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1" r="42599"/>
          <a:stretch>
            <a:fillRect/>
          </a:stretch>
        </p:blipFill>
        <p:spPr bwMode="auto">
          <a:xfrm>
            <a:off x="1458913" y="2590800"/>
            <a:ext cx="120808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5">
            <a:extLst>
              <a:ext uri="{FF2B5EF4-FFF2-40B4-BE49-F238E27FC236}">
                <a16:creationId xmlns:a16="http://schemas.microsoft.com/office/drawing/2014/main" id="{59E8AEF4-2CC0-4519-A983-82F42942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/>
          <a:stretch>
            <a:fillRect/>
          </a:stretch>
        </p:blipFill>
        <p:spPr bwMode="auto">
          <a:xfrm>
            <a:off x="5410200" y="1295400"/>
            <a:ext cx="19812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5">
            <a:extLst>
              <a:ext uri="{FF2B5EF4-FFF2-40B4-BE49-F238E27FC236}">
                <a16:creationId xmlns:a16="http://schemas.microsoft.com/office/drawing/2014/main" id="{D59C643E-E5E8-4933-99F4-8D9EF358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1" r="42599"/>
          <a:stretch>
            <a:fillRect/>
          </a:stretch>
        </p:blipFill>
        <p:spPr bwMode="auto">
          <a:xfrm>
            <a:off x="638175" y="3048000"/>
            <a:ext cx="6572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1F1D8CE-F2A7-406C-8B41-DE812E4F0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Multi-Level Indexes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B65C6C3-FF0C-4A71-A725-546C1144A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Because a single-level index is an </a:t>
            </a:r>
            <a:r>
              <a:rPr lang="en-US" altLang="en-US">
                <a:solidFill>
                  <a:srgbClr val="FF0000"/>
                </a:solidFill>
              </a:rPr>
              <a:t>ordered</a:t>
            </a:r>
            <a:r>
              <a:rPr lang="en-US" altLang="en-US"/>
              <a:t> file: create a primary </a:t>
            </a:r>
            <a:r>
              <a:rPr lang="en-US" altLang="en-US" u="sng"/>
              <a:t>index to the index</a:t>
            </a:r>
            <a:r>
              <a:rPr lang="en-US" altLang="en-US"/>
              <a:t> itself! </a:t>
            </a:r>
          </a:p>
          <a:p>
            <a:pPr lvl="1"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original index file is called </a:t>
            </a:r>
            <a:r>
              <a:rPr lang="en-US" altLang="en-US">
                <a:solidFill>
                  <a:srgbClr val="0000FF"/>
                </a:solidFill>
              </a:rPr>
              <a:t>first-level index</a:t>
            </a:r>
            <a:r>
              <a:rPr lang="en-US" altLang="en-US"/>
              <a:t>   </a:t>
            </a:r>
          </a:p>
          <a:p>
            <a:pPr lvl="1"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index to index is called the </a:t>
            </a:r>
            <a:r>
              <a:rPr lang="en-US" altLang="en-US">
                <a:solidFill>
                  <a:srgbClr val="0000FF"/>
                </a:solidFill>
              </a:rPr>
              <a:t>second-level index</a:t>
            </a:r>
          </a:p>
          <a:p>
            <a:pPr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We can </a:t>
            </a:r>
            <a:r>
              <a:rPr lang="en-US" altLang="en-US">
                <a:solidFill>
                  <a:schemeClr val="accent2"/>
                </a:solidFill>
              </a:rPr>
              <a:t>repeat</a:t>
            </a:r>
            <a:r>
              <a:rPr lang="en-US" altLang="en-US"/>
              <a:t> the process until all entries of the top level fit in </a:t>
            </a:r>
            <a:r>
              <a:rPr lang="en-US" altLang="en-US" u="sng"/>
              <a:t>one disk block</a:t>
            </a:r>
            <a:endParaRPr lang="en-US" altLang="en-US" sz="900"/>
          </a:p>
          <a:p>
            <a:pPr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A multi-level index can be used on any type of first-level index: primary, secondary, clustering</a:t>
            </a:r>
            <a:endParaRPr lang="en-US" altLang="en-US" sz="1600"/>
          </a:p>
          <a:p>
            <a:pPr eaLnBrk="1" hangingPunct="1"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endParaRPr lang="en-US" altLang="en-US" sz="1600"/>
          </a:p>
          <a:p>
            <a:pPr lvl="1" eaLnBrk="1" hangingPunct="1">
              <a:spcAft>
                <a:spcPts val="24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ED274F3-00C8-406E-A275-394041E20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altLang="en-US"/>
              <a:t>Multi-level ISAM</a:t>
            </a:r>
          </a:p>
        </p:txBody>
      </p:sp>
      <p:grpSp>
        <p:nvGrpSpPr>
          <p:cNvPr id="34818" name="Group 70">
            <a:extLst>
              <a:ext uri="{FF2B5EF4-FFF2-40B4-BE49-F238E27FC236}">
                <a16:creationId xmlns:a16="http://schemas.microsoft.com/office/drawing/2014/main" id="{AC10C174-1289-4D92-A174-5F626F4C0FCE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408238"/>
            <a:ext cx="6515100" cy="3687762"/>
            <a:chOff x="792" y="1901"/>
            <a:chExt cx="3960" cy="2083"/>
          </a:xfrm>
        </p:grpSpPr>
        <p:grpSp>
          <p:nvGrpSpPr>
            <p:cNvPr id="34827" name="Group 67">
              <a:extLst>
                <a:ext uri="{FF2B5EF4-FFF2-40B4-BE49-F238E27FC236}">
                  <a16:creationId xmlns:a16="http://schemas.microsoft.com/office/drawing/2014/main" id="{0AE88AD5-BFEE-4B80-87F8-9809DBD7C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" y="2394"/>
              <a:ext cx="3960" cy="1590"/>
              <a:chOff x="792" y="2394"/>
              <a:chExt cx="3960" cy="1590"/>
            </a:xfrm>
          </p:grpSpPr>
          <p:sp>
            <p:nvSpPr>
              <p:cNvPr id="34845" name="Text Box 5">
                <a:extLst>
                  <a:ext uri="{FF2B5EF4-FFF2-40B4-BE49-F238E27FC236}">
                    <a16:creationId xmlns:a16="http://schemas.microsoft.com/office/drawing/2014/main" id="{7DD47E43-C24D-49E5-928F-00024DE2F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394"/>
                <a:ext cx="936" cy="15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2 merry boston</a:t>
                </a:r>
              </a:p>
            </p:txBody>
          </p:sp>
          <p:sp>
            <p:nvSpPr>
              <p:cNvPr id="34846" name="Text Box 6">
                <a:extLst>
                  <a:ext uri="{FF2B5EF4-FFF2-40B4-BE49-F238E27FC236}">
                    <a16:creationId xmlns:a16="http://schemas.microsoft.com/office/drawing/2014/main" id="{5779DB93-6889-4E46-957F-72A679BB6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553"/>
                <a:ext cx="936" cy="15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11 nick nyc</a:t>
                </a:r>
              </a:p>
            </p:txBody>
          </p:sp>
          <p:sp>
            <p:nvSpPr>
              <p:cNvPr id="34847" name="Text Box 7">
                <a:extLst>
                  <a:ext uri="{FF2B5EF4-FFF2-40B4-BE49-F238E27FC236}">
                    <a16:creationId xmlns:a16="http://schemas.microsoft.com/office/drawing/2014/main" id="{16AFB8C6-FC22-412F-9170-886F08ACB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712"/>
                <a:ext cx="936" cy="15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12 elen newton</a:t>
                </a:r>
              </a:p>
            </p:txBody>
          </p:sp>
          <p:sp>
            <p:nvSpPr>
              <p:cNvPr id="34848" name="Text Box 8">
                <a:extLst>
                  <a:ext uri="{FF2B5EF4-FFF2-40B4-BE49-F238E27FC236}">
                    <a16:creationId xmlns:a16="http://schemas.microsoft.com/office/drawing/2014/main" id="{5FC44482-1D92-462C-9975-6FF7CEDC2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871"/>
                <a:ext cx="936" cy="15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17 susan pgh</a:t>
                </a:r>
              </a:p>
            </p:txBody>
          </p:sp>
          <p:grpSp>
            <p:nvGrpSpPr>
              <p:cNvPr id="34849" name="Group 9">
                <a:extLst>
                  <a:ext uri="{FF2B5EF4-FFF2-40B4-BE49-F238E27FC236}">
                    <a16:creationId xmlns:a16="http://schemas.microsoft.com/office/drawing/2014/main" id="{3EED4F45-0962-405B-BCCC-1B5FF09CB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394"/>
                <a:ext cx="936" cy="636"/>
                <a:chOff x="5220" y="3780"/>
                <a:chExt cx="2340" cy="1440"/>
              </a:xfrm>
            </p:grpSpPr>
            <p:sp>
              <p:nvSpPr>
                <p:cNvPr id="34875" name="Text Box 10">
                  <a:extLst>
                    <a:ext uri="{FF2B5EF4-FFF2-40B4-BE49-F238E27FC236}">
                      <a16:creationId xmlns:a16="http://schemas.microsoft.com/office/drawing/2014/main" id="{D471073C-A5F9-417F-A747-CA82C83EAC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19…</a:t>
                  </a:r>
                </a:p>
              </p:txBody>
            </p:sp>
            <p:sp>
              <p:nvSpPr>
                <p:cNvPr id="34876" name="Text Box 11">
                  <a:extLst>
                    <a:ext uri="{FF2B5EF4-FFF2-40B4-BE49-F238E27FC236}">
                      <a16:creationId xmlns:a16="http://schemas.microsoft.com/office/drawing/2014/main" id="{B7CE716D-91A8-4DED-BE09-26C00F0B79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20…</a:t>
                  </a:r>
                </a:p>
              </p:txBody>
            </p:sp>
            <p:sp>
              <p:nvSpPr>
                <p:cNvPr id="34877" name="Text Box 12">
                  <a:extLst>
                    <a:ext uri="{FF2B5EF4-FFF2-40B4-BE49-F238E27FC236}">
                      <a16:creationId xmlns:a16="http://schemas.microsoft.com/office/drawing/2014/main" id="{A0AE1AFC-27BC-4BD6-B636-285C6BF385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22…</a:t>
                  </a:r>
                </a:p>
              </p:txBody>
            </p:sp>
            <p:sp>
              <p:nvSpPr>
                <p:cNvPr id="34878" name="Text Box 13">
                  <a:extLst>
                    <a:ext uri="{FF2B5EF4-FFF2-40B4-BE49-F238E27FC236}">
                      <a16:creationId xmlns:a16="http://schemas.microsoft.com/office/drawing/2014/main" id="{2774080C-652A-4CBE-8E10-CC50FDA65F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25…</a:t>
                  </a:r>
                </a:p>
              </p:txBody>
            </p:sp>
          </p:grpSp>
          <p:grpSp>
            <p:nvGrpSpPr>
              <p:cNvPr id="34850" name="Group 14">
                <a:extLst>
                  <a:ext uri="{FF2B5EF4-FFF2-40B4-BE49-F238E27FC236}">
                    <a16:creationId xmlns:a16="http://schemas.microsoft.com/office/drawing/2014/main" id="{F2CC30D8-C4FB-4638-9CCF-ADAF8B80E8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0" y="2394"/>
                <a:ext cx="936" cy="636"/>
                <a:chOff x="5220" y="3780"/>
                <a:chExt cx="2340" cy="1440"/>
              </a:xfrm>
            </p:grpSpPr>
            <p:sp>
              <p:nvSpPr>
                <p:cNvPr id="34871" name="Text Box 15">
                  <a:extLst>
                    <a:ext uri="{FF2B5EF4-FFF2-40B4-BE49-F238E27FC236}">
                      <a16:creationId xmlns:a16="http://schemas.microsoft.com/office/drawing/2014/main" id="{2DEA7FCF-362E-438C-9D88-57EA026AFD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154…</a:t>
                  </a:r>
                </a:p>
              </p:txBody>
            </p:sp>
            <p:sp>
              <p:nvSpPr>
                <p:cNvPr id="34872" name="Text Box 16">
                  <a:extLst>
                    <a:ext uri="{FF2B5EF4-FFF2-40B4-BE49-F238E27FC236}">
                      <a16:creationId xmlns:a16="http://schemas.microsoft.com/office/drawing/2014/main" id="{B379F835-E8DE-4A7A-83E9-469AEC6DAE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159…</a:t>
                  </a:r>
                </a:p>
              </p:txBody>
            </p:sp>
            <p:sp>
              <p:nvSpPr>
                <p:cNvPr id="34873" name="Text Box 17">
                  <a:extLst>
                    <a:ext uri="{FF2B5EF4-FFF2-40B4-BE49-F238E27FC236}">
                      <a16:creationId xmlns:a16="http://schemas.microsoft.com/office/drawing/2014/main" id="{34E06EC0-637F-414F-9E1E-EEB0D7DD2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169…</a:t>
                  </a:r>
                </a:p>
              </p:txBody>
            </p:sp>
            <p:sp>
              <p:nvSpPr>
                <p:cNvPr id="34874" name="Text Box 18">
                  <a:extLst>
                    <a:ext uri="{FF2B5EF4-FFF2-40B4-BE49-F238E27FC236}">
                      <a16:creationId xmlns:a16="http://schemas.microsoft.com/office/drawing/2014/main" id="{A2CB3823-896C-46B9-A243-A063E20F40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170…</a:t>
                  </a:r>
                </a:p>
              </p:txBody>
            </p:sp>
          </p:grpSp>
          <p:grpSp>
            <p:nvGrpSpPr>
              <p:cNvPr id="34851" name="Group 19">
                <a:extLst>
                  <a:ext uri="{FF2B5EF4-FFF2-40B4-BE49-F238E27FC236}">
                    <a16:creationId xmlns:a16="http://schemas.microsoft.com/office/drawing/2014/main" id="{C9AFCF9E-B3B3-4A26-8B2A-EF06C2F9A9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" y="3348"/>
                <a:ext cx="936" cy="636"/>
                <a:chOff x="5220" y="3780"/>
                <a:chExt cx="2340" cy="1440"/>
              </a:xfrm>
            </p:grpSpPr>
            <p:sp>
              <p:nvSpPr>
                <p:cNvPr id="34867" name="Text Box 20">
                  <a:extLst>
                    <a:ext uri="{FF2B5EF4-FFF2-40B4-BE49-F238E27FC236}">
                      <a16:creationId xmlns:a16="http://schemas.microsoft.com/office/drawing/2014/main" id="{D06AA8EF-5CEF-46DE-A43C-AFBCE13DAA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171…</a:t>
                  </a:r>
                </a:p>
              </p:txBody>
            </p:sp>
            <p:sp>
              <p:nvSpPr>
                <p:cNvPr id="34868" name="Text Box 21">
                  <a:extLst>
                    <a:ext uri="{FF2B5EF4-FFF2-40B4-BE49-F238E27FC236}">
                      <a16:creationId xmlns:a16="http://schemas.microsoft.com/office/drawing/2014/main" id="{B156C7FB-ADFD-4F4C-93F5-DCD454034A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172…</a:t>
                  </a:r>
                </a:p>
              </p:txBody>
            </p:sp>
            <p:sp>
              <p:nvSpPr>
                <p:cNvPr id="34869" name="Text Box 22">
                  <a:extLst>
                    <a:ext uri="{FF2B5EF4-FFF2-40B4-BE49-F238E27FC236}">
                      <a16:creationId xmlns:a16="http://schemas.microsoft.com/office/drawing/2014/main" id="{1F1A7F7C-F154-43C0-91DD-45DE03674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181…</a:t>
                  </a:r>
                </a:p>
              </p:txBody>
            </p:sp>
            <p:sp>
              <p:nvSpPr>
                <p:cNvPr id="34870" name="Text Box 23">
                  <a:extLst>
                    <a:ext uri="{FF2B5EF4-FFF2-40B4-BE49-F238E27FC236}">
                      <a16:creationId xmlns:a16="http://schemas.microsoft.com/office/drawing/2014/main" id="{2A786D04-51FB-4377-8FBF-B5F2A7DD7C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187…</a:t>
                  </a:r>
                </a:p>
              </p:txBody>
            </p:sp>
          </p:grpSp>
          <p:grpSp>
            <p:nvGrpSpPr>
              <p:cNvPr id="34852" name="Group 24">
                <a:extLst>
                  <a:ext uri="{FF2B5EF4-FFF2-40B4-BE49-F238E27FC236}">
                    <a16:creationId xmlns:a16="http://schemas.microsoft.com/office/drawing/2014/main" id="{D224C98D-AED4-402F-826B-C0D92A02B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3348"/>
                <a:ext cx="936" cy="636"/>
                <a:chOff x="5220" y="3780"/>
                <a:chExt cx="2340" cy="1440"/>
              </a:xfrm>
            </p:grpSpPr>
            <p:sp>
              <p:nvSpPr>
                <p:cNvPr id="34863" name="Text Box 25">
                  <a:extLst>
                    <a:ext uri="{FF2B5EF4-FFF2-40B4-BE49-F238E27FC236}">
                      <a16:creationId xmlns:a16="http://schemas.microsoft.com/office/drawing/2014/main" id="{ACAE4A0C-F3FC-491D-9267-00A9E3FCD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909…</a:t>
                  </a:r>
                </a:p>
              </p:txBody>
            </p:sp>
            <p:sp>
              <p:nvSpPr>
                <p:cNvPr id="34864" name="Text Box 26">
                  <a:extLst>
                    <a:ext uri="{FF2B5EF4-FFF2-40B4-BE49-F238E27FC236}">
                      <a16:creationId xmlns:a16="http://schemas.microsoft.com/office/drawing/2014/main" id="{5FFE6E14-C232-40BE-A020-FBF9611077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912…</a:t>
                  </a:r>
                </a:p>
              </p:txBody>
            </p:sp>
            <p:sp>
              <p:nvSpPr>
                <p:cNvPr id="34865" name="Text Box 27">
                  <a:extLst>
                    <a:ext uri="{FF2B5EF4-FFF2-40B4-BE49-F238E27FC236}">
                      <a16:creationId xmlns:a16="http://schemas.microsoft.com/office/drawing/2014/main" id="{8114607C-9DCA-46D6-80C3-9A61B2FD12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921…</a:t>
                  </a:r>
                </a:p>
              </p:txBody>
            </p:sp>
            <p:sp>
              <p:nvSpPr>
                <p:cNvPr id="34866" name="Text Box 28">
                  <a:extLst>
                    <a:ext uri="{FF2B5EF4-FFF2-40B4-BE49-F238E27FC236}">
                      <a16:creationId xmlns:a16="http://schemas.microsoft.com/office/drawing/2014/main" id="{14B8E7A2-7862-4D82-9B8B-29C0CE6C82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922…</a:t>
                  </a:r>
                </a:p>
              </p:txBody>
            </p:sp>
          </p:grpSp>
          <p:grpSp>
            <p:nvGrpSpPr>
              <p:cNvPr id="34853" name="Group 29">
                <a:extLst>
                  <a:ext uri="{FF2B5EF4-FFF2-40B4-BE49-F238E27FC236}">
                    <a16:creationId xmlns:a16="http://schemas.microsoft.com/office/drawing/2014/main" id="{50275A97-2D26-4FF8-A9B9-531D8B70F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8" y="3348"/>
                <a:ext cx="936" cy="636"/>
                <a:chOff x="5220" y="3780"/>
                <a:chExt cx="2340" cy="1440"/>
              </a:xfrm>
            </p:grpSpPr>
            <p:sp>
              <p:nvSpPr>
                <p:cNvPr id="34859" name="Text Box 30">
                  <a:extLst>
                    <a:ext uri="{FF2B5EF4-FFF2-40B4-BE49-F238E27FC236}">
                      <a16:creationId xmlns:a16="http://schemas.microsoft.com/office/drawing/2014/main" id="{FED6C88E-B413-4F47-B6C6-FF22DD5157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1150…</a:t>
                  </a:r>
                </a:p>
              </p:txBody>
            </p:sp>
            <p:sp>
              <p:nvSpPr>
                <p:cNvPr id="34860" name="Text Box 31">
                  <a:extLst>
                    <a:ext uri="{FF2B5EF4-FFF2-40B4-BE49-F238E27FC236}">
                      <a16:creationId xmlns:a16="http://schemas.microsoft.com/office/drawing/2014/main" id="{A7BB5AE2-41A7-4891-96F9-5857CC4904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1217…</a:t>
                  </a:r>
                </a:p>
              </p:txBody>
            </p:sp>
            <p:sp>
              <p:nvSpPr>
                <p:cNvPr id="34861" name="Text Box 32">
                  <a:extLst>
                    <a:ext uri="{FF2B5EF4-FFF2-40B4-BE49-F238E27FC236}">
                      <a16:creationId xmlns:a16="http://schemas.microsoft.com/office/drawing/2014/main" id="{083E2E4C-13E4-4A5A-9E6A-DA72C8F6ED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5543…</a:t>
                  </a:r>
                </a:p>
              </p:txBody>
            </p:sp>
            <p:sp>
              <p:nvSpPr>
                <p:cNvPr id="34862" name="Text Box 33">
                  <a:extLst>
                    <a:ext uri="{FF2B5EF4-FFF2-40B4-BE49-F238E27FC236}">
                      <a16:creationId xmlns:a16="http://schemas.microsoft.com/office/drawing/2014/main" id="{C7E7D7D8-701E-46A5-95B5-3FAA7FF925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7589…</a:t>
                  </a:r>
                </a:p>
              </p:txBody>
            </p:sp>
          </p:grpSp>
          <p:grpSp>
            <p:nvGrpSpPr>
              <p:cNvPr id="34854" name="Group 34">
                <a:extLst>
                  <a:ext uri="{FF2B5EF4-FFF2-40B4-BE49-F238E27FC236}">
                    <a16:creationId xmlns:a16="http://schemas.microsoft.com/office/drawing/2014/main" id="{A97373CC-8F6B-430C-924F-54C0128F0A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6" y="3348"/>
                <a:ext cx="936" cy="636"/>
                <a:chOff x="5220" y="3780"/>
                <a:chExt cx="2340" cy="1440"/>
              </a:xfrm>
            </p:grpSpPr>
            <p:sp>
              <p:nvSpPr>
                <p:cNvPr id="34855" name="Text Box 35">
                  <a:extLst>
                    <a:ext uri="{FF2B5EF4-FFF2-40B4-BE49-F238E27FC236}">
                      <a16:creationId xmlns:a16="http://schemas.microsoft.com/office/drawing/2014/main" id="{70FCB069-BDDF-4F3B-B532-01158F13B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9099…</a:t>
                  </a:r>
                </a:p>
              </p:txBody>
            </p:sp>
            <p:sp>
              <p:nvSpPr>
                <p:cNvPr id="34856" name="Text Box 36">
                  <a:extLst>
                    <a:ext uri="{FF2B5EF4-FFF2-40B4-BE49-F238E27FC236}">
                      <a16:creationId xmlns:a16="http://schemas.microsoft.com/office/drawing/2014/main" id="{2DABCC06-7341-4BE7-B1EA-EA5565531B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11099…</a:t>
                  </a:r>
                </a:p>
              </p:txBody>
            </p:sp>
            <p:sp>
              <p:nvSpPr>
                <p:cNvPr id="34857" name="Text Box 37">
                  <a:extLst>
                    <a:ext uri="{FF2B5EF4-FFF2-40B4-BE49-F238E27FC236}">
                      <a16:creationId xmlns:a16="http://schemas.microsoft.com/office/drawing/2014/main" id="{4EA53260-824A-44A5-B3AB-783DEC3980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12709…</a:t>
                  </a:r>
                </a:p>
              </p:txBody>
            </p:sp>
            <p:sp>
              <p:nvSpPr>
                <p:cNvPr id="34858" name="Text Box 38">
                  <a:extLst>
                    <a:ext uri="{FF2B5EF4-FFF2-40B4-BE49-F238E27FC236}">
                      <a16:creationId xmlns:a16="http://schemas.microsoft.com/office/drawing/2014/main" id="{E153364C-F306-4066-AC0F-D0C29CAB09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19167…</a:t>
                  </a:r>
                </a:p>
              </p:txBody>
            </p:sp>
          </p:grpSp>
        </p:grpSp>
        <p:sp>
          <p:nvSpPr>
            <p:cNvPr id="34828" name="Text Box 40">
              <a:extLst>
                <a:ext uri="{FF2B5EF4-FFF2-40B4-BE49-F238E27FC236}">
                  <a16:creationId xmlns:a16="http://schemas.microsoft.com/office/drawing/2014/main" id="{0468A0B4-6391-4DF4-ACC6-99C6D13CE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1901"/>
              <a:ext cx="216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2</a:t>
              </a:r>
            </a:p>
          </p:txBody>
        </p:sp>
        <p:sp>
          <p:nvSpPr>
            <p:cNvPr id="34829" name="Text Box 41">
              <a:extLst>
                <a:ext uri="{FF2B5EF4-FFF2-40B4-BE49-F238E27FC236}">
                  <a16:creationId xmlns:a16="http://schemas.microsoft.com/office/drawing/2014/main" id="{ADEFDA21-42ED-414B-9EB0-FDAFA406F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01"/>
              <a:ext cx="288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19</a:t>
              </a:r>
            </a:p>
          </p:txBody>
        </p:sp>
        <p:sp>
          <p:nvSpPr>
            <p:cNvPr id="34830" name="Text Box 42">
              <a:extLst>
                <a:ext uri="{FF2B5EF4-FFF2-40B4-BE49-F238E27FC236}">
                  <a16:creationId xmlns:a16="http://schemas.microsoft.com/office/drawing/2014/main" id="{B15EC9CC-BAF5-4B47-BF2A-72F7CF874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901"/>
              <a:ext cx="216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…</a:t>
              </a:r>
            </a:p>
          </p:txBody>
        </p:sp>
        <p:sp>
          <p:nvSpPr>
            <p:cNvPr id="34831" name="Text Box 43">
              <a:extLst>
                <a:ext uri="{FF2B5EF4-FFF2-40B4-BE49-F238E27FC236}">
                  <a16:creationId xmlns:a16="http://schemas.microsoft.com/office/drawing/2014/main" id="{4736B9BA-11D0-49E9-B7A8-48ED9836B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901"/>
              <a:ext cx="360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154</a:t>
              </a:r>
            </a:p>
          </p:txBody>
        </p:sp>
        <p:sp>
          <p:nvSpPr>
            <p:cNvPr id="34832" name="Text Box 44">
              <a:extLst>
                <a:ext uri="{FF2B5EF4-FFF2-40B4-BE49-F238E27FC236}">
                  <a16:creationId xmlns:a16="http://schemas.microsoft.com/office/drawing/2014/main" id="{AA4829BC-B225-4E1A-ABE0-33E298FA9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01"/>
              <a:ext cx="504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171   ...</a:t>
              </a:r>
            </a:p>
          </p:txBody>
        </p:sp>
        <p:sp>
          <p:nvSpPr>
            <p:cNvPr id="34833" name="Text Box 45">
              <a:extLst>
                <a:ext uri="{FF2B5EF4-FFF2-40B4-BE49-F238E27FC236}">
                  <a16:creationId xmlns:a16="http://schemas.microsoft.com/office/drawing/2014/main" id="{3BC4E7D5-65C4-4B78-BAB0-2C3C6692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01"/>
              <a:ext cx="216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/>
            </a:p>
          </p:txBody>
        </p:sp>
        <p:sp>
          <p:nvSpPr>
            <p:cNvPr id="34834" name="Text Box 46">
              <a:extLst>
                <a:ext uri="{FF2B5EF4-FFF2-40B4-BE49-F238E27FC236}">
                  <a16:creationId xmlns:a16="http://schemas.microsoft.com/office/drawing/2014/main" id="{3BF07C00-34F6-4D96-9238-86C16B9E5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901"/>
              <a:ext cx="432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909</a:t>
              </a:r>
            </a:p>
          </p:txBody>
        </p:sp>
        <p:sp>
          <p:nvSpPr>
            <p:cNvPr id="34835" name="Text Box 47">
              <a:extLst>
                <a:ext uri="{FF2B5EF4-FFF2-40B4-BE49-F238E27FC236}">
                  <a16:creationId xmlns:a16="http://schemas.microsoft.com/office/drawing/2014/main" id="{60F63BCE-B43B-4EE1-AF47-87764AA1B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901"/>
              <a:ext cx="408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1150</a:t>
              </a:r>
            </a:p>
          </p:txBody>
        </p:sp>
        <p:sp>
          <p:nvSpPr>
            <p:cNvPr id="34836" name="Text Box 48">
              <a:extLst>
                <a:ext uri="{FF2B5EF4-FFF2-40B4-BE49-F238E27FC236}">
                  <a16:creationId xmlns:a16="http://schemas.microsoft.com/office/drawing/2014/main" id="{5D0E4861-B9A0-42C6-9AAA-B2046D6CE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1901"/>
              <a:ext cx="240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…</a:t>
              </a:r>
            </a:p>
          </p:txBody>
        </p:sp>
        <p:sp>
          <p:nvSpPr>
            <p:cNvPr id="34837" name="Text Box 49">
              <a:extLst>
                <a:ext uri="{FF2B5EF4-FFF2-40B4-BE49-F238E27FC236}">
                  <a16:creationId xmlns:a16="http://schemas.microsoft.com/office/drawing/2014/main" id="{23058A01-1D44-4B56-826F-AD4631D38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1901"/>
              <a:ext cx="456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9099</a:t>
              </a:r>
            </a:p>
          </p:txBody>
        </p:sp>
        <p:sp>
          <p:nvSpPr>
            <p:cNvPr id="34838" name="Line 50">
              <a:extLst>
                <a:ext uri="{FF2B5EF4-FFF2-40B4-BE49-F238E27FC236}">
                  <a16:creationId xmlns:a16="http://schemas.microsoft.com/office/drawing/2014/main" id="{6E443C7A-F7E5-4AEF-9B4E-3AFA43A52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0" y="2060"/>
              <a:ext cx="144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51">
              <a:extLst>
                <a:ext uri="{FF2B5EF4-FFF2-40B4-BE49-F238E27FC236}">
                  <a16:creationId xmlns:a16="http://schemas.microsoft.com/office/drawing/2014/main" id="{440D7C91-10BB-45E0-A256-0604FEF4E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064"/>
              <a:ext cx="648" cy="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52">
              <a:extLst>
                <a:ext uri="{FF2B5EF4-FFF2-40B4-BE49-F238E27FC236}">
                  <a16:creationId xmlns:a16="http://schemas.microsoft.com/office/drawing/2014/main" id="{B6A1780E-E3CD-45FC-962F-23E011F3B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64"/>
              <a:ext cx="1224" cy="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53">
              <a:extLst>
                <a:ext uri="{FF2B5EF4-FFF2-40B4-BE49-F238E27FC236}">
                  <a16:creationId xmlns:a16="http://schemas.microsoft.com/office/drawing/2014/main" id="{F9874208-EBC9-418B-BC0D-34D94BEB2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064"/>
              <a:ext cx="1656" cy="12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54">
              <a:extLst>
                <a:ext uri="{FF2B5EF4-FFF2-40B4-BE49-F238E27FC236}">
                  <a16:creationId xmlns:a16="http://schemas.microsoft.com/office/drawing/2014/main" id="{C64D5B0C-9314-405E-AE31-4E94B2957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2060"/>
              <a:ext cx="1152" cy="1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Line 55">
              <a:extLst>
                <a:ext uri="{FF2B5EF4-FFF2-40B4-BE49-F238E27FC236}">
                  <a16:creationId xmlns:a16="http://schemas.microsoft.com/office/drawing/2014/main" id="{88842D8C-25B8-48CE-8BAD-8C72233F8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060"/>
              <a:ext cx="648" cy="1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56">
              <a:extLst>
                <a:ext uri="{FF2B5EF4-FFF2-40B4-BE49-F238E27FC236}">
                  <a16:creationId xmlns:a16="http://schemas.microsoft.com/office/drawing/2014/main" id="{8BAEF532-8B8D-474F-8ACB-C2B68B2BA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6" y="2060"/>
              <a:ext cx="288" cy="1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9">
            <a:extLst>
              <a:ext uri="{FF2B5EF4-FFF2-40B4-BE49-F238E27FC236}">
                <a16:creationId xmlns:a16="http://schemas.microsoft.com/office/drawing/2014/main" id="{B879CA27-1248-49E8-A7A2-37511C9D0B53}"/>
              </a:ext>
            </a:extLst>
          </p:cNvPr>
          <p:cNvGrpSpPr>
            <a:grpSpLocks/>
          </p:cNvGrpSpPr>
          <p:nvPr/>
        </p:nvGrpSpPr>
        <p:grpSpPr bwMode="auto">
          <a:xfrm>
            <a:off x="3543300" y="1676400"/>
            <a:ext cx="1935163" cy="280988"/>
            <a:chOff x="2232" y="1440"/>
            <a:chExt cx="1080" cy="159"/>
          </a:xfrm>
        </p:grpSpPr>
        <p:sp>
          <p:nvSpPr>
            <p:cNvPr id="34823" name="Text Box 58">
              <a:extLst>
                <a:ext uri="{FF2B5EF4-FFF2-40B4-BE49-F238E27FC236}">
                  <a16:creationId xmlns:a16="http://schemas.microsoft.com/office/drawing/2014/main" id="{C927D23B-CA77-43A9-8DB4-993BC753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440"/>
              <a:ext cx="216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2</a:t>
              </a:r>
            </a:p>
          </p:txBody>
        </p:sp>
        <p:sp>
          <p:nvSpPr>
            <p:cNvPr id="34824" name="Text Box 59">
              <a:extLst>
                <a:ext uri="{FF2B5EF4-FFF2-40B4-BE49-F238E27FC236}">
                  <a16:creationId xmlns:a16="http://schemas.microsoft.com/office/drawing/2014/main" id="{518F9C6C-E73F-43BB-B3A3-94A9E978B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40"/>
              <a:ext cx="360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171</a:t>
              </a:r>
            </a:p>
          </p:txBody>
        </p:sp>
        <p:sp>
          <p:nvSpPr>
            <p:cNvPr id="34825" name="Text Box 60">
              <a:extLst>
                <a:ext uri="{FF2B5EF4-FFF2-40B4-BE49-F238E27FC236}">
                  <a16:creationId xmlns:a16="http://schemas.microsoft.com/office/drawing/2014/main" id="{20062A14-A325-4986-A330-77D17CC6B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440"/>
              <a:ext cx="144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</p:txBody>
        </p:sp>
        <p:sp>
          <p:nvSpPr>
            <p:cNvPr id="34826" name="Text Box 61">
              <a:extLst>
                <a:ext uri="{FF2B5EF4-FFF2-40B4-BE49-F238E27FC236}">
                  <a16:creationId xmlns:a16="http://schemas.microsoft.com/office/drawing/2014/main" id="{7986973B-DF6B-4F9D-A2C3-07E2928C6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1440"/>
              <a:ext cx="360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1150</a:t>
              </a:r>
            </a:p>
          </p:txBody>
        </p:sp>
      </p:grpSp>
      <p:sp>
        <p:nvSpPr>
          <p:cNvPr id="496702" name="Line 62">
            <a:extLst>
              <a:ext uri="{FF2B5EF4-FFF2-40B4-BE49-F238E27FC236}">
                <a16:creationId xmlns:a16="http://schemas.microsoft.com/office/drawing/2014/main" id="{35DB4B6B-C4C3-438E-A6F3-DCF61CC89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8500" y="1928813"/>
            <a:ext cx="1641475" cy="4794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703" name="Line 63">
            <a:extLst>
              <a:ext uri="{FF2B5EF4-FFF2-40B4-BE49-F238E27FC236}">
                <a16:creationId xmlns:a16="http://schemas.microsoft.com/office/drawing/2014/main" id="{7011C6D9-B379-470B-AC99-55CDFE059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0650" y="1957388"/>
            <a:ext cx="287338" cy="45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704" name="Line 64">
            <a:extLst>
              <a:ext uri="{FF2B5EF4-FFF2-40B4-BE49-F238E27FC236}">
                <a16:creationId xmlns:a16="http://schemas.microsoft.com/office/drawing/2014/main" id="{14281A67-77B3-4B17-BEB1-E7F58BCD1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8463" y="1957388"/>
            <a:ext cx="138112" cy="45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6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6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6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6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12EC739-2782-4CE9-8194-56555933E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Drawbacks of ISAM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38C08624-8D9A-430C-8DCB-207E72FB9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64770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A static structure</a:t>
            </a:r>
          </a:p>
          <a:p>
            <a:pPr lvl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It needs monitoring for dynamic databases</a:t>
            </a:r>
          </a:p>
          <a:p>
            <a:pPr>
              <a:buClr>
                <a:schemeClr val="tx2"/>
              </a:buClr>
            </a:pPr>
            <a:r>
              <a:rPr lang="en-US" altLang="en-US">
                <a:solidFill>
                  <a:srgbClr val="FF0000"/>
                </a:solidFill>
              </a:rPr>
              <a:t>Insertion/deletion</a:t>
            </a:r>
            <a:r>
              <a:rPr lang="en-US" altLang="en-US"/>
              <a:t> of new index entry is a </a:t>
            </a:r>
            <a:r>
              <a:rPr lang="en-US" altLang="en-US" u="sng"/>
              <a:t>problem</a:t>
            </a:r>
            <a:r>
              <a:rPr lang="en-US" altLang="en-US"/>
              <a:t>, why? 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every level of the index is an </a:t>
            </a:r>
            <a:r>
              <a:rPr lang="en-US" altLang="en-US" b="1"/>
              <a:t>ordered file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Insertion is handled by some form of overflow blocks</a:t>
            </a:r>
          </a:p>
          <a:p>
            <a:pPr>
              <a:buClr>
                <a:schemeClr val="tx2"/>
              </a:buClr>
            </a:pPr>
            <a:endParaRPr lang="en-US" altLang="en-US" sz="1200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Active files need frequent reorganization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No guaranteed performance for searching based on the key for active files</a:t>
            </a:r>
          </a:p>
          <a:p>
            <a:pPr lvl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 anywhere between O(</a:t>
            </a:r>
            <a:r>
              <a:rPr lang="en-US" altLang="en-US" b="1" i="1"/>
              <a:t>log n</a:t>
            </a:r>
            <a:r>
              <a:rPr lang="en-US" altLang="en-US"/>
              <a:t>) to O(</a:t>
            </a:r>
            <a:r>
              <a:rPr lang="en-US" altLang="en-US" b="1" i="1"/>
              <a:t>n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89D55C96-7153-49E1-A3A6-534103BA8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Multi-level index as a tree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572548EF-D5B3-496A-8C26-94334E97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219200"/>
            <a:ext cx="77724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>
                <a:latin typeface="Arial" panose="020B0604020202020204" pitchFamily="34" charset="0"/>
              </a:rPr>
              <a:t>Multi-level index is a form of search tree</a:t>
            </a:r>
          </a:p>
          <a:p>
            <a:pPr lvl="1">
              <a:spcAft>
                <a:spcPts val="1200"/>
              </a:spcAft>
            </a:pPr>
            <a:r>
              <a:rPr lang="en-US" altLang="en-US" sz="2200">
                <a:latin typeface="Arial" panose="020B0604020202020204" pitchFamily="34" charset="0"/>
              </a:rPr>
              <a:t>Each node has pointers</a:t>
            </a:r>
          </a:p>
          <a:p>
            <a:pPr lvl="1">
              <a:spcAft>
                <a:spcPts val="1200"/>
              </a:spcAft>
            </a:pPr>
            <a:r>
              <a:rPr lang="en-US" altLang="en-US" sz="2200">
                <a:latin typeface="Arial" panose="020B0604020202020204" pitchFamily="34" charset="0"/>
              </a:rPr>
              <a:t>By following a pointer, we restrict our search to a subtree and ignore all other nodes</a:t>
            </a:r>
          </a:p>
          <a:p>
            <a:pPr lvl="1">
              <a:spcAft>
                <a:spcPts val="1200"/>
              </a:spcAft>
            </a:pPr>
            <a:r>
              <a:rPr lang="en-US" altLang="en-US" sz="2200">
                <a:latin typeface="Arial" panose="020B0604020202020204" pitchFamily="34" charset="0"/>
              </a:rPr>
              <a:t>The number of pointers (branching factor) equals the index blocking pointers</a:t>
            </a:r>
          </a:p>
          <a:p>
            <a:pPr>
              <a:spcBef>
                <a:spcPts val="1175"/>
              </a:spcBef>
              <a:spcAft>
                <a:spcPts val="1200"/>
              </a:spcAft>
            </a:pPr>
            <a:r>
              <a:rPr lang="en-US" altLang="en-US">
                <a:latin typeface="Arial" panose="020B0604020202020204" pitchFamily="34" charset="0"/>
              </a:rPr>
              <a:t>But the multi-level indexing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we have seen so far is </a:t>
            </a:r>
            <a:r>
              <a:rPr lang="en-US" altLang="en-US" b="1">
                <a:latin typeface="Arial" panose="020B0604020202020204" pitchFamily="34" charset="0"/>
              </a:rPr>
              <a:t>static</a:t>
            </a:r>
            <a:r>
              <a:rPr lang="en-US" altLang="en-US">
                <a:latin typeface="Arial" panose="020B0604020202020204" pitchFamily="34" charset="0"/>
              </a:rPr>
              <a:t>!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1ADC2D9F-93E7-4CB6-9CFC-921A6E3E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00588"/>
            <a:ext cx="3460750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>
            <a:extLst>
              <a:ext uri="{FF2B5EF4-FFF2-40B4-BE49-F238E27FC236}">
                <a16:creationId xmlns:a16="http://schemas.microsoft.com/office/drawing/2014/main" id="{F4ECA6F7-BD18-4A52-961D-EEDF2B705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2062163"/>
            <a:ext cx="7632700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Is there: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endParaRPr lang="en-US" altLang="en-US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>
                <a:solidFill>
                  <a:srgbClr val="FF3300"/>
                </a:solidFill>
                <a:latin typeface="Comic Sans MS" panose="030F0702030302020204" pitchFamily="66" charset="0"/>
              </a:rPr>
              <a:t>One B+-tree to rule them all,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>
                <a:solidFill>
                  <a:srgbClr val="FF3300"/>
                </a:solidFill>
                <a:latin typeface="Comic Sans MS" panose="030F0702030302020204" pitchFamily="66" charset="0"/>
              </a:rPr>
              <a:t>One B+-tree to find them,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>
                <a:solidFill>
                  <a:srgbClr val="FF3300"/>
                </a:solidFill>
                <a:latin typeface="Comic Sans MS" panose="030F0702030302020204" pitchFamily="66" charset="0"/>
              </a:rPr>
              <a:t>One B+-tree to bring them all,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>
                <a:solidFill>
                  <a:srgbClr val="FF3300"/>
                </a:solidFill>
                <a:latin typeface="Comic Sans MS" panose="030F0702030302020204" pitchFamily="66" charset="0"/>
              </a:rPr>
              <a:t>And in the darkness bind them</a:t>
            </a:r>
            <a:endParaRPr lang="el-GR" altLang="en-US" sz="1800" b="1">
              <a:latin typeface="Comic Sans MS" panose="030F0702030302020204" pitchFamily="66" charset="0"/>
            </a:endParaRPr>
          </a:p>
        </p:txBody>
      </p:sp>
      <p:pic>
        <p:nvPicPr>
          <p:cNvPr id="37890" name="Picture 3" descr="frodo">
            <a:extLst>
              <a:ext uri="{FF2B5EF4-FFF2-40B4-BE49-F238E27FC236}">
                <a16:creationId xmlns:a16="http://schemas.microsoft.com/office/drawing/2014/main" id="{3E312A28-5509-47AD-9938-DFB5E588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125538"/>
            <a:ext cx="30956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4">
            <a:extLst>
              <a:ext uri="{FF2B5EF4-FFF2-40B4-BE49-F238E27FC236}">
                <a16:creationId xmlns:a16="http://schemas.microsoft.com/office/drawing/2014/main" id="{9F732FB6-20C0-4F5E-8ADB-4B9E0546A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797425"/>
            <a:ext cx="1512888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solidFill>
                  <a:schemeClr val="bg1"/>
                </a:solidFill>
                <a:latin typeface="Copperplate Gothic Bold" panose="020E0705020206020404" pitchFamily="34" charset="0"/>
              </a:rPr>
              <a:t>B+-tree</a:t>
            </a:r>
            <a:endParaRPr lang="el-GR" altLang="en-US" sz="180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601B758A-EE3A-471F-865B-69EDA037A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B-trees and B</a:t>
            </a:r>
            <a:r>
              <a:rPr lang="en-US" altLang="en-US" i="1" baseline="30000"/>
              <a:t>+</a:t>
            </a:r>
            <a:r>
              <a:rPr lang="en-US" altLang="en-US"/>
              <a:t>-trees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DABC699C-93B0-488E-AE44-AE337E8A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7432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/>
              <a:t>Dynamic multi-level indexes</a:t>
            </a:r>
          </a:p>
          <a:p>
            <a:pPr>
              <a:buClr>
                <a:schemeClr val="tx2"/>
              </a:buClr>
            </a:pPr>
            <a:r>
              <a:rPr lang="en-US" altLang="en-US"/>
              <a:t>A multi-level index is a form of </a:t>
            </a:r>
            <a:r>
              <a:rPr lang="en-US" altLang="en-US">
                <a:solidFill>
                  <a:srgbClr val="0000FF"/>
                </a:solidFill>
              </a:rPr>
              <a:t>search tree</a:t>
            </a:r>
            <a:endParaRPr lang="en-US" altLang="en-US"/>
          </a:p>
          <a:p>
            <a:pPr>
              <a:buClr>
                <a:schemeClr val="tx2"/>
              </a:buClr>
            </a:pPr>
            <a:r>
              <a:rPr lang="en-US" altLang="en-US"/>
              <a:t>B-trees and B</a:t>
            </a:r>
            <a:r>
              <a:rPr lang="en-US" altLang="en-US" i="1" baseline="30000"/>
              <a:t>+</a:t>
            </a:r>
            <a:r>
              <a:rPr lang="en-US" altLang="en-US"/>
              <a:t>-trees are variations of search trees that allow efficient insertion and deletion of new values</a:t>
            </a:r>
          </a:p>
          <a:p>
            <a:pPr>
              <a:buClr>
                <a:schemeClr val="tx2"/>
              </a:buClr>
            </a:pPr>
            <a:r>
              <a:rPr lang="en-US" altLang="en-US"/>
              <a:t>Each node in the tree is a </a:t>
            </a:r>
            <a:r>
              <a:rPr lang="en-US" altLang="en-US" b="1"/>
              <a:t>disk block</a:t>
            </a:r>
          </a:p>
          <a:p>
            <a:pPr>
              <a:buClr>
                <a:schemeClr val="tx2"/>
              </a:buClr>
            </a:pPr>
            <a:r>
              <a:rPr lang="en-US" altLang="en-US"/>
              <a:t>Each node is kept between </a:t>
            </a:r>
            <a:r>
              <a:rPr lang="en-US" altLang="en-US" i="1"/>
              <a:t>half-full</a:t>
            </a:r>
            <a:r>
              <a:rPr lang="en-US" altLang="en-US"/>
              <a:t> and </a:t>
            </a:r>
            <a:r>
              <a:rPr lang="en-US" altLang="en-US" i="1"/>
              <a:t>completely full</a:t>
            </a:r>
          </a:p>
        </p:txBody>
      </p:sp>
      <p:grpSp>
        <p:nvGrpSpPr>
          <p:cNvPr id="39939" name="Group 1">
            <a:extLst>
              <a:ext uri="{FF2B5EF4-FFF2-40B4-BE49-F238E27FC236}">
                <a16:creationId xmlns:a16="http://schemas.microsoft.com/office/drawing/2014/main" id="{20D7A9AA-3134-4905-A021-11FE9B642B2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8229600" cy="2286000"/>
            <a:chOff x="685800" y="3962400"/>
            <a:chExt cx="8229600" cy="2286000"/>
          </a:xfrm>
        </p:grpSpPr>
        <p:sp>
          <p:nvSpPr>
            <p:cNvPr id="39940" name="Text Box 5">
              <a:extLst>
                <a:ext uri="{FF2B5EF4-FFF2-40B4-BE49-F238E27FC236}">
                  <a16:creationId xmlns:a16="http://schemas.microsoft.com/office/drawing/2014/main" id="{E9633F79-1614-4F47-8091-8107AF5C1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375" y="3962400"/>
              <a:ext cx="2838450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   </a:t>
              </a:r>
              <a:r>
                <a:rPr lang="en-US" altLang="en-US" sz="1800" b="1"/>
                <a:t>Perry</a:t>
              </a:r>
            </a:p>
          </p:txBody>
        </p:sp>
        <p:sp>
          <p:nvSpPr>
            <p:cNvPr id="39941" name="Line 6">
              <a:extLst>
                <a:ext uri="{FF2B5EF4-FFF2-40B4-BE49-F238E27FC236}">
                  <a16:creationId xmlns:a16="http://schemas.microsoft.com/office/drawing/2014/main" id="{7592B0A0-BF70-4459-A0F5-9AFD135A9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3962400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Line 7">
              <a:extLst>
                <a:ext uri="{FF2B5EF4-FFF2-40B4-BE49-F238E27FC236}">
                  <a16:creationId xmlns:a16="http://schemas.microsoft.com/office/drawing/2014/main" id="{BEB3A66A-9087-4675-9FFA-02524DD91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3962400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8">
              <a:extLst>
                <a:ext uri="{FF2B5EF4-FFF2-40B4-BE49-F238E27FC236}">
                  <a16:creationId xmlns:a16="http://schemas.microsoft.com/office/drawing/2014/main" id="{848E4DD7-6D5F-44AF-8E73-474895227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888" y="3962400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9">
              <a:extLst>
                <a:ext uri="{FF2B5EF4-FFF2-40B4-BE49-F238E27FC236}">
                  <a16:creationId xmlns:a16="http://schemas.microsoft.com/office/drawing/2014/main" id="{117216DA-637E-4495-A4B5-BEED93D59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6950" y="3962400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Text Box 10">
              <a:extLst>
                <a:ext uri="{FF2B5EF4-FFF2-40B4-BE49-F238E27FC236}">
                  <a16:creationId xmlns:a16="http://schemas.microsoft.com/office/drawing/2014/main" id="{4B0280AD-2DAF-4018-8F3F-5AB2361EC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750" y="4773613"/>
              <a:ext cx="2022475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      </a:t>
              </a:r>
              <a:r>
                <a:rPr lang="en-US" altLang="en-US" sz="1800" b="1"/>
                <a:t>Mianus</a:t>
              </a:r>
            </a:p>
          </p:txBody>
        </p:sp>
        <p:sp>
          <p:nvSpPr>
            <p:cNvPr id="39946" name="Line 11">
              <a:extLst>
                <a:ext uri="{FF2B5EF4-FFF2-40B4-BE49-F238E27FC236}">
                  <a16:creationId xmlns:a16="http://schemas.microsoft.com/office/drawing/2014/main" id="{DC0CE56E-C62D-474F-BC87-3656D207B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113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2">
              <a:extLst>
                <a:ext uri="{FF2B5EF4-FFF2-40B4-BE49-F238E27FC236}">
                  <a16:creationId xmlns:a16="http://schemas.microsoft.com/office/drawing/2014/main" id="{9206B62A-72B3-49BF-997D-774A77187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975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3">
              <a:extLst>
                <a:ext uri="{FF2B5EF4-FFF2-40B4-BE49-F238E27FC236}">
                  <a16:creationId xmlns:a16="http://schemas.microsoft.com/office/drawing/2014/main" id="{6A290B1D-AEDC-4E36-A72B-31B4C61F8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100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4">
              <a:extLst>
                <a:ext uri="{FF2B5EF4-FFF2-40B4-BE49-F238E27FC236}">
                  <a16:creationId xmlns:a16="http://schemas.microsoft.com/office/drawing/2014/main" id="{80ACE6D3-1C9D-4D97-BC44-151A32A9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275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Text Box 15">
              <a:extLst>
                <a:ext uri="{FF2B5EF4-FFF2-40B4-BE49-F238E27FC236}">
                  <a16:creationId xmlns:a16="http://schemas.microsoft.com/office/drawing/2014/main" id="{0FA2BC62-1AD9-49B1-9405-9DC464E75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213" y="4773613"/>
              <a:ext cx="2128837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     </a:t>
              </a:r>
              <a:r>
                <a:rPr lang="en-US" altLang="en-US" sz="1800" b="1"/>
                <a:t>Red</a:t>
              </a:r>
            </a:p>
          </p:txBody>
        </p:sp>
        <p:sp>
          <p:nvSpPr>
            <p:cNvPr id="39951" name="Line 16">
              <a:extLst>
                <a:ext uri="{FF2B5EF4-FFF2-40B4-BE49-F238E27FC236}">
                  <a16:creationId xmlns:a16="http://schemas.microsoft.com/office/drawing/2014/main" id="{6613A0F8-853D-4037-A4A8-8827C2E9F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1500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7">
              <a:extLst>
                <a:ext uri="{FF2B5EF4-FFF2-40B4-BE49-F238E27FC236}">
                  <a16:creationId xmlns:a16="http://schemas.microsoft.com/office/drawing/2014/main" id="{C41B83A1-7474-4AA9-9914-212BF44E7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5275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8">
              <a:extLst>
                <a:ext uri="{FF2B5EF4-FFF2-40B4-BE49-F238E27FC236}">
                  <a16:creationId xmlns:a16="http://schemas.microsoft.com/office/drawing/2014/main" id="{0891FFBE-DAED-4AD7-BAD1-F7E4FCDF0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9">
              <a:extLst>
                <a:ext uri="{FF2B5EF4-FFF2-40B4-BE49-F238E27FC236}">
                  <a16:creationId xmlns:a16="http://schemas.microsoft.com/office/drawing/2014/main" id="{4F8AB9EF-4E43-48B1-90CF-31468319D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6175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20">
              <a:extLst>
                <a:ext uri="{FF2B5EF4-FFF2-40B4-BE49-F238E27FC236}">
                  <a16:creationId xmlns:a16="http://schemas.microsoft.com/office/drawing/2014/main" id="{73A38175-5E89-490B-A196-86430C365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584825"/>
              <a:ext cx="2128838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Brighton</a:t>
              </a:r>
              <a:r>
                <a:rPr lang="en-US" altLang="en-US" sz="1800" b="1"/>
                <a:t>   </a:t>
              </a:r>
              <a:r>
                <a:rPr lang="en-US" altLang="en-US" sz="1700" b="1"/>
                <a:t> Down</a:t>
              </a:r>
            </a:p>
          </p:txBody>
        </p:sp>
        <p:sp>
          <p:nvSpPr>
            <p:cNvPr id="39956" name="Line 21">
              <a:extLst>
                <a:ext uri="{FF2B5EF4-FFF2-40B4-BE49-F238E27FC236}">
                  <a16:creationId xmlns:a16="http://schemas.microsoft.com/office/drawing/2014/main" id="{8CC50996-8806-4A85-92CD-1E5EC2B4C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22">
              <a:extLst>
                <a:ext uri="{FF2B5EF4-FFF2-40B4-BE49-F238E27FC236}">
                  <a16:creationId xmlns:a16="http://schemas.microsoft.com/office/drawing/2014/main" id="{1E01E075-78C6-41CB-BFF5-64601720E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425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3">
              <a:extLst>
                <a:ext uri="{FF2B5EF4-FFF2-40B4-BE49-F238E27FC236}">
                  <a16:creationId xmlns:a16="http://schemas.microsoft.com/office/drawing/2014/main" id="{9147AF26-519A-423E-8613-92F804606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788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4">
              <a:extLst>
                <a:ext uri="{FF2B5EF4-FFF2-40B4-BE49-F238E27FC236}">
                  <a16:creationId xmlns:a16="http://schemas.microsoft.com/office/drawing/2014/main" id="{661ECA93-A886-42E4-8EAD-64AE00688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Text Box 25">
              <a:extLst>
                <a:ext uri="{FF2B5EF4-FFF2-40B4-BE49-F238E27FC236}">
                  <a16:creationId xmlns:a16="http://schemas.microsoft.com/office/drawing/2014/main" id="{CA365427-30F4-438C-BA6A-C87A91907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363" y="5584825"/>
              <a:ext cx="1489075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Mianus</a:t>
              </a:r>
            </a:p>
          </p:txBody>
        </p:sp>
        <p:sp>
          <p:nvSpPr>
            <p:cNvPr id="39961" name="Line 26">
              <a:extLst>
                <a:ext uri="{FF2B5EF4-FFF2-40B4-BE49-F238E27FC236}">
                  <a16:creationId xmlns:a16="http://schemas.microsoft.com/office/drawing/2014/main" id="{15CAE82D-123E-4399-B65A-A62EB25C2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7">
              <a:extLst>
                <a:ext uri="{FF2B5EF4-FFF2-40B4-BE49-F238E27FC236}">
                  <a16:creationId xmlns:a16="http://schemas.microsoft.com/office/drawing/2014/main" id="{11712C6A-19E9-4C03-A292-0A7E42029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8">
              <a:extLst>
                <a:ext uri="{FF2B5EF4-FFF2-40B4-BE49-F238E27FC236}">
                  <a16:creationId xmlns:a16="http://schemas.microsoft.com/office/drawing/2014/main" id="{0BE59A8F-6F8D-485F-BA46-5D6DF9230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29">
              <a:extLst>
                <a:ext uri="{FF2B5EF4-FFF2-40B4-BE49-F238E27FC236}">
                  <a16:creationId xmlns:a16="http://schemas.microsoft.com/office/drawing/2014/main" id="{3DA60A20-76D1-469F-8CC7-12B65C00A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15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Text Box 30">
              <a:extLst>
                <a:ext uri="{FF2B5EF4-FFF2-40B4-BE49-F238E27FC236}">
                  <a16:creationId xmlns:a16="http://schemas.microsoft.com/office/drawing/2014/main" id="{7C86F66E-A0C6-41ED-91D4-F10BD3EA5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163" y="5584825"/>
              <a:ext cx="1560512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Perry</a:t>
              </a:r>
            </a:p>
          </p:txBody>
        </p:sp>
        <p:sp>
          <p:nvSpPr>
            <p:cNvPr id="39966" name="Line 31">
              <a:extLst>
                <a:ext uri="{FF2B5EF4-FFF2-40B4-BE49-F238E27FC236}">
                  <a16:creationId xmlns:a16="http://schemas.microsoft.com/office/drawing/2014/main" id="{028FBEB6-A184-4E4C-91B1-9B0C06EC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32">
              <a:extLst>
                <a:ext uri="{FF2B5EF4-FFF2-40B4-BE49-F238E27FC236}">
                  <a16:creationId xmlns:a16="http://schemas.microsoft.com/office/drawing/2014/main" id="{194E310B-2A74-40DB-8178-A28C77A5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8388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33">
              <a:extLst>
                <a:ext uri="{FF2B5EF4-FFF2-40B4-BE49-F238E27FC236}">
                  <a16:creationId xmlns:a16="http://schemas.microsoft.com/office/drawing/2014/main" id="{03471B06-F0A7-4EAA-A54C-5B47FD017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34">
              <a:extLst>
                <a:ext uri="{FF2B5EF4-FFF2-40B4-BE49-F238E27FC236}">
                  <a16:creationId xmlns:a16="http://schemas.microsoft.com/office/drawing/2014/main" id="{F77D0C7D-F150-4B4E-A8C4-4E4122B1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Text Box 35">
              <a:extLst>
                <a:ext uri="{FF2B5EF4-FFF2-40B4-BE49-F238E27FC236}">
                  <a16:creationId xmlns:a16="http://schemas.microsoft.com/office/drawing/2014/main" id="{E68FB217-65AF-46A4-9390-9E663EA9E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550" y="5584825"/>
              <a:ext cx="2482850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Red         RoundHill</a:t>
              </a:r>
            </a:p>
          </p:txBody>
        </p:sp>
        <p:sp>
          <p:nvSpPr>
            <p:cNvPr id="39971" name="Line 36">
              <a:extLst>
                <a:ext uri="{FF2B5EF4-FFF2-40B4-BE49-F238E27FC236}">
                  <a16:creationId xmlns:a16="http://schemas.microsoft.com/office/drawing/2014/main" id="{27726E39-0B5D-435F-B97B-281B537C1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Line 37">
              <a:extLst>
                <a:ext uri="{FF2B5EF4-FFF2-40B4-BE49-F238E27FC236}">
                  <a16:creationId xmlns:a16="http://schemas.microsoft.com/office/drawing/2014/main" id="{384A096B-E42E-4851-8E6E-4DD9CC271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>
              <a:extLst>
                <a:ext uri="{FF2B5EF4-FFF2-40B4-BE49-F238E27FC236}">
                  <a16:creationId xmlns:a16="http://schemas.microsoft.com/office/drawing/2014/main" id="{A0AC505F-D95A-4347-9973-844605B6F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>
              <a:extLst>
                <a:ext uri="{FF2B5EF4-FFF2-40B4-BE49-F238E27FC236}">
                  <a16:creationId xmlns:a16="http://schemas.microsoft.com/office/drawing/2014/main" id="{4D82C0D3-9F48-4A81-AF29-F5640CEBC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3963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>
              <a:extLst>
                <a:ext uri="{FF2B5EF4-FFF2-40B4-BE49-F238E27FC236}">
                  <a16:creationId xmlns:a16="http://schemas.microsoft.com/office/drawing/2014/main" id="{19F884BD-B70D-4DC1-8082-CC2CB0BAE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813" y="4232275"/>
              <a:ext cx="0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>
              <a:extLst>
                <a:ext uri="{FF2B5EF4-FFF2-40B4-BE49-F238E27FC236}">
                  <a16:creationId xmlns:a16="http://schemas.microsoft.com/office/drawing/2014/main" id="{C89BDB97-F1D0-4993-8AC1-9BB61AB56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4638" y="4503738"/>
              <a:ext cx="638175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>
              <a:extLst>
                <a:ext uri="{FF2B5EF4-FFF2-40B4-BE49-F238E27FC236}">
                  <a16:creationId xmlns:a16="http://schemas.microsoft.com/office/drawing/2014/main" id="{1763A163-BCB4-4004-8D07-426EAA315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2038" y="4232275"/>
              <a:ext cx="0" cy="338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>
              <a:extLst>
                <a:ext uri="{FF2B5EF4-FFF2-40B4-BE49-F238E27FC236}">
                  <a16:creationId xmlns:a16="http://schemas.microsoft.com/office/drawing/2014/main" id="{EFAF86C4-B4BB-49BF-99E5-C1F526153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2038" y="4570413"/>
              <a:ext cx="8509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>
              <a:extLst>
                <a:ext uri="{FF2B5EF4-FFF2-40B4-BE49-F238E27FC236}">
                  <a16:creationId xmlns:a16="http://schemas.microsoft.com/office/drawing/2014/main" id="{A3C1E62E-F038-4BEB-BE94-01DD2D953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7088" y="5111750"/>
              <a:ext cx="1562100" cy="473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>
              <a:extLst>
                <a:ext uri="{FF2B5EF4-FFF2-40B4-BE49-F238E27FC236}">
                  <a16:creationId xmlns:a16="http://schemas.microsoft.com/office/drawing/2014/main" id="{96B81090-1440-4844-931A-45FC2CCFE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5788025"/>
              <a:ext cx="212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>
              <a:extLst>
                <a:ext uri="{FF2B5EF4-FFF2-40B4-BE49-F238E27FC236}">
                  <a16:creationId xmlns:a16="http://schemas.microsoft.com/office/drawing/2014/main" id="{EDE97B89-1FF6-44B3-B8C5-2106BD8BE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5538" y="4976813"/>
              <a:ext cx="0" cy="608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>
              <a:extLst>
                <a:ext uri="{FF2B5EF4-FFF2-40B4-BE49-F238E27FC236}">
                  <a16:creationId xmlns:a16="http://schemas.microsoft.com/office/drawing/2014/main" id="{43E6EE5A-C2E5-4CA0-96F9-D39BA1D6F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5043488"/>
              <a:ext cx="0" cy="541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>
              <a:extLst>
                <a:ext uri="{FF2B5EF4-FFF2-40B4-BE49-F238E27FC236}">
                  <a16:creationId xmlns:a16="http://schemas.microsoft.com/office/drawing/2014/main" id="{6295A9CF-FE19-4822-B4FF-7679B27FA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6713" y="4976813"/>
              <a:ext cx="0" cy="338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Line 49">
              <a:extLst>
                <a:ext uri="{FF2B5EF4-FFF2-40B4-BE49-F238E27FC236}">
                  <a16:creationId xmlns:a16="http://schemas.microsoft.com/office/drawing/2014/main" id="{C966C0EC-FC95-473E-8ECC-D6986C9B3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6713" y="5302250"/>
              <a:ext cx="42545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Line 50">
              <a:extLst>
                <a:ext uri="{FF2B5EF4-FFF2-40B4-BE49-F238E27FC236}">
                  <a16:creationId xmlns:a16="http://schemas.microsoft.com/office/drawing/2014/main" id="{5FA6AB73-90AD-4960-83AB-350750016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588" y="5788025"/>
              <a:ext cx="28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>
              <a:extLst>
                <a:ext uri="{FF2B5EF4-FFF2-40B4-BE49-F238E27FC236}">
                  <a16:creationId xmlns:a16="http://schemas.microsoft.com/office/drawing/2014/main" id="{E9C2D3C9-15AF-4841-97A7-0327B5262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9825" y="5788025"/>
              <a:ext cx="212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>
              <a:extLst>
                <a:ext uri="{FF2B5EF4-FFF2-40B4-BE49-F238E27FC236}">
                  <a16:creationId xmlns:a16="http://schemas.microsoft.com/office/drawing/2014/main" id="{666A9E55-A3F7-4BF5-88BA-669C25ADB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>
              <a:extLst>
                <a:ext uri="{FF2B5EF4-FFF2-40B4-BE49-F238E27FC236}">
                  <a16:creationId xmlns:a16="http://schemas.microsoft.com/office/drawing/2014/main" id="{94CAEFAE-010E-4E1A-882C-5116BA1A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863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>
              <a:extLst>
                <a:ext uri="{FF2B5EF4-FFF2-40B4-BE49-F238E27FC236}">
                  <a16:creationId xmlns:a16="http://schemas.microsoft.com/office/drawing/2014/main" id="{8DB0AACA-7BFA-4623-A024-CBE19383E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>
              <a:extLst>
                <a:ext uri="{FF2B5EF4-FFF2-40B4-BE49-F238E27FC236}">
                  <a16:creationId xmlns:a16="http://schemas.microsoft.com/office/drawing/2014/main" id="{ECA65A3D-2166-4349-AFB0-6C0BB066F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>
              <a:extLst>
                <a:ext uri="{FF2B5EF4-FFF2-40B4-BE49-F238E27FC236}">
                  <a16:creationId xmlns:a16="http://schemas.microsoft.com/office/drawing/2014/main" id="{C1C71100-92CF-4CDA-B8EB-B788D3527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30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>
              <a:extLst>
                <a:ext uri="{FF2B5EF4-FFF2-40B4-BE49-F238E27FC236}">
                  <a16:creationId xmlns:a16="http://schemas.microsoft.com/office/drawing/2014/main" id="{E394E0EC-E26E-49C5-B63B-BF795CFE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F47A1109-EA3C-45F8-A0E8-C0747F9FF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B/B+ tree Performance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91D622F0-2321-470F-A5A1-708E5F82B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/>
              <a:t>Insertion: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Efficient if there is space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Otherwise a full node is split.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Splitting may propagate to other levels.</a:t>
            </a:r>
          </a:p>
          <a:p>
            <a:pPr lvl="1">
              <a:buClr>
                <a:schemeClr val="tx2"/>
              </a:buClr>
            </a:pPr>
            <a:endParaRPr lang="en-US" altLang="en-US"/>
          </a:p>
          <a:p>
            <a:pPr>
              <a:buClr>
                <a:schemeClr val="tx2"/>
              </a:buClr>
            </a:pPr>
            <a:r>
              <a:rPr lang="en-US" altLang="en-US"/>
              <a:t>Deletion: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Efficient if it does not cause the node to be less than half-full.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Otherwise it must be merged with its sibling node or, if not possible (i.e., sibling is full), accept half of the keys of its sibling node.</a:t>
            </a:r>
          </a:p>
          <a:p>
            <a:pPr>
              <a:buClr>
                <a:schemeClr val="tx2"/>
              </a:buClr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68E7C76-C2E7-41B4-AB66-9886E853C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B-trees Vs. B</a:t>
            </a:r>
            <a:r>
              <a:rPr lang="en-US" altLang="en-US" i="1" baseline="30000"/>
              <a:t>+</a:t>
            </a:r>
            <a:r>
              <a:rPr lang="en-US" altLang="en-US"/>
              <a:t>-trees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34CACCD-FBBF-4973-B10C-268CA2C0D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30480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/>
              <a:t>In a B</a:t>
            </a:r>
            <a:r>
              <a:rPr lang="en-US" altLang="en-US" b="1" baseline="30000"/>
              <a:t>+</a:t>
            </a:r>
            <a:r>
              <a:rPr lang="en-US" altLang="en-US"/>
              <a:t>- tree, all pointers to data records exist at the leaf-level nodes</a:t>
            </a:r>
          </a:p>
          <a:p>
            <a:pPr>
              <a:buClr>
                <a:schemeClr val="tx2"/>
              </a:buClr>
            </a:pPr>
            <a:r>
              <a:rPr lang="en-US" altLang="en-US"/>
              <a:t>In a B-tree, pointers to data records exist at all levels</a:t>
            </a:r>
          </a:p>
          <a:p>
            <a:pPr>
              <a:buClr>
                <a:schemeClr val="tx2"/>
              </a:buClr>
            </a:pPr>
            <a:r>
              <a:rPr lang="en-US" altLang="en-US"/>
              <a:t>A B</a:t>
            </a:r>
            <a:r>
              <a:rPr lang="en-US" altLang="en-US" b="1" baseline="30000"/>
              <a:t>+</a:t>
            </a:r>
            <a:r>
              <a:rPr lang="en-US" altLang="en-US"/>
              <a:t>- tree can have less levels than the corresponding B-tree</a:t>
            </a:r>
          </a:p>
          <a:p>
            <a:pPr>
              <a:buClr>
                <a:schemeClr val="tx2"/>
              </a:buClr>
            </a:pPr>
            <a:r>
              <a:rPr lang="en-US" altLang="en-US"/>
              <a:t>In a B</a:t>
            </a:r>
            <a:r>
              <a:rPr lang="en-US" altLang="en-US" b="1" baseline="30000"/>
              <a:t>+</a:t>
            </a:r>
            <a:r>
              <a:rPr lang="en-US" altLang="en-US"/>
              <a:t>- tree, the search cost is the same for any value, O(</a:t>
            </a:r>
            <a:r>
              <a:rPr lang="en-US" altLang="en-US" b="1" i="1"/>
              <a:t>log n</a:t>
            </a:r>
            <a:r>
              <a:rPr lang="en-US" altLang="en-US"/>
              <a:t>). The tree is always balance </a:t>
            </a:r>
          </a:p>
        </p:txBody>
      </p:sp>
      <p:sp>
        <p:nvSpPr>
          <p:cNvPr id="41987" name="Text Box 10">
            <a:extLst>
              <a:ext uri="{FF2B5EF4-FFF2-40B4-BE49-F238E27FC236}">
                <a16:creationId xmlns:a16="http://schemas.microsoft.com/office/drawing/2014/main" id="{5A314AC5-4EE7-45B4-B191-FE67D57E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73613"/>
            <a:ext cx="213995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Times New Roman" panose="02020603050405020304" pitchFamily="18" charset="0"/>
              </a:rPr>
              <a:t>     </a:t>
            </a:r>
            <a:r>
              <a:rPr lang="en-US" altLang="en-US" sz="1700" b="1"/>
              <a:t>East</a:t>
            </a:r>
          </a:p>
        </p:txBody>
      </p:sp>
      <p:sp>
        <p:nvSpPr>
          <p:cNvPr id="41988" name="Line 11">
            <a:extLst>
              <a:ext uri="{FF2B5EF4-FFF2-40B4-BE49-F238E27FC236}">
                <a16:creationId xmlns:a16="http://schemas.microsoft.com/office/drawing/2014/main" id="{E6D8083D-6832-4BCA-A032-C739EBB4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7736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12">
            <a:extLst>
              <a:ext uri="{FF2B5EF4-FFF2-40B4-BE49-F238E27FC236}">
                <a16:creationId xmlns:a16="http://schemas.microsoft.com/office/drawing/2014/main" id="{5A7A5601-A663-4596-9ED5-BE68BF9EF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113" y="47736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13">
            <a:extLst>
              <a:ext uri="{FF2B5EF4-FFF2-40B4-BE49-F238E27FC236}">
                <a16:creationId xmlns:a16="http://schemas.microsoft.com/office/drawing/2014/main" id="{EF416E7E-ED6D-4F5D-A4A9-4B031BDD6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713" y="47736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14">
            <a:extLst>
              <a:ext uri="{FF2B5EF4-FFF2-40B4-BE49-F238E27FC236}">
                <a16:creationId xmlns:a16="http://schemas.microsoft.com/office/drawing/2014/main" id="{5A5BDC58-BFC4-4577-9307-F46D55E52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736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Text Box 20">
            <a:extLst>
              <a:ext uri="{FF2B5EF4-FFF2-40B4-BE49-F238E27FC236}">
                <a16:creationId xmlns:a16="http://schemas.microsoft.com/office/drawing/2014/main" id="{50372AE8-C60F-4138-A21C-F47468B5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84825"/>
            <a:ext cx="2068513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Brighton    Down</a:t>
            </a:r>
          </a:p>
        </p:txBody>
      </p:sp>
      <p:sp>
        <p:nvSpPr>
          <p:cNvPr id="41993" name="Line 21">
            <a:extLst>
              <a:ext uri="{FF2B5EF4-FFF2-40B4-BE49-F238E27FC236}">
                <a16:creationId xmlns:a16="http://schemas.microsoft.com/office/drawing/2014/main" id="{A0A1A7A7-3B00-4BFD-BB30-B1B37CE75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22">
            <a:extLst>
              <a:ext uri="{FF2B5EF4-FFF2-40B4-BE49-F238E27FC236}">
                <a16:creationId xmlns:a16="http://schemas.microsoft.com/office/drawing/2014/main" id="{D3BC788C-FEF2-4A2D-B9D7-505252622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23">
            <a:extLst>
              <a:ext uri="{FF2B5EF4-FFF2-40B4-BE49-F238E27FC236}">
                <a16:creationId xmlns:a16="http://schemas.microsoft.com/office/drawing/2014/main" id="{76D38FD3-D87D-4DDB-96C4-EC002B0E4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38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24">
            <a:extLst>
              <a:ext uri="{FF2B5EF4-FFF2-40B4-BE49-F238E27FC236}">
                <a16:creationId xmlns:a16="http://schemas.microsoft.com/office/drawing/2014/main" id="{DD400963-1000-4AEA-B3E6-CDC80D738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1588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Text Box 25">
            <a:extLst>
              <a:ext uri="{FF2B5EF4-FFF2-40B4-BE49-F238E27FC236}">
                <a16:creationId xmlns:a16="http://schemas.microsoft.com/office/drawing/2014/main" id="{B97C7104-FB0C-4797-85A4-C2D6DE8B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5584825"/>
            <a:ext cx="1762125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East</a:t>
            </a:r>
            <a:r>
              <a:rPr lang="en-US" altLang="en-US" sz="1700">
                <a:latin typeface="Times New Roman" panose="02020603050405020304" pitchFamily="18" charset="0"/>
              </a:rPr>
              <a:t>      </a:t>
            </a:r>
            <a:r>
              <a:rPr lang="en-US" altLang="en-US" sz="1700" b="1"/>
              <a:t>Perry</a:t>
            </a:r>
          </a:p>
        </p:txBody>
      </p:sp>
      <p:sp>
        <p:nvSpPr>
          <p:cNvPr id="41998" name="Line 26">
            <a:extLst>
              <a:ext uri="{FF2B5EF4-FFF2-40B4-BE49-F238E27FC236}">
                <a16:creationId xmlns:a16="http://schemas.microsoft.com/office/drawing/2014/main" id="{7CB6DCB0-AAFD-4D19-86B9-6FEA8DCBD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27">
            <a:extLst>
              <a:ext uri="{FF2B5EF4-FFF2-40B4-BE49-F238E27FC236}">
                <a16:creationId xmlns:a16="http://schemas.microsoft.com/office/drawing/2014/main" id="{C10DA729-D767-4705-82A4-EBE83F6EB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28">
            <a:extLst>
              <a:ext uri="{FF2B5EF4-FFF2-40B4-BE49-F238E27FC236}">
                <a16:creationId xmlns:a16="http://schemas.microsoft.com/office/drawing/2014/main" id="{A064A5C7-B271-458B-BE45-274DB0E78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29">
            <a:extLst>
              <a:ext uri="{FF2B5EF4-FFF2-40B4-BE49-F238E27FC236}">
                <a16:creationId xmlns:a16="http://schemas.microsoft.com/office/drawing/2014/main" id="{6B68AF14-82A3-4DBA-80AE-3132B17B5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44">
            <a:extLst>
              <a:ext uri="{FF2B5EF4-FFF2-40B4-BE49-F238E27FC236}">
                <a16:creationId xmlns:a16="http://schemas.microsoft.com/office/drawing/2014/main" id="{BA9A0728-E1D0-449B-B929-D015B5B3A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038" y="5043488"/>
            <a:ext cx="766762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45">
            <a:extLst>
              <a:ext uri="{FF2B5EF4-FFF2-40B4-BE49-F238E27FC236}">
                <a16:creationId xmlns:a16="http://schemas.microsoft.com/office/drawing/2014/main" id="{85C8EFF9-B218-434C-9297-FC21C91A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5788025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52">
            <a:extLst>
              <a:ext uri="{FF2B5EF4-FFF2-40B4-BE49-F238E27FC236}">
                <a16:creationId xmlns:a16="http://schemas.microsoft.com/office/drawing/2014/main" id="{449D3DD4-7D44-47F5-B127-3D30B2CEE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842000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53">
            <a:extLst>
              <a:ext uri="{FF2B5EF4-FFF2-40B4-BE49-F238E27FC236}">
                <a16:creationId xmlns:a16="http://schemas.microsoft.com/office/drawing/2014/main" id="{1BD60AB0-ED1F-40AA-AC7C-3063D4D92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913" y="5842000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54">
            <a:extLst>
              <a:ext uri="{FF2B5EF4-FFF2-40B4-BE49-F238E27FC236}">
                <a16:creationId xmlns:a16="http://schemas.microsoft.com/office/drawing/2014/main" id="{5EC0E141-E4DF-4373-8C21-9EF0C67C4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842000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60">
            <a:extLst>
              <a:ext uri="{FF2B5EF4-FFF2-40B4-BE49-F238E27FC236}">
                <a16:creationId xmlns:a16="http://schemas.microsoft.com/office/drawing/2014/main" id="{B09F75DB-2808-433D-873F-84B4916D5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0663" y="5043488"/>
            <a:ext cx="363537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2008" name="Text Box 61">
            <a:extLst>
              <a:ext uri="{FF2B5EF4-FFF2-40B4-BE49-F238E27FC236}">
                <a16:creationId xmlns:a16="http://schemas.microsoft.com/office/drawing/2014/main" id="{FB75F4C7-DD86-4CE5-80BE-29302AB81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773613"/>
            <a:ext cx="213995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Times New Roman" panose="02020603050405020304" pitchFamily="18" charset="0"/>
              </a:rPr>
              <a:t>     </a:t>
            </a:r>
            <a:r>
              <a:rPr lang="en-US" altLang="en-US" sz="1700" b="1"/>
              <a:t>East</a:t>
            </a:r>
          </a:p>
        </p:txBody>
      </p:sp>
      <p:sp>
        <p:nvSpPr>
          <p:cNvPr id="42009" name="Line 62">
            <a:extLst>
              <a:ext uri="{FF2B5EF4-FFF2-40B4-BE49-F238E27FC236}">
                <a16:creationId xmlns:a16="http://schemas.microsoft.com/office/drawing/2014/main" id="{AE68F228-F955-4D9D-B623-01D8EF081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736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63">
            <a:extLst>
              <a:ext uri="{FF2B5EF4-FFF2-40B4-BE49-F238E27FC236}">
                <a16:creationId xmlns:a16="http://schemas.microsoft.com/office/drawing/2014/main" id="{21989C60-3674-4814-B3FC-CC44A4C63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7736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64">
            <a:extLst>
              <a:ext uri="{FF2B5EF4-FFF2-40B4-BE49-F238E27FC236}">
                <a16:creationId xmlns:a16="http://schemas.microsoft.com/office/drawing/2014/main" id="{B61FAF1C-F568-455F-B928-BC93B9B57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7736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65">
            <a:extLst>
              <a:ext uri="{FF2B5EF4-FFF2-40B4-BE49-F238E27FC236}">
                <a16:creationId xmlns:a16="http://schemas.microsoft.com/office/drawing/2014/main" id="{FEADE37A-9019-4DD5-9281-44814D86F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73613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Text Box 66">
            <a:extLst>
              <a:ext uri="{FF2B5EF4-FFF2-40B4-BE49-F238E27FC236}">
                <a16:creationId xmlns:a16="http://schemas.microsoft.com/office/drawing/2014/main" id="{4CA08AF2-9CF1-4A86-A8DB-A37B6BB45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584825"/>
            <a:ext cx="2068513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Brighton    Down</a:t>
            </a:r>
          </a:p>
        </p:txBody>
      </p:sp>
      <p:sp>
        <p:nvSpPr>
          <p:cNvPr id="42014" name="Line 67">
            <a:extLst>
              <a:ext uri="{FF2B5EF4-FFF2-40B4-BE49-F238E27FC236}">
                <a16:creationId xmlns:a16="http://schemas.microsoft.com/office/drawing/2014/main" id="{6EAB6CED-AABC-49B9-9FEF-D5DA6D818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68">
            <a:extLst>
              <a:ext uri="{FF2B5EF4-FFF2-40B4-BE49-F238E27FC236}">
                <a16:creationId xmlns:a16="http://schemas.microsoft.com/office/drawing/2014/main" id="{B6451BD7-335F-40DB-B1DF-2E5564EC5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5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69">
            <a:extLst>
              <a:ext uri="{FF2B5EF4-FFF2-40B4-BE49-F238E27FC236}">
                <a16:creationId xmlns:a16="http://schemas.microsoft.com/office/drawing/2014/main" id="{ABA2FDB4-20EB-4B2E-9C31-D0A81B6AA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70">
            <a:extLst>
              <a:ext uri="{FF2B5EF4-FFF2-40B4-BE49-F238E27FC236}">
                <a16:creationId xmlns:a16="http://schemas.microsoft.com/office/drawing/2014/main" id="{1A77B60D-6146-4F0C-B390-E8F482389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1188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Text Box 71">
            <a:extLst>
              <a:ext uri="{FF2B5EF4-FFF2-40B4-BE49-F238E27FC236}">
                <a16:creationId xmlns:a16="http://schemas.microsoft.com/office/drawing/2014/main" id="{C834C357-4A5F-479B-97B8-FB647E9D5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5584825"/>
            <a:ext cx="1533525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Perry</a:t>
            </a:r>
          </a:p>
        </p:txBody>
      </p:sp>
      <p:sp>
        <p:nvSpPr>
          <p:cNvPr id="42019" name="Line 72">
            <a:extLst>
              <a:ext uri="{FF2B5EF4-FFF2-40B4-BE49-F238E27FC236}">
                <a16:creationId xmlns:a16="http://schemas.microsoft.com/office/drawing/2014/main" id="{7C2D4FAA-EE45-4E01-9C48-F838C3467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73">
            <a:extLst>
              <a:ext uri="{FF2B5EF4-FFF2-40B4-BE49-F238E27FC236}">
                <a16:creationId xmlns:a16="http://schemas.microsoft.com/office/drawing/2014/main" id="{64A34C03-993A-458F-9EDF-059FCA61D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74">
            <a:extLst>
              <a:ext uri="{FF2B5EF4-FFF2-40B4-BE49-F238E27FC236}">
                <a16:creationId xmlns:a16="http://schemas.microsoft.com/office/drawing/2014/main" id="{5E5A60AD-9141-4E4B-BB70-108940E41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75">
            <a:extLst>
              <a:ext uri="{FF2B5EF4-FFF2-40B4-BE49-F238E27FC236}">
                <a16:creationId xmlns:a16="http://schemas.microsoft.com/office/drawing/2014/main" id="{15E2138E-E00C-44BD-B9CE-D6A1CCC40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5848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Line 76">
            <a:extLst>
              <a:ext uri="{FF2B5EF4-FFF2-40B4-BE49-F238E27FC236}">
                <a16:creationId xmlns:a16="http://schemas.microsoft.com/office/drawing/2014/main" id="{4F698FCF-9932-424E-8F6C-5D6DA35E5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0638" y="5043488"/>
            <a:ext cx="766762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79">
            <a:extLst>
              <a:ext uri="{FF2B5EF4-FFF2-40B4-BE49-F238E27FC236}">
                <a16:creationId xmlns:a16="http://schemas.microsoft.com/office/drawing/2014/main" id="{858FF209-0834-443C-A282-26E2ECDD4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42000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80">
            <a:extLst>
              <a:ext uri="{FF2B5EF4-FFF2-40B4-BE49-F238E27FC236}">
                <a16:creationId xmlns:a16="http://schemas.microsoft.com/office/drawing/2014/main" id="{CC98D842-5D0C-46E2-A097-01E5232EF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2513" y="5842000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81">
            <a:extLst>
              <a:ext uri="{FF2B5EF4-FFF2-40B4-BE49-F238E27FC236}">
                <a16:creationId xmlns:a16="http://schemas.microsoft.com/office/drawing/2014/main" id="{9C8F8252-FEFE-4BE9-9B33-7FEBC4383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842000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82">
            <a:extLst>
              <a:ext uri="{FF2B5EF4-FFF2-40B4-BE49-F238E27FC236}">
                <a16:creationId xmlns:a16="http://schemas.microsoft.com/office/drawing/2014/main" id="{CED3770A-4151-4A59-A62F-EC5F088C2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775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83">
            <a:extLst>
              <a:ext uri="{FF2B5EF4-FFF2-40B4-BE49-F238E27FC236}">
                <a16:creationId xmlns:a16="http://schemas.microsoft.com/office/drawing/2014/main" id="{22EF5C70-0775-47EE-9193-75F7A34AD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775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84">
            <a:extLst>
              <a:ext uri="{FF2B5EF4-FFF2-40B4-BE49-F238E27FC236}">
                <a16:creationId xmlns:a16="http://schemas.microsoft.com/office/drawing/2014/main" id="{C04513B3-7D05-4544-9DA8-24FBEB01A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5043488"/>
            <a:ext cx="363537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2030" name="Line 85">
            <a:extLst>
              <a:ext uri="{FF2B5EF4-FFF2-40B4-BE49-F238E27FC236}">
                <a16:creationId xmlns:a16="http://schemas.microsoft.com/office/drawing/2014/main" id="{4CA092E1-A629-48E0-B5AE-247A83D4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842000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Freeform 87">
            <a:extLst>
              <a:ext uri="{FF2B5EF4-FFF2-40B4-BE49-F238E27FC236}">
                <a16:creationId xmlns:a16="http://schemas.microsoft.com/office/drawing/2014/main" id="{3DF18DC5-4911-47C3-9985-4C6B4E257C33}"/>
              </a:ext>
            </a:extLst>
          </p:cNvPr>
          <p:cNvSpPr>
            <a:spLocks/>
          </p:cNvSpPr>
          <p:nvPr/>
        </p:nvSpPr>
        <p:spPr bwMode="auto">
          <a:xfrm>
            <a:off x="6934200" y="5029200"/>
            <a:ext cx="304800" cy="1219200"/>
          </a:xfrm>
          <a:custGeom>
            <a:avLst/>
            <a:gdLst>
              <a:gd name="T0" fmla="*/ 0 w 216"/>
              <a:gd name="T1" fmla="*/ 0 h 912"/>
              <a:gd name="T2" fmla="*/ 2147483646 w 216"/>
              <a:gd name="T3" fmla="*/ 2147483646 h 912"/>
              <a:gd name="T4" fmla="*/ 2147483646 w 216"/>
              <a:gd name="T5" fmla="*/ 2147483646 h 912"/>
              <a:gd name="T6" fmla="*/ 2147483646 w 216"/>
              <a:gd name="T7" fmla="*/ 2147483646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912"/>
              <a:gd name="T14" fmla="*/ 216 w 21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912">
                <a:moveTo>
                  <a:pt x="0" y="0"/>
                </a:moveTo>
                <a:cubicBezTo>
                  <a:pt x="8" y="92"/>
                  <a:pt x="16" y="184"/>
                  <a:pt x="48" y="240"/>
                </a:cubicBezTo>
                <a:cubicBezTo>
                  <a:pt x="80" y="296"/>
                  <a:pt x="168" y="224"/>
                  <a:pt x="192" y="336"/>
                </a:cubicBezTo>
                <a:cubicBezTo>
                  <a:pt x="216" y="448"/>
                  <a:pt x="192" y="816"/>
                  <a:pt x="192" y="912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F604DFA8-8468-4C58-A538-3FDB25FAA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 b="1"/>
              <a:t>Access Paths or Methods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1C8E74BD-4E99-47A1-A337-D64F60873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/>
              <a:t>Tuples are typically stored and retrieved based on the value of the primary key (instead of on some internal Rid)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/>
              <a:t>Special case of context addressability (alias associate access)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 b="1" i="1"/>
              <a:t>Access Paths</a:t>
            </a:r>
            <a:r>
              <a:rPr lang="en-US" altLang="en-US"/>
              <a:t> or </a:t>
            </a:r>
            <a:r>
              <a:rPr lang="en-US" altLang="en-US" b="1" i="1"/>
              <a:t>Address algorithms</a:t>
            </a:r>
            <a:r>
              <a:rPr lang="en-US" altLang="en-US"/>
              <a:t> is a class of algorithms designed for translating attribute values into Rid or other type of internal addresses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 b="1" i="1"/>
              <a:t>Selection predicate</a:t>
            </a:r>
            <a:r>
              <a:rPr lang="en-US" altLang="en-US"/>
              <a:t> is the condition based on which the associate access is done: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E.g., based on primary key, range queries on primary key, based on secondary keys, etc.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E60E02F-E68E-4482-9B85-0EC4F0CE2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B</a:t>
            </a:r>
            <a:r>
              <a:rPr lang="en-US" altLang="en-US" baseline="30000"/>
              <a:t>+</a:t>
            </a:r>
            <a:r>
              <a:rPr lang="en-US" altLang="en-US"/>
              <a:t>-tree Index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9A04E708-6E2E-4B16-A980-CA9C1B6DB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2578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A node is of the form: 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     [</a:t>
            </a:r>
            <a:r>
              <a:rPr lang="en-US" altLang="en-US" b="1" i="1"/>
              <a:t>p</a:t>
            </a:r>
            <a:r>
              <a:rPr lang="en-US" altLang="en-US" b="1" i="1" baseline="-25000"/>
              <a:t>0 </a:t>
            </a:r>
            <a:r>
              <a:rPr lang="en-US" altLang="en-US" b="1" i="1"/>
              <a:t>, k</a:t>
            </a:r>
            <a:r>
              <a:rPr lang="en-US" altLang="en-US" b="1" i="1" baseline="-25000"/>
              <a:t>1 </a:t>
            </a:r>
            <a:r>
              <a:rPr lang="en-US" altLang="en-US" b="1" i="1"/>
              <a:t>, p</a:t>
            </a:r>
            <a:r>
              <a:rPr lang="en-US" altLang="en-US" b="1" i="1" baseline="-25000"/>
              <a:t>1 </a:t>
            </a:r>
            <a:r>
              <a:rPr lang="en-US" altLang="en-US" b="1" i="1"/>
              <a:t>, k</a:t>
            </a:r>
            <a:r>
              <a:rPr lang="en-US" altLang="en-US" b="1" i="1" baseline="-25000"/>
              <a:t>2 </a:t>
            </a:r>
            <a:r>
              <a:rPr lang="en-US" altLang="en-US" b="1" i="1"/>
              <a:t>, p</a:t>
            </a:r>
            <a:r>
              <a:rPr lang="en-US" altLang="en-US" b="1" i="1" baseline="-25000"/>
              <a:t>2 </a:t>
            </a:r>
            <a:r>
              <a:rPr lang="en-US" altLang="en-US" b="1" i="1"/>
              <a:t>, .. , k</a:t>
            </a:r>
            <a:r>
              <a:rPr lang="en-US" altLang="en-US" b="1" i="1" baseline="-25000"/>
              <a:t>i </a:t>
            </a:r>
            <a:r>
              <a:rPr lang="en-US" altLang="en-US" b="1" i="1"/>
              <a:t>, p</a:t>
            </a:r>
            <a:r>
              <a:rPr lang="en-US" altLang="en-US" b="1" i="1" baseline="-25000"/>
              <a:t>i </a:t>
            </a:r>
            <a:r>
              <a:rPr lang="en-US" altLang="en-US" b="1" i="1"/>
              <a:t>, k</a:t>
            </a:r>
            <a:r>
              <a:rPr lang="en-US" altLang="en-US" b="1" i="1" baseline="-25000"/>
              <a:t>i+1 </a:t>
            </a:r>
            <a:r>
              <a:rPr lang="en-US" altLang="en-US" b="1" i="1"/>
              <a:t>.., k</a:t>
            </a:r>
            <a:r>
              <a:rPr lang="en-US" altLang="en-US" b="1" i="1" baseline="-25000"/>
              <a:t>n </a:t>
            </a:r>
            <a:r>
              <a:rPr lang="en-US" altLang="en-US" b="1" i="1"/>
              <a:t>, p</a:t>
            </a:r>
            <a:r>
              <a:rPr lang="en-US" altLang="en-US" b="1" i="1" baseline="-25000"/>
              <a:t>n </a:t>
            </a:r>
            <a:r>
              <a:rPr lang="en-US" altLang="en-US"/>
              <a:t>]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800" b="1" i="1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r>
              <a:rPr lang="en-US" altLang="en-US"/>
              <a:t>'s  are pointers and </a:t>
            </a:r>
            <a:r>
              <a:rPr lang="en-US" altLang="en-US" b="1" i="1"/>
              <a:t>k</a:t>
            </a:r>
            <a:r>
              <a:rPr lang="en-US" altLang="en-US" b="1" i="1" baseline="-25000"/>
              <a:t>i</a:t>
            </a:r>
            <a:r>
              <a:rPr lang="en-US" altLang="en-US"/>
              <a:t>'s are field values (keys)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 b="1" i="1"/>
              <a:t>Tree  Order</a:t>
            </a:r>
            <a:r>
              <a:rPr lang="en-US" altLang="en-US"/>
              <a:t>  is the number of pointers, e.g., </a:t>
            </a:r>
            <a:r>
              <a:rPr lang="en-US" altLang="en-US" b="1" i="1"/>
              <a:t>n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For every field value </a:t>
            </a:r>
            <a:r>
              <a:rPr lang="en-US" altLang="en-US" b="1" i="1"/>
              <a:t>k</a:t>
            </a:r>
            <a:r>
              <a:rPr lang="en-US" altLang="en-US"/>
              <a:t> in a node pointed to by </a:t>
            </a:r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endParaRPr lang="en-US" altLang="en-US"/>
          </a:p>
          <a:p>
            <a:pPr>
              <a:lnSpc>
                <a:spcPct val="11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b="1" i="1"/>
              <a:t>	                  k</a:t>
            </a:r>
            <a:r>
              <a:rPr lang="en-US" altLang="en-US" b="1" i="1" baseline="-25000"/>
              <a:t>i </a:t>
            </a:r>
            <a:r>
              <a:rPr lang="en-US" altLang="en-US" b="1" i="1">
                <a:sym typeface="Symbol" panose="05050102010706020507" pitchFamily="18" charset="2"/>
              </a:rPr>
              <a:t> &lt; </a:t>
            </a:r>
            <a:r>
              <a:rPr lang="en-US" altLang="en-US" b="1" i="1"/>
              <a:t>k  </a:t>
            </a:r>
            <a:r>
              <a:rPr lang="en-US" altLang="en-US" b="1" i="1">
                <a:sym typeface="Symbol" panose="05050102010706020507" pitchFamily="18" charset="2"/>
              </a:rPr>
              <a:t></a:t>
            </a:r>
            <a:r>
              <a:rPr lang="en-US" altLang="en-US" b="1" i="1"/>
              <a:t> k</a:t>
            </a:r>
            <a:r>
              <a:rPr lang="en-US" altLang="en-US" b="1" i="1" baseline="-25000"/>
              <a:t>i+1</a:t>
            </a:r>
            <a:r>
              <a:rPr lang="en-US" altLang="en-US"/>
              <a:t>    (alternative</a:t>
            </a:r>
            <a:r>
              <a:rPr lang="en-US" altLang="en-US" b="1" i="1"/>
              <a:t>  k</a:t>
            </a:r>
            <a:r>
              <a:rPr lang="en-US" altLang="en-US" b="1" i="1" baseline="-25000"/>
              <a:t>i </a:t>
            </a:r>
            <a:r>
              <a:rPr lang="en-US" altLang="en-US" b="1" i="1">
                <a:sym typeface="Symbol" panose="05050102010706020507" pitchFamily="18" charset="2"/>
              </a:rPr>
              <a:t></a:t>
            </a:r>
            <a:r>
              <a:rPr lang="en-US" altLang="en-US" b="1" i="1"/>
              <a:t> k &lt; k</a:t>
            </a:r>
            <a:r>
              <a:rPr lang="en-US" altLang="en-US" b="1" i="1" baseline="-25000"/>
              <a:t>i+</a:t>
            </a:r>
            <a:r>
              <a:rPr lang="en-US" altLang="en-US" baseline="-25000"/>
              <a:t>1 </a:t>
            </a:r>
            <a:r>
              <a:rPr lang="en-US" altLang="en-US"/>
              <a:t>) 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Every node, except for the root, has between n/2 and n children or pointers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internal: </a:t>
            </a:r>
            <a:r>
              <a:rPr lang="en-US" altLang="en-US">
                <a:sym typeface="Symbol" panose="05050102010706020507" pitchFamily="18" charset="2"/>
              </a:rPr>
              <a:t></a:t>
            </a:r>
            <a:r>
              <a:rPr lang="en-US" altLang="en-US"/>
              <a:t>n/2</a:t>
            </a:r>
            <a:r>
              <a:rPr lang="en-US" altLang="en-US">
                <a:sym typeface="Symbol" panose="05050102010706020507" pitchFamily="18" charset="2"/>
              </a:rPr>
              <a:t> </a:t>
            </a:r>
            <a:r>
              <a:rPr lang="en-US" altLang="en-US" b="1">
                <a:sym typeface="Symbol" panose="05050102010706020507" pitchFamily="18" charset="2"/>
              </a:rPr>
              <a:t>tree </a:t>
            </a:r>
            <a:r>
              <a:rPr lang="en-US" altLang="en-US" b="1"/>
              <a:t>pointers</a:t>
            </a:r>
            <a:r>
              <a:rPr lang="en-US" altLang="en-US"/>
              <a:t>; leaf: </a:t>
            </a:r>
            <a:r>
              <a:rPr lang="en-US" altLang="en-US">
                <a:sym typeface="Symbol" panose="05050102010706020507" pitchFamily="18" charset="2"/>
              </a:rPr>
              <a:t></a:t>
            </a:r>
            <a:r>
              <a:rPr lang="en-US" altLang="en-US"/>
              <a:t>n/2</a:t>
            </a:r>
            <a:r>
              <a:rPr lang="en-US" altLang="en-US">
                <a:sym typeface="Symbol" panose="05050102010706020507" pitchFamily="18" charset="2"/>
              </a:rPr>
              <a:t>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en-US">
                <a:solidFill>
                  <a:srgbClr val="FF0000"/>
                </a:solidFill>
              </a:rPr>
              <a:t>pointers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Leaf nodes are chain to form a link list (</a:t>
            </a:r>
            <a:r>
              <a:rPr lang="en-US" altLang="en-US" b="1" i="1"/>
              <a:t>fast sequential access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DA4EE09B-3525-4F78-9093-87F70C74D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B+ trees</a:t>
            </a:r>
          </a:p>
        </p:txBody>
      </p:sp>
      <p:sp>
        <p:nvSpPr>
          <p:cNvPr id="45058" name="Text Box 5">
            <a:extLst>
              <a:ext uri="{FF2B5EF4-FFF2-40B4-BE49-F238E27FC236}">
                <a16:creationId xmlns:a16="http://schemas.microsoft.com/office/drawing/2014/main" id="{7074A579-CEFD-489F-96EB-87592A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1828800"/>
            <a:ext cx="2990850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 dirty="0">
                <a:latin typeface="Times New Roman" panose="02020603050405020304" pitchFamily="18" charset="0"/>
              </a:rPr>
              <a:t>   </a:t>
            </a:r>
            <a:r>
              <a:rPr lang="en-US" altLang="en-US" sz="1700" b="1" dirty="0" err="1"/>
              <a:t>Perryridge</a:t>
            </a:r>
            <a:endParaRPr lang="en-US" altLang="en-US" sz="1700" b="1" dirty="0"/>
          </a:p>
        </p:txBody>
      </p:sp>
      <p:sp>
        <p:nvSpPr>
          <p:cNvPr id="45059" name="Line 6">
            <a:extLst>
              <a:ext uri="{FF2B5EF4-FFF2-40B4-BE49-F238E27FC236}">
                <a16:creationId xmlns:a16="http://schemas.microsoft.com/office/drawing/2014/main" id="{C3F33031-BC0B-41C6-84FB-4E766D54F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0" y="18288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7">
            <a:extLst>
              <a:ext uri="{FF2B5EF4-FFF2-40B4-BE49-F238E27FC236}">
                <a16:creationId xmlns:a16="http://schemas.microsoft.com/office/drawing/2014/main" id="{21E4F2DF-6D69-4321-8DFE-E3FDFA64E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18288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Line 8">
            <a:extLst>
              <a:ext uri="{FF2B5EF4-FFF2-40B4-BE49-F238E27FC236}">
                <a16:creationId xmlns:a16="http://schemas.microsoft.com/office/drawing/2014/main" id="{19D791E5-5D27-459A-9A79-8F5469A50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9838" y="18288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ne 9">
            <a:extLst>
              <a:ext uri="{FF2B5EF4-FFF2-40B4-BE49-F238E27FC236}">
                <a16:creationId xmlns:a16="http://schemas.microsoft.com/office/drawing/2014/main" id="{DDED6670-7E8D-43ED-93AC-4377EEC5C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113" y="18288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Text Box 10">
            <a:extLst>
              <a:ext uri="{FF2B5EF4-FFF2-40B4-BE49-F238E27FC236}">
                <a16:creationId xmlns:a16="http://schemas.microsoft.com/office/drawing/2014/main" id="{368B05CA-75BB-4E45-BD11-68FD2EF1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705100"/>
            <a:ext cx="2078037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Times New Roman" panose="02020603050405020304" pitchFamily="18" charset="0"/>
              </a:rPr>
              <a:t>      </a:t>
            </a:r>
            <a:r>
              <a:rPr lang="en-US" altLang="en-US" sz="1700" b="1"/>
              <a:t>Minaus</a:t>
            </a:r>
          </a:p>
        </p:txBody>
      </p:sp>
      <p:sp>
        <p:nvSpPr>
          <p:cNvPr id="45064" name="Line 11">
            <a:extLst>
              <a:ext uri="{FF2B5EF4-FFF2-40B4-BE49-F238E27FC236}">
                <a16:creationId xmlns:a16="http://schemas.microsoft.com/office/drawing/2014/main" id="{500797FB-C754-4899-BB9A-D7957037D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550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12">
            <a:extLst>
              <a:ext uri="{FF2B5EF4-FFF2-40B4-BE49-F238E27FC236}">
                <a16:creationId xmlns:a16="http://schemas.microsoft.com/office/drawing/2014/main" id="{4A45EA17-0B4D-4054-B83B-B8BD7D3FC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3">
            <a:extLst>
              <a:ext uri="{FF2B5EF4-FFF2-40B4-BE49-F238E27FC236}">
                <a16:creationId xmlns:a16="http://schemas.microsoft.com/office/drawing/2014/main" id="{AD469E86-BF89-4F8C-B754-0BB0B9F7B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4">
            <a:extLst>
              <a:ext uri="{FF2B5EF4-FFF2-40B4-BE49-F238E27FC236}">
                <a16:creationId xmlns:a16="http://schemas.microsoft.com/office/drawing/2014/main" id="{7E7BEAA7-EFB9-4388-81B0-8A5165124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5">
            <a:extLst>
              <a:ext uri="{FF2B5EF4-FFF2-40B4-BE49-F238E27FC236}">
                <a16:creationId xmlns:a16="http://schemas.microsoft.com/office/drawing/2014/main" id="{D1245190-E905-41C0-BEDD-9D43D8B8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2705100"/>
            <a:ext cx="2406650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Times New Roman" panose="02020603050405020304" pitchFamily="18" charset="0"/>
              </a:rPr>
              <a:t>     </a:t>
            </a:r>
            <a:r>
              <a:rPr lang="en-US" altLang="en-US" sz="1700" b="1"/>
              <a:t>Redwood</a:t>
            </a:r>
          </a:p>
        </p:txBody>
      </p:sp>
      <p:sp>
        <p:nvSpPr>
          <p:cNvPr id="45069" name="Line 16">
            <a:extLst>
              <a:ext uri="{FF2B5EF4-FFF2-40B4-BE49-F238E27FC236}">
                <a16:creationId xmlns:a16="http://schemas.microsoft.com/office/drawing/2014/main" id="{7BEB667D-BC86-4EF5-AE6F-AA8CE85EB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9425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7">
            <a:extLst>
              <a:ext uri="{FF2B5EF4-FFF2-40B4-BE49-F238E27FC236}">
                <a16:creationId xmlns:a16="http://schemas.microsoft.com/office/drawing/2014/main" id="{7EA623CC-FA24-4057-9C50-35FDF58CC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3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8">
            <a:extLst>
              <a:ext uri="{FF2B5EF4-FFF2-40B4-BE49-F238E27FC236}">
                <a16:creationId xmlns:a16="http://schemas.microsoft.com/office/drawing/2014/main" id="{D7C8DD83-AF5D-4DDF-8507-8055D43CF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9">
            <a:extLst>
              <a:ext uri="{FF2B5EF4-FFF2-40B4-BE49-F238E27FC236}">
                <a16:creationId xmlns:a16="http://schemas.microsoft.com/office/drawing/2014/main" id="{D3736010-982B-416D-B568-BF4FD308C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20">
            <a:extLst>
              <a:ext uri="{FF2B5EF4-FFF2-40B4-BE49-F238E27FC236}">
                <a16:creationId xmlns:a16="http://schemas.microsoft.com/office/drawing/2014/main" id="{1524FF70-8F95-4036-B00C-FD742226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581400"/>
            <a:ext cx="2516188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 dirty="0"/>
              <a:t>Brighton   Downtown</a:t>
            </a:r>
          </a:p>
        </p:txBody>
      </p:sp>
      <p:sp>
        <p:nvSpPr>
          <p:cNvPr id="45074" name="Line 21">
            <a:extLst>
              <a:ext uri="{FF2B5EF4-FFF2-40B4-BE49-F238E27FC236}">
                <a16:creationId xmlns:a16="http://schemas.microsoft.com/office/drawing/2014/main" id="{E87FC8F7-5DDE-4AEB-9C1E-633D4AFBE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2">
            <a:extLst>
              <a:ext uri="{FF2B5EF4-FFF2-40B4-BE49-F238E27FC236}">
                <a16:creationId xmlns:a16="http://schemas.microsoft.com/office/drawing/2014/main" id="{000CD299-BB4D-428F-9927-326A874A4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788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3">
            <a:extLst>
              <a:ext uri="{FF2B5EF4-FFF2-40B4-BE49-F238E27FC236}">
                <a16:creationId xmlns:a16="http://schemas.microsoft.com/office/drawing/2014/main" id="{3A024CCF-0F32-418F-B39C-C2C28CE9E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4">
            <a:extLst>
              <a:ext uri="{FF2B5EF4-FFF2-40B4-BE49-F238E27FC236}">
                <a16:creationId xmlns:a16="http://schemas.microsoft.com/office/drawing/2014/main" id="{8CFE2101-DB68-4289-B01D-E95A2CDD7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75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25">
            <a:extLst>
              <a:ext uri="{FF2B5EF4-FFF2-40B4-BE49-F238E27FC236}">
                <a16:creationId xmlns:a16="http://schemas.microsoft.com/office/drawing/2014/main" id="{D6AD8122-FF74-4165-B703-5DFF20F0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3581400"/>
            <a:ext cx="1422400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Minaus</a:t>
            </a:r>
          </a:p>
        </p:txBody>
      </p:sp>
      <p:sp>
        <p:nvSpPr>
          <p:cNvPr id="45079" name="Line 26">
            <a:extLst>
              <a:ext uri="{FF2B5EF4-FFF2-40B4-BE49-F238E27FC236}">
                <a16:creationId xmlns:a16="http://schemas.microsoft.com/office/drawing/2014/main" id="{7CF21045-3CDF-48DD-8AC0-390521EB5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7">
            <a:extLst>
              <a:ext uri="{FF2B5EF4-FFF2-40B4-BE49-F238E27FC236}">
                <a16:creationId xmlns:a16="http://schemas.microsoft.com/office/drawing/2014/main" id="{5B1CA9DF-2515-4616-A5A2-BB11840B8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Line 28">
            <a:extLst>
              <a:ext uri="{FF2B5EF4-FFF2-40B4-BE49-F238E27FC236}">
                <a16:creationId xmlns:a16="http://schemas.microsoft.com/office/drawing/2014/main" id="{7AC99BF9-D794-4F9E-9E10-1862A5081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Line 29">
            <a:extLst>
              <a:ext uri="{FF2B5EF4-FFF2-40B4-BE49-F238E27FC236}">
                <a16:creationId xmlns:a16="http://schemas.microsoft.com/office/drawing/2014/main" id="{2EC8A594-6C3A-45A9-A000-51584742D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613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3" name="Text Box 30">
            <a:extLst>
              <a:ext uri="{FF2B5EF4-FFF2-40B4-BE49-F238E27FC236}">
                <a16:creationId xmlns:a16="http://schemas.microsoft.com/office/drawing/2014/main" id="{277D1044-F6EB-4D74-BA92-66B1C98B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3581400"/>
            <a:ext cx="1641475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Perryride</a:t>
            </a:r>
          </a:p>
        </p:txBody>
      </p:sp>
      <p:sp>
        <p:nvSpPr>
          <p:cNvPr id="45084" name="Line 31">
            <a:extLst>
              <a:ext uri="{FF2B5EF4-FFF2-40B4-BE49-F238E27FC236}">
                <a16:creationId xmlns:a16="http://schemas.microsoft.com/office/drawing/2014/main" id="{18B9F678-AF2C-4820-AA84-B41347C05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32">
            <a:extLst>
              <a:ext uri="{FF2B5EF4-FFF2-40B4-BE49-F238E27FC236}">
                <a16:creationId xmlns:a16="http://schemas.microsoft.com/office/drawing/2014/main" id="{9FB1DB34-F529-455F-809C-64E233C16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Line 33">
            <a:extLst>
              <a:ext uri="{FF2B5EF4-FFF2-40B4-BE49-F238E27FC236}">
                <a16:creationId xmlns:a16="http://schemas.microsoft.com/office/drawing/2014/main" id="{D23A6B20-B0F9-4328-ACA0-5CCBFDF25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5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7" name="Line 34">
            <a:extLst>
              <a:ext uri="{FF2B5EF4-FFF2-40B4-BE49-F238E27FC236}">
                <a16:creationId xmlns:a16="http://schemas.microsoft.com/office/drawing/2014/main" id="{7454DD05-35E4-4E40-A77A-6CD4A4CCF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8" name="Text Box 35">
            <a:extLst>
              <a:ext uri="{FF2B5EF4-FFF2-40B4-BE49-F238E27FC236}">
                <a16:creationId xmlns:a16="http://schemas.microsoft.com/office/drawing/2014/main" id="{F1615498-4CF9-4D6F-95DE-451D026B9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3581400"/>
            <a:ext cx="2552700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Redwood    RoundHill</a:t>
            </a:r>
          </a:p>
        </p:txBody>
      </p:sp>
      <p:sp>
        <p:nvSpPr>
          <p:cNvPr id="45089" name="Line 36">
            <a:extLst>
              <a:ext uri="{FF2B5EF4-FFF2-40B4-BE49-F238E27FC236}">
                <a16:creationId xmlns:a16="http://schemas.microsoft.com/office/drawing/2014/main" id="{25E4381F-A65B-43F0-9BFE-6AB4393F6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2375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Line 37">
            <a:extLst>
              <a:ext uri="{FF2B5EF4-FFF2-40B4-BE49-F238E27FC236}">
                <a16:creationId xmlns:a16="http://schemas.microsoft.com/office/drawing/2014/main" id="{0CE52D0D-72F9-40A7-A3E3-7FEAE3A55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2538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38">
            <a:extLst>
              <a:ext uri="{FF2B5EF4-FFF2-40B4-BE49-F238E27FC236}">
                <a16:creationId xmlns:a16="http://schemas.microsoft.com/office/drawing/2014/main" id="{4FB2C316-2046-44E5-AD00-7CE0CD4C4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563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39">
            <a:extLst>
              <a:ext uri="{FF2B5EF4-FFF2-40B4-BE49-F238E27FC236}">
                <a16:creationId xmlns:a16="http://schemas.microsoft.com/office/drawing/2014/main" id="{715899C8-DC17-4568-AA5D-B0A930E9D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Line 40">
            <a:extLst>
              <a:ext uri="{FF2B5EF4-FFF2-40B4-BE49-F238E27FC236}">
                <a16:creationId xmlns:a16="http://schemas.microsoft.com/office/drawing/2014/main" id="{EA0402B4-88B8-4765-99E8-3F458E52E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2120900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Line 41">
            <a:extLst>
              <a:ext uri="{FF2B5EF4-FFF2-40B4-BE49-F238E27FC236}">
                <a16:creationId xmlns:a16="http://schemas.microsoft.com/office/drawing/2014/main" id="{1AE5BD32-9790-4DDB-B289-E110A53410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1600" y="2413000"/>
            <a:ext cx="6572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5" name="Line 42">
            <a:extLst>
              <a:ext uri="{FF2B5EF4-FFF2-40B4-BE49-F238E27FC236}">
                <a16:creationId xmlns:a16="http://schemas.microsoft.com/office/drawing/2014/main" id="{08831420-5344-4FD9-99F8-6F6229EBF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2120900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Line 43">
            <a:extLst>
              <a:ext uri="{FF2B5EF4-FFF2-40B4-BE49-F238E27FC236}">
                <a16:creationId xmlns:a16="http://schemas.microsoft.com/office/drawing/2014/main" id="{22A20845-A93B-4DA7-B200-5BC406CB6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2486025"/>
            <a:ext cx="874712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Line 44">
            <a:extLst>
              <a:ext uri="{FF2B5EF4-FFF2-40B4-BE49-F238E27FC236}">
                <a16:creationId xmlns:a16="http://schemas.microsoft.com/office/drawing/2014/main" id="{6B4B4EB2-A514-4E4A-83CB-BB1ABBDEC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075" y="3070225"/>
            <a:ext cx="1604963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Line 45">
            <a:extLst>
              <a:ext uri="{FF2B5EF4-FFF2-40B4-BE49-F238E27FC236}">
                <a16:creationId xmlns:a16="http://schemas.microsoft.com/office/drawing/2014/main" id="{B14F406C-60AD-46C9-B374-B0553EB91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3800475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Line 46">
            <a:extLst>
              <a:ext uri="{FF2B5EF4-FFF2-40B4-BE49-F238E27FC236}">
                <a16:creationId xmlns:a16="http://schemas.microsoft.com/office/drawing/2014/main" id="{53C24E78-DBF6-4CA7-A52E-F179EF7FD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29241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0" name="Line 47">
            <a:extLst>
              <a:ext uri="{FF2B5EF4-FFF2-40B4-BE49-F238E27FC236}">
                <a16:creationId xmlns:a16="http://schemas.microsoft.com/office/drawing/2014/main" id="{1423BBE7-50B1-438F-B11E-0EE3DF247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97200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1" name="Line 48">
            <a:extLst>
              <a:ext uri="{FF2B5EF4-FFF2-40B4-BE49-F238E27FC236}">
                <a16:creationId xmlns:a16="http://schemas.microsoft.com/office/drawing/2014/main" id="{50D93609-D97E-46ED-9AC2-9C960EC74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338" y="2924175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2" name="Line 49">
            <a:extLst>
              <a:ext uri="{FF2B5EF4-FFF2-40B4-BE49-F238E27FC236}">
                <a16:creationId xmlns:a16="http://schemas.microsoft.com/office/drawing/2014/main" id="{69116EA5-6B7C-407D-A008-6034B221D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338" y="3289300"/>
            <a:ext cx="43815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3" name="Line 50">
            <a:extLst>
              <a:ext uri="{FF2B5EF4-FFF2-40B4-BE49-F238E27FC236}">
                <a16:creationId xmlns:a16="http://schemas.microsoft.com/office/drawing/2014/main" id="{6CFD6EEB-E9D9-476A-B812-441411EC2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3800475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4" name="Line 51">
            <a:extLst>
              <a:ext uri="{FF2B5EF4-FFF2-40B4-BE49-F238E27FC236}">
                <a16:creationId xmlns:a16="http://schemas.microsoft.com/office/drawing/2014/main" id="{20B93BA6-B1C1-472C-A4C1-BAA0DC6D1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650" y="3800475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5" name="Text Box 52">
            <a:extLst>
              <a:ext uri="{FF2B5EF4-FFF2-40B4-BE49-F238E27FC236}">
                <a16:creationId xmlns:a16="http://schemas.microsoft.com/office/drawing/2014/main" id="{88A37DAF-B8D4-3044-9E9C-CBEFAE65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143000"/>
            <a:ext cx="2578100" cy="14716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altLang="en-US" sz="2200" b="1" baseline="300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-tree with n=3</a:t>
            </a:r>
          </a:p>
          <a:p>
            <a:pPr marL="160020" indent="-160020" eaLnBrk="1" hangingPunct="1">
              <a:lnSpc>
                <a:spcPct val="8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Internal nodes </a:t>
            </a:r>
            <a:r>
              <a:rPr lang="en-US" sz="1600" dirty="0">
                <a:cs typeface="Times New Roman" charset="0"/>
                <a:sym typeface="Symbol" charset="0"/>
              </a:rPr>
              <a:t>3</a:t>
            </a:r>
            <a:r>
              <a:rPr lang="en-US" sz="1600" dirty="0"/>
              <a:t>/2</a:t>
            </a:r>
            <a:r>
              <a:rPr lang="en-US" sz="1600" dirty="0">
                <a:cs typeface="Times New Roman" charset="0"/>
                <a:sym typeface="Symbol" charset="0"/>
              </a:rPr>
              <a:t></a:t>
            </a:r>
            <a:br>
              <a:rPr lang="en-US" sz="1600" dirty="0">
                <a:cs typeface="Times New Roman" charset="0"/>
                <a:sym typeface="Symbol" charset="0"/>
              </a:rPr>
            </a:br>
            <a:r>
              <a:rPr lang="en-US" sz="1600" dirty="0">
                <a:cs typeface="Times New Roman" charset="0"/>
                <a:sym typeface="Symbol" charset="0"/>
              </a:rPr>
              <a:t>= 2 </a:t>
            </a:r>
            <a:r>
              <a:rPr lang="en-US" sz="1600" b="1" dirty="0">
                <a:cs typeface="Times New Roman" charset="0"/>
                <a:sym typeface="Symbol" charset="0"/>
              </a:rPr>
              <a:t>tree </a:t>
            </a:r>
            <a:r>
              <a:rPr lang="en-US" sz="1600" b="1" dirty="0"/>
              <a:t>pointers</a:t>
            </a:r>
            <a:r>
              <a:rPr lang="en-US" sz="1600" dirty="0"/>
              <a:t> </a:t>
            </a:r>
          </a:p>
          <a:p>
            <a:pPr marL="160020" indent="-160020" eaLnBrk="1" hangingPunct="1">
              <a:lnSpc>
                <a:spcPct val="8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Leaf nodes </a:t>
            </a:r>
            <a:r>
              <a:rPr lang="en-US" sz="1600" dirty="0">
                <a:cs typeface="Times New Roman" charset="0"/>
                <a:sym typeface="Symbol" charset="0"/>
              </a:rPr>
              <a:t>3</a:t>
            </a:r>
            <a:r>
              <a:rPr lang="en-US" sz="1600" dirty="0"/>
              <a:t>/2</a:t>
            </a:r>
            <a:r>
              <a:rPr lang="en-US" sz="1600" dirty="0">
                <a:cs typeface="Times New Roman" charset="0"/>
                <a:sym typeface="Symbol" charset="0"/>
              </a:rPr>
              <a:t> </a:t>
            </a:r>
            <a:br>
              <a:rPr lang="en-US" sz="1600" dirty="0">
                <a:cs typeface="Times New Roman" charset="0"/>
                <a:sym typeface="Symbol" charset="0"/>
              </a:rPr>
            </a:br>
            <a:r>
              <a:rPr lang="en-US" sz="1600" dirty="0">
                <a:cs typeface="Times New Roman" charset="0"/>
                <a:sym typeface="Symbol" charset="0"/>
              </a:rPr>
              <a:t>= 1 </a:t>
            </a:r>
            <a:r>
              <a:rPr lang="en-US" sz="1600" dirty="0">
                <a:solidFill>
                  <a:srgbClr val="FF0000"/>
                </a:solidFill>
                <a:cs typeface="Times New Roman" charset="0"/>
                <a:sym typeface="Symbol" charset="0"/>
              </a:rPr>
              <a:t>data </a:t>
            </a:r>
            <a:r>
              <a:rPr lang="en-US" sz="1600" dirty="0">
                <a:solidFill>
                  <a:srgbClr val="FF0000"/>
                </a:solidFill>
              </a:rPr>
              <a:t>pointers</a:t>
            </a:r>
            <a:endParaRPr lang="en-US" sz="1600" dirty="0"/>
          </a:p>
        </p:txBody>
      </p:sp>
      <p:sp>
        <p:nvSpPr>
          <p:cNvPr id="45106" name="Text Box 54">
            <a:extLst>
              <a:ext uri="{FF2B5EF4-FFF2-40B4-BE49-F238E27FC236}">
                <a16:creationId xmlns:a16="http://schemas.microsoft.com/office/drawing/2014/main" id="{4949A214-A179-4B86-90B7-634FA0308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5045075"/>
            <a:ext cx="3902075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Times New Roman" panose="02020603050405020304" pitchFamily="18" charset="0"/>
              </a:rPr>
              <a:t>   </a:t>
            </a:r>
            <a:r>
              <a:rPr lang="en-US" altLang="en-US" sz="1700" b="1"/>
              <a:t>Perryridge</a:t>
            </a:r>
          </a:p>
        </p:txBody>
      </p:sp>
      <p:sp>
        <p:nvSpPr>
          <p:cNvPr id="45107" name="Line 55">
            <a:extLst>
              <a:ext uri="{FF2B5EF4-FFF2-40B4-BE49-F238E27FC236}">
                <a16:creationId xmlns:a16="http://schemas.microsoft.com/office/drawing/2014/main" id="{C3439B8C-A630-494B-BFF5-196ADFF38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50450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8" name="Line 56">
            <a:extLst>
              <a:ext uri="{FF2B5EF4-FFF2-40B4-BE49-F238E27FC236}">
                <a16:creationId xmlns:a16="http://schemas.microsoft.com/office/drawing/2014/main" id="{7A186CF0-2CAB-46E4-92F7-9E2558DA3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50450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9" name="Line 57">
            <a:extLst>
              <a:ext uri="{FF2B5EF4-FFF2-40B4-BE49-F238E27FC236}">
                <a16:creationId xmlns:a16="http://schemas.microsoft.com/office/drawing/2014/main" id="{3D10B762-F00E-4364-965C-3BBC5485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0450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0" name="Line 58">
            <a:extLst>
              <a:ext uri="{FF2B5EF4-FFF2-40B4-BE49-F238E27FC236}">
                <a16:creationId xmlns:a16="http://schemas.microsoft.com/office/drawing/2014/main" id="{3C309D8B-3AE9-411D-83A8-D708226C0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50450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1" name="Text Box 59">
            <a:extLst>
              <a:ext uri="{FF2B5EF4-FFF2-40B4-BE49-F238E27FC236}">
                <a16:creationId xmlns:a16="http://schemas.microsoft.com/office/drawing/2014/main" id="{CC3DEF3E-C86B-4D35-8CDB-8FF3B344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19775"/>
            <a:ext cx="3902075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Brighton   Downtown    Minaus</a:t>
            </a:r>
          </a:p>
        </p:txBody>
      </p:sp>
      <p:sp>
        <p:nvSpPr>
          <p:cNvPr id="45112" name="Line 60">
            <a:extLst>
              <a:ext uri="{FF2B5EF4-FFF2-40B4-BE49-F238E27FC236}">
                <a16:creationId xmlns:a16="http://schemas.microsoft.com/office/drawing/2014/main" id="{4E5F8D66-21DD-4E34-AFA0-86182680A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375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3" name="Line 61">
            <a:extLst>
              <a:ext uri="{FF2B5EF4-FFF2-40B4-BE49-F238E27FC236}">
                <a16:creationId xmlns:a16="http://schemas.microsoft.com/office/drawing/2014/main" id="{1470FE1C-D57D-4E5E-BF4F-D321A669E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9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4" name="Line 62">
            <a:extLst>
              <a:ext uri="{FF2B5EF4-FFF2-40B4-BE49-F238E27FC236}">
                <a16:creationId xmlns:a16="http://schemas.microsoft.com/office/drawing/2014/main" id="{A2463359-C846-4D71-936A-82F945C75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225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5" name="Text Box 63">
            <a:extLst>
              <a:ext uri="{FF2B5EF4-FFF2-40B4-BE49-F238E27FC236}">
                <a16:creationId xmlns:a16="http://schemas.microsoft.com/office/drawing/2014/main" id="{8C41F5E1-3EC7-4DED-93AD-4670D8F55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819775"/>
            <a:ext cx="41148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Perryridge    Redwood   RoundHill</a:t>
            </a:r>
          </a:p>
        </p:txBody>
      </p:sp>
      <p:sp>
        <p:nvSpPr>
          <p:cNvPr id="45116" name="Line 64">
            <a:extLst>
              <a:ext uri="{FF2B5EF4-FFF2-40B4-BE49-F238E27FC236}">
                <a16:creationId xmlns:a16="http://schemas.microsoft.com/office/drawing/2014/main" id="{FCE5A119-AF69-4FF5-90DE-8061DE432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6475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7" name="Line 65">
            <a:extLst>
              <a:ext uri="{FF2B5EF4-FFF2-40B4-BE49-F238E27FC236}">
                <a16:creationId xmlns:a16="http://schemas.microsoft.com/office/drawing/2014/main" id="{18AA4C69-E831-44A4-8AFC-21872E38F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8" name="Line 66">
            <a:extLst>
              <a:ext uri="{FF2B5EF4-FFF2-40B4-BE49-F238E27FC236}">
                <a16:creationId xmlns:a16="http://schemas.microsoft.com/office/drawing/2014/main" id="{237E53B6-2575-4EF3-A4AA-2A102787F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9" name="Line 67">
            <a:extLst>
              <a:ext uri="{FF2B5EF4-FFF2-40B4-BE49-F238E27FC236}">
                <a16:creationId xmlns:a16="http://schemas.microsoft.com/office/drawing/2014/main" id="{242AC9DA-4D58-4B90-815B-A20DEAE83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0" name="Line 68">
            <a:extLst>
              <a:ext uri="{FF2B5EF4-FFF2-40B4-BE49-F238E27FC236}">
                <a16:creationId xmlns:a16="http://schemas.microsoft.com/office/drawing/2014/main" id="{29B4456C-2D6F-40CF-9A40-718CC0DFD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1013" y="53038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1" name="Line 69">
            <a:extLst>
              <a:ext uri="{FF2B5EF4-FFF2-40B4-BE49-F238E27FC236}">
                <a16:creationId xmlns:a16="http://schemas.microsoft.com/office/drawing/2014/main" id="{2BC43B88-4372-4119-AEE7-2D44289042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763" y="5561013"/>
            <a:ext cx="212725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2" name="Line 70">
            <a:extLst>
              <a:ext uri="{FF2B5EF4-FFF2-40B4-BE49-F238E27FC236}">
                <a16:creationId xmlns:a16="http://schemas.microsoft.com/office/drawing/2014/main" id="{DF2C56D2-A9C1-46CE-A760-5E861BC27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5561013"/>
            <a:ext cx="1347788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3" name="Line 71">
            <a:extLst>
              <a:ext uri="{FF2B5EF4-FFF2-40B4-BE49-F238E27FC236}">
                <a16:creationId xmlns:a16="http://schemas.microsoft.com/office/drawing/2014/main" id="{C4DD5D0F-BB80-43D3-AFC6-3E77EC6B8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2575" y="5045075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4" name="Line 72">
            <a:extLst>
              <a:ext uri="{FF2B5EF4-FFF2-40B4-BE49-F238E27FC236}">
                <a16:creationId xmlns:a16="http://schemas.microsoft.com/office/drawing/2014/main" id="{3B580A9D-F886-477A-BED6-4FDC2026E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5045075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5" name="Line 73">
            <a:extLst>
              <a:ext uri="{FF2B5EF4-FFF2-40B4-BE49-F238E27FC236}">
                <a16:creationId xmlns:a16="http://schemas.microsoft.com/office/drawing/2014/main" id="{6E3CD8C4-E583-4C4A-BC00-2B683C954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5045075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6" name="Line 74">
            <a:extLst>
              <a:ext uri="{FF2B5EF4-FFF2-40B4-BE49-F238E27FC236}">
                <a16:creationId xmlns:a16="http://schemas.microsoft.com/office/drawing/2014/main" id="{C307C22C-5594-49C3-8F63-E2B6981C1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0363" y="5045075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7" name="Line 75">
            <a:extLst>
              <a:ext uri="{FF2B5EF4-FFF2-40B4-BE49-F238E27FC236}">
                <a16:creationId xmlns:a16="http://schemas.microsoft.com/office/drawing/2014/main" id="{29A92960-700E-47A4-96D4-922627D2B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8" name="Line 76">
            <a:extLst>
              <a:ext uri="{FF2B5EF4-FFF2-40B4-BE49-F238E27FC236}">
                <a16:creationId xmlns:a16="http://schemas.microsoft.com/office/drawing/2014/main" id="{CC1CEAF5-65A2-4043-A3B3-278E73F94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9" name="Line 77">
            <a:extLst>
              <a:ext uri="{FF2B5EF4-FFF2-40B4-BE49-F238E27FC236}">
                <a16:creationId xmlns:a16="http://schemas.microsoft.com/office/drawing/2014/main" id="{4F855641-FC3C-4D7A-A886-3EC7E6E6D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0" name="Line 78">
            <a:extLst>
              <a:ext uri="{FF2B5EF4-FFF2-40B4-BE49-F238E27FC236}">
                <a16:creationId xmlns:a16="http://schemas.microsoft.com/office/drawing/2014/main" id="{976D624D-C17C-4E97-8B0B-42AB86B62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4788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1" name="Line 79">
            <a:extLst>
              <a:ext uri="{FF2B5EF4-FFF2-40B4-BE49-F238E27FC236}">
                <a16:creationId xmlns:a16="http://schemas.microsoft.com/office/drawing/2014/main" id="{36BAA18F-2282-4576-9AFB-33FC8499F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2" name="Line 80">
            <a:extLst>
              <a:ext uri="{FF2B5EF4-FFF2-40B4-BE49-F238E27FC236}">
                <a16:creationId xmlns:a16="http://schemas.microsoft.com/office/drawing/2014/main" id="{94272DFC-AD89-4FA3-A104-E6F10D245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3" name="Line 81">
            <a:extLst>
              <a:ext uri="{FF2B5EF4-FFF2-40B4-BE49-F238E27FC236}">
                <a16:creationId xmlns:a16="http://schemas.microsoft.com/office/drawing/2014/main" id="{D53652E9-F9D8-4251-ADBB-1FA8200FB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2313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4" name="Line 82">
            <a:extLst>
              <a:ext uri="{FF2B5EF4-FFF2-40B4-BE49-F238E27FC236}">
                <a16:creationId xmlns:a16="http://schemas.microsoft.com/office/drawing/2014/main" id="{0F8C208E-ADA9-44F5-B6F5-F48E3BF73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5" name="Line 83">
            <a:extLst>
              <a:ext uri="{FF2B5EF4-FFF2-40B4-BE49-F238E27FC236}">
                <a16:creationId xmlns:a16="http://schemas.microsoft.com/office/drawing/2014/main" id="{6B0399CD-FF36-4999-8F45-312B157BC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7913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6" name="Line 84">
            <a:extLst>
              <a:ext uri="{FF2B5EF4-FFF2-40B4-BE49-F238E27FC236}">
                <a16:creationId xmlns:a16="http://schemas.microsoft.com/office/drawing/2014/main" id="{6F30D7EE-E5D3-4BAD-9E96-3B41EE2D9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53038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7" name="Line 85">
            <a:extLst>
              <a:ext uri="{FF2B5EF4-FFF2-40B4-BE49-F238E27FC236}">
                <a16:creationId xmlns:a16="http://schemas.microsoft.com/office/drawing/2014/main" id="{647A5262-B358-49A0-A7FC-061FA3B80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6013450"/>
            <a:ext cx="28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8" name="Text Box 86">
            <a:extLst>
              <a:ext uri="{FF2B5EF4-FFF2-40B4-BE49-F238E27FC236}">
                <a16:creationId xmlns:a16="http://schemas.microsoft.com/office/drawing/2014/main" id="{B829EEBE-29AE-154A-A507-293C5404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191000"/>
            <a:ext cx="4540250" cy="1973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altLang="en-US" sz="2200" b="1" baseline="300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-tree with n=5</a:t>
            </a:r>
          </a:p>
          <a:p>
            <a:pPr marL="160020" indent="-16002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 typeface="Arial"/>
              <a:buChar char="•"/>
              <a:defRPr/>
            </a:pPr>
            <a:r>
              <a:rPr lang="en-US" sz="1600" dirty="0">
                <a:solidFill>
                  <a:srgbClr val="280049"/>
                </a:solidFill>
              </a:rPr>
              <a:t>Internal nodes </a:t>
            </a: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5</a:t>
            </a:r>
            <a:r>
              <a:rPr lang="en-US" sz="1600" dirty="0">
                <a:solidFill>
                  <a:srgbClr val="280049"/>
                </a:solidFill>
              </a:rPr>
              <a:t>/2</a:t>
            </a: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</a:t>
            </a:r>
            <a:b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</a:b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= 3 </a:t>
            </a:r>
            <a:r>
              <a:rPr lang="en-US" sz="1600" b="1" dirty="0">
                <a:solidFill>
                  <a:srgbClr val="280049"/>
                </a:solidFill>
                <a:cs typeface="Times New Roman" charset="0"/>
                <a:sym typeface="Symbol" charset="0"/>
              </a:rPr>
              <a:t>tree </a:t>
            </a:r>
            <a:r>
              <a:rPr lang="en-US" sz="1600" b="1" dirty="0">
                <a:solidFill>
                  <a:srgbClr val="280049"/>
                </a:solidFill>
              </a:rPr>
              <a:t>pointers</a:t>
            </a:r>
            <a:r>
              <a:rPr lang="en-US" sz="1600" dirty="0">
                <a:solidFill>
                  <a:srgbClr val="280049"/>
                </a:solidFill>
              </a:rPr>
              <a:t> </a:t>
            </a:r>
          </a:p>
          <a:p>
            <a:pPr marL="160020" indent="-16002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 typeface="Arial"/>
              <a:buChar char="•"/>
              <a:defRPr/>
            </a:pPr>
            <a:r>
              <a:rPr lang="en-US" sz="1600" dirty="0">
                <a:solidFill>
                  <a:srgbClr val="280049"/>
                </a:solidFill>
              </a:rPr>
              <a:t>Leaf nodes </a:t>
            </a: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5</a:t>
            </a:r>
            <a:r>
              <a:rPr lang="en-US" sz="1600" dirty="0">
                <a:solidFill>
                  <a:srgbClr val="280049"/>
                </a:solidFill>
              </a:rPr>
              <a:t>/2</a:t>
            </a: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 </a:t>
            </a:r>
            <a:b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</a:b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= 2 </a:t>
            </a:r>
            <a:r>
              <a:rPr lang="en-US" sz="1600" dirty="0">
                <a:solidFill>
                  <a:srgbClr val="FF0000"/>
                </a:solidFill>
                <a:cs typeface="Times New Roman" charset="0"/>
                <a:sym typeface="Symbol" charset="0"/>
              </a:rPr>
              <a:t>data </a:t>
            </a:r>
            <a:r>
              <a:rPr lang="en-US" sz="1600" dirty="0">
                <a:solidFill>
                  <a:srgbClr val="FF0000"/>
                </a:solidFill>
              </a:rPr>
              <a:t>pointers</a:t>
            </a:r>
            <a:endParaRPr lang="en-US" sz="1600" dirty="0">
              <a:solidFill>
                <a:srgbClr val="280049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22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06" grpId="0" animBg="1"/>
      <p:bldP spid="45111" grpId="0" animBg="1"/>
      <p:bldP spid="45115" grpId="0" animBg="1"/>
      <p:bldP spid="451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123F3BD5-7EBA-8645-94A8-A33658EC8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Insertion of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Crestvu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09">
            <a:extLst>
              <a:ext uri="{FF2B5EF4-FFF2-40B4-BE49-F238E27FC236}">
                <a16:creationId xmlns:a16="http://schemas.microsoft.com/office/drawing/2014/main" id="{2529C17D-14DC-C446-A153-6D8E92CEE5D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038600"/>
            <a:ext cx="8686800" cy="2286000"/>
            <a:chOff x="192" y="2544"/>
            <a:chExt cx="5472" cy="1440"/>
          </a:xfrm>
        </p:grpSpPr>
        <p:sp>
          <p:nvSpPr>
            <p:cNvPr id="45108" name="Text Box 4">
              <a:extLst>
                <a:ext uri="{FF2B5EF4-FFF2-40B4-BE49-F238E27FC236}">
                  <a16:creationId xmlns:a16="http://schemas.microsoft.com/office/drawing/2014/main" id="{6AE061C5-A2CD-5848-9EE7-EB31D4F6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544"/>
              <a:ext cx="187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latin typeface="Times New Roman" panose="02020603050405020304" pitchFamily="18" charset="0"/>
                </a:rPr>
                <a:t>   </a:t>
              </a:r>
              <a:r>
                <a:rPr lang="en-US" altLang="en-US" sz="1500" b="1"/>
                <a:t>Perryridge</a:t>
              </a:r>
            </a:p>
          </p:txBody>
        </p:sp>
        <p:sp>
          <p:nvSpPr>
            <p:cNvPr id="45109" name="Line 5">
              <a:extLst>
                <a:ext uri="{FF2B5EF4-FFF2-40B4-BE49-F238E27FC236}">
                  <a16:creationId xmlns:a16="http://schemas.microsoft.com/office/drawing/2014/main" id="{B83E0714-D19C-984A-8049-3B38C28C7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Line 6">
              <a:extLst>
                <a:ext uri="{FF2B5EF4-FFF2-40B4-BE49-F238E27FC236}">
                  <a16:creationId xmlns:a16="http://schemas.microsoft.com/office/drawing/2014/main" id="{5F207053-D9FB-9F4B-A90E-C1C4035D1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1" name="Line 7">
              <a:extLst>
                <a:ext uri="{FF2B5EF4-FFF2-40B4-BE49-F238E27FC236}">
                  <a16:creationId xmlns:a16="http://schemas.microsoft.com/office/drawing/2014/main" id="{D237BA7E-AB2F-5547-8E51-0646CACF9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2" name="Line 8">
              <a:extLst>
                <a:ext uri="{FF2B5EF4-FFF2-40B4-BE49-F238E27FC236}">
                  <a16:creationId xmlns:a16="http://schemas.microsoft.com/office/drawing/2014/main" id="{14850C2F-859A-FB4A-A2FF-AC5815DD7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3" name="Text Box 9">
              <a:extLst>
                <a:ext uri="{FF2B5EF4-FFF2-40B4-BE49-F238E27FC236}">
                  <a16:creationId xmlns:a16="http://schemas.microsoft.com/office/drawing/2014/main" id="{1359152D-39ED-DC49-9DB7-5A2B58D10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3120"/>
              <a:ext cx="168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 dirty="0"/>
                <a:t>  </a:t>
              </a:r>
              <a:r>
                <a:rPr lang="en-US" altLang="en-US" sz="1500" b="1" dirty="0">
                  <a:solidFill>
                    <a:schemeClr val="accent1"/>
                  </a:solidFill>
                </a:rPr>
                <a:t>Downtown </a:t>
              </a:r>
              <a:r>
                <a:rPr lang="en-US" altLang="en-US" sz="1500" b="1" dirty="0"/>
                <a:t>       </a:t>
              </a:r>
              <a:r>
                <a:rPr lang="en-US" altLang="en-US" sz="1500" b="1" dirty="0" err="1"/>
                <a:t>Minaus</a:t>
              </a:r>
              <a:endParaRPr lang="en-US" altLang="en-US" sz="1500" b="1" dirty="0"/>
            </a:p>
          </p:txBody>
        </p:sp>
        <p:sp>
          <p:nvSpPr>
            <p:cNvPr id="45114" name="Line 10">
              <a:extLst>
                <a:ext uri="{FF2B5EF4-FFF2-40B4-BE49-F238E27FC236}">
                  <a16:creationId xmlns:a16="http://schemas.microsoft.com/office/drawing/2014/main" id="{E1EACB7B-EF4D-F349-AC5C-E66C5DAF2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5" name="Line 11">
              <a:extLst>
                <a:ext uri="{FF2B5EF4-FFF2-40B4-BE49-F238E27FC236}">
                  <a16:creationId xmlns:a16="http://schemas.microsoft.com/office/drawing/2014/main" id="{7D1EB7A0-7553-6C47-AB41-39BDEDFC5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6" name="Line 12">
              <a:extLst>
                <a:ext uri="{FF2B5EF4-FFF2-40B4-BE49-F238E27FC236}">
                  <a16:creationId xmlns:a16="http://schemas.microsoft.com/office/drawing/2014/main" id="{ED08A08B-F048-7B4B-B506-80BA6AABB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7" name="Line 13">
              <a:extLst>
                <a:ext uri="{FF2B5EF4-FFF2-40B4-BE49-F238E27FC236}">
                  <a16:creationId xmlns:a16="http://schemas.microsoft.com/office/drawing/2014/main" id="{1B4BBC67-C610-0C4A-8C2B-F101F886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Text Box 14">
              <a:extLst>
                <a:ext uri="{FF2B5EF4-FFF2-40B4-BE49-F238E27FC236}">
                  <a16:creationId xmlns:a16="http://schemas.microsoft.com/office/drawing/2014/main" id="{47DDDD63-6883-0844-AE46-E966286EC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120"/>
              <a:ext cx="1505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     </a:t>
              </a:r>
              <a:r>
                <a:rPr lang="en-US" altLang="en-US" sz="1500" b="1"/>
                <a:t>Redwood</a:t>
              </a:r>
            </a:p>
          </p:txBody>
        </p:sp>
        <p:sp>
          <p:nvSpPr>
            <p:cNvPr id="45119" name="Line 15">
              <a:extLst>
                <a:ext uri="{FF2B5EF4-FFF2-40B4-BE49-F238E27FC236}">
                  <a16:creationId xmlns:a16="http://schemas.microsoft.com/office/drawing/2014/main" id="{0B7B008C-52B5-E343-A91F-369F23EB4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0" name="Line 16">
              <a:extLst>
                <a:ext uri="{FF2B5EF4-FFF2-40B4-BE49-F238E27FC236}">
                  <a16:creationId xmlns:a16="http://schemas.microsoft.com/office/drawing/2014/main" id="{AD5E3A56-DE0A-7843-8D4E-E20618490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1" name="Line 17">
              <a:extLst>
                <a:ext uri="{FF2B5EF4-FFF2-40B4-BE49-F238E27FC236}">
                  <a16:creationId xmlns:a16="http://schemas.microsoft.com/office/drawing/2014/main" id="{E95B959C-2D9A-594C-BFB7-7495F176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2" name="Line 18">
              <a:extLst>
                <a:ext uri="{FF2B5EF4-FFF2-40B4-BE49-F238E27FC236}">
                  <a16:creationId xmlns:a16="http://schemas.microsoft.com/office/drawing/2014/main" id="{C971AA54-2CD7-AE41-89E7-D1A71835C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3" name="Text Box 19">
              <a:extLst>
                <a:ext uri="{FF2B5EF4-FFF2-40B4-BE49-F238E27FC236}">
                  <a16:creationId xmlns:a16="http://schemas.microsoft.com/office/drawing/2014/main" id="{5A102E73-8795-874F-95DA-C1AC28E8C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696"/>
              <a:ext cx="127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Brighton  </a:t>
              </a:r>
              <a:r>
                <a:rPr lang="en-US" altLang="en-US" sz="1500" b="1">
                  <a:solidFill>
                    <a:schemeClr val="tx2"/>
                  </a:solidFill>
                </a:rPr>
                <a:t>  Crestvu</a:t>
              </a:r>
            </a:p>
          </p:txBody>
        </p:sp>
        <p:sp>
          <p:nvSpPr>
            <p:cNvPr id="45124" name="Line 20">
              <a:extLst>
                <a:ext uri="{FF2B5EF4-FFF2-40B4-BE49-F238E27FC236}">
                  <a16:creationId xmlns:a16="http://schemas.microsoft.com/office/drawing/2014/main" id="{0DC06225-5CEA-5444-A065-A5BE7F5E8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5" name="Line 21">
              <a:extLst>
                <a:ext uri="{FF2B5EF4-FFF2-40B4-BE49-F238E27FC236}">
                  <a16:creationId xmlns:a16="http://schemas.microsoft.com/office/drawing/2014/main" id="{796F3DDF-FBDE-7549-811B-D2CEE7215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6" name="Line 22">
              <a:extLst>
                <a:ext uri="{FF2B5EF4-FFF2-40B4-BE49-F238E27FC236}">
                  <a16:creationId xmlns:a16="http://schemas.microsoft.com/office/drawing/2014/main" id="{93EFBD69-D5FF-4B4E-AA9A-6EA70A13A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7" name="Line 23">
              <a:extLst>
                <a:ext uri="{FF2B5EF4-FFF2-40B4-BE49-F238E27FC236}">
                  <a16:creationId xmlns:a16="http://schemas.microsoft.com/office/drawing/2014/main" id="{88B50AD2-C431-5D42-8814-89C15E06C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8" name="Text Box 24">
              <a:extLst>
                <a:ext uri="{FF2B5EF4-FFF2-40B4-BE49-F238E27FC236}">
                  <a16:creationId xmlns:a16="http://schemas.microsoft.com/office/drawing/2014/main" id="{6E8ECF5A-76D9-8342-9964-7B78E9B49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696"/>
              <a:ext cx="86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solidFill>
                    <a:schemeClr val="accent1"/>
                  </a:solidFill>
                </a:rPr>
                <a:t>Downtown</a:t>
              </a:r>
              <a:r>
                <a:rPr lang="en-US" altLang="en-US" sz="1500" b="1"/>
                <a:t> </a:t>
              </a:r>
            </a:p>
          </p:txBody>
        </p:sp>
        <p:sp>
          <p:nvSpPr>
            <p:cNvPr id="45129" name="Line 25">
              <a:extLst>
                <a:ext uri="{FF2B5EF4-FFF2-40B4-BE49-F238E27FC236}">
                  <a16:creationId xmlns:a16="http://schemas.microsoft.com/office/drawing/2014/main" id="{DCF289EB-A23E-8741-9BB9-91C34742F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0" name="Line 26">
              <a:extLst>
                <a:ext uri="{FF2B5EF4-FFF2-40B4-BE49-F238E27FC236}">
                  <a16:creationId xmlns:a16="http://schemas.microsoft.com/office/drawing/2014/main" id="{4DA98BFA-8BBF-DA4E-923E-B47428D37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1" name="Line 27">
              <a:extLst>
                <a:ext uri="{FF2B5EF4-FFF2-40B4-BE49-F238E27FC236}">
                  <a16:creationId xmlns:a16="http://schemas.microsoft.com/office/drawing/2014/main" id="{EDBC7169-92E6-7D4F-AF75-00356C7AD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2" name="Line 28">
              <a:extLst>
                <a:ext uri="{FF2B5EF4-FFF2-40B4-BE49-F238E27FC236}">
                  <a16:creationId xmlns:a16="http://schemas.microsoft.com/office/drawing/2014/main" id="{3C855A3A-19AC-B843-8C77-4F3246A02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3" name="Text Box 29">
              <a:extLst>
                <a:ext uri="{FF2B5EF4-FFF2-40B4-BE49-F238E27FC236}">
                  <a16:creationId xmlns:a16="http://schemas.microsoft.com/office/drawing/2014/main" id="{41387380-56CC-474C-B92C-2091D054F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3696"/>
              <a:ext cx="729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Minaus</a:t>
              </a:r>
            </a:p>
          </p:txBody>
        </p:sp>
        <p:sp>
          <p:nvSpPr>
            <p:cNvPr id="45134" name="Line 30">
              <a:extLst>
                <a:ext uri="{FF2B5EF4-FFF2-40B4-BE49-F238E27FC236}">
                  <a16:creationId xmlns:a16="http://schemas.microsoft.com/office/drawing/2014/main" id="{C064F17D-A350-D642-B69B-9A9B80056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5" name="Line 31">
              <a:extLst>
                <a:ext uri="{FF2B5EF4-FFF2-40B4-BE49-F238E27FC236}">
                  <a16:creationId xmlns:a16="http://schemas.microsoft.com/office/drawing/2014/main" id="{BB51B611-BC8F-FA47-937C-97FAE7D4C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6" name="Line 32">
              <a:extLst>
                <a:ext uri="{FF2B5EF4-FFF2-40B4-BE49-F238E27FC236}">
                  <a16:creationId xmlns:a16="http://schemas.microsoft.com/office/drawing/2014/main" id="{89975440-810E-044F-A5D5-9560F02EC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7" name="Line 33">
              <a:extLst>
                <a:ext uri="{FF2B5EF4-FFF2-40B4-BE49-F238E27FC236}">
                  <a16:creationId xmlns:a16="http://schemas.microsoft.com/office/drawing/2014/main" id="{EA0B5900-232C-1F44-907A-EB6D8A3B9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8" name="Text Box 34">
              <a:extLst>
                <a:ext uri="{FF2B5EF4-FFF2-40B4-BE49-F238E27FC236}">
                  <a16:creationId xmlns:a16="http://schemas.microsoft.com/office/drawing/2014/main" id="{7954824D-5801-B44B-AD8F-FEBCB721C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3696"/>
              <a:ext cx="86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Perryridge</a:t>
              </a:r>
            </a:p>
          </p:txBody>
        </p:sp>
        <p:sp>
          <p:nvSpPr>
            <p:cNvPr id="45139" name="Line 35">
              <a:extLst>
                <a:ext uri="{FF2B5EF4-FFF2-40B4-BE49-F238E27FC236}">
                  <a16:creationId xmlns:a16="http://schemas.microsoft.com/office/drawing/2014/main" id="{42706DCE-6700-1E43-9401-88A9D0471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0" name="Line 36">
              <a:extLst>
                <a:ext uri="{FF2B5EF4-FFF2-40B4-BE49-F238E27FC236}">
                  <a16:creationId xmlns:a16="http://schemas.microsoft.com/office/drawing/2014/main" id="{D8B7D479-8C17-C740-ACAC-C8B7D3480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1" name="Line 37">
              <a:extLst>
                <a:ext uri="{FF2B5EF4-FFF2-40B4-BE49-F238E27FC236}">
                  <a16:creationId xmlns:a16="http://schemas.microsoft.com/office/drawing/2014/main" id="{B7F0ADF4-21BD-1B4E-93C1-B0722D40A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2" name="Line 38">
              <a:extLst>
                <a:ext uri="{FF2B5EF4-FFF2-40B4-BE49-F238E27FC236}">
                  <a16:creationId xmlns:a16="http://schemas.microsoft.com/office/drawing/2014/main" id="{C0632F24-09FF-F44F-B303-882A3C33D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3" name="Line 39">
              <a:extLst>
                <a:ext uri="{FF2B5EF4-FFF2-40B4-BE49-F238E27FC236}">
                  <a16:creationId xmlns:a16="http://schemas.microsoft.com/office/drawing/2014/main" id="{71FAEFDD-7025-FE4E-91AB-C02F4E654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4" name="Line 40">
              <a:extLst>
                <a:ext uri="{FF2B5EF4-FFF2-40B4-BE49-F238E27FC236}">
                  <a16:creationId xmlns:a16="http://schemas.microsoft.com/office/drawing/2014/main" id="{3AEDDA22-4913-2E4A-BB35-192A2FEC4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" y="2928"/>
              <a:ext cx="59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5" name="Line 41">
              <a:extLst>
                <a:ext uri="{FF2B5EF4-FFF2-40B4-BE49-F238E27FC236}">
                  <a16:creationId xmlns:a16="http://schemas.microsoft.com/office/drawing/2014/main" id="{DD5DC05B-DDBE-1D4E-8D3D-A75A88F2A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6" name="Line 42">
              <a:extLst>
                <a:ext uri="{FF2B5EF4-FFF2-40B4-BE49-F238E27FC236}">
                  <a16:creationId xmlns:a16="http://schemas.microsoft.com/office/drawing/2014/main" id="{6CD67FFB-90E2-3745-A8C8-F4DC75DE5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2928"/>
              <a:ext cx="82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7" name="Line 43">
              <a:extLst>
                <a:ext uri="{FF2B5EF4-FFF2-40B4-BE49-F238E27FC236}">
                  <a16:creationId xmlns:a16="http://schemas.microsoft.com/office/drawing/2014/main" id="{D1254A0A-CC88-2C4F-88F1-5E2B6A464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3360"/>
              <a:ext cx="10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8" name="Line 44">
              <a:extLst>
                <a:ext uri="{FF2B5EF4-FFF2-40B4-BE49-F238E27FC236}">
                  <a16:creationId xmlns:a16="http://schemas.microsoft.com/office/drawing/2014/main" id="{B6F00A73-E5ED-CE40-8963-B6F375093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384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9" name="Line 45">
              <a:extLst>
                <a:ext uri="{FF2B5EF4-FFF2-40B4-BE49-F238E27FC236}">
                  <a16:creationId xmlns:a16="http://schemas.microsoft.com/office/drawing/2014/main" id="{B5A77F82-2435-154D-9611-32C3D6F49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32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0" name="Line 46">
              <a:extLst>
                <a:ext uri="{FF2B5EF4-FFF2-40B4-BE49-F238E27FC236}">
                  <a16:creationId xmlns:a16="http://schemas.microsoft.com/office/drawing/2014/main" id="{1132D214-1000-1044-ACFE-4445054D1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84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1" name="Text Box 47">
              <a:extLst>
                <a:ext uri="{FF2B5EF4-FFF2-40B4-BE49-F238E27FC236}">
                  <a16:creationId xmlns:a16="http://schemas.microsoft.com/office/drawing/2014/main" id="{86F0D376-1DBF-0C48-95AB-42E97FDC9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3696"/>
              <a:ext cx="136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Redwood   RoundHill</a:t>
              </a:r>
            </a:p>
          </p:txBody>
        </p:sp>
        <p:sp>
          <p:nvSpPr>
            <p:cNvPr id="45152" name="Line 48">
              <a:extLst>
                <a:ext uri="{FF2B5EF4-FFF2-40B4-BE49-F238E27FC236}">
                  <a16:creationId xmlns:a16="http://schemas.microsoft.com/office/drawing/2014/main" id="{5141BCBC-31A3-2247-B8DE-063ADDFB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3" name="Line 49">
              <a:extLst>
                <a:ext uri="{FF2B5EF4-FFF2-40B4-BE49-F238E27FC236}">
                  <a16:creationId xmlns:a16="http://schemas.microsoft.com/office/drawing/2014/main" id="{67F8706E-A755-A64D-B69B-190EF6323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4" name="Line 50">
              <a:extLst>
                <a:ext uri="{FF2B5EF4-FFF2-40B4-BE49-F238E27FC236}">
                  <a16:creationId xmlns:a16="http://schemas.microsoft.com/office/drawing/2014/main" id="{1B1670DC-27AE-3444-91BD-CD7F6FCB6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5" name="Line 51">
              <a:extLst>
                <a:ext uri="{FF2B5EF4-FFF2-40B4-BE49-F238E27FC236}">
                  <a16:creationId xmlns:a16="http://schemas.microsoft.com/office/drawing/2014/main" id="{9509924D-2CEB-4143-84E3-D70F846B7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6" name="Line 52">
              <a:extLst>
                <a:ext uri="{FF2B5EF4-FFF2-40B4-BE49-F238E27FC236}">
                  <a16:creationId xmlns:a16="http://schemas.microsoft.com/office/drawing/2014/main" id="{D60E61D1-17DE-3944-9450-A133C417F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7" name="Line 53">
              <a:extLst>
                <a:ext uri="{FF2B5EF4-FFF2-40B4-BE49-F238E27FC236}">
                  <a16:creationId xmlns:a16="http://schemas.microsoft.com/office/drawing/2014/main" id="{5A98D999-3120-3B4C-A1CD-5EC782EC1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8" name="Line 54">
              <a:extLst>
                <a:ext uri="{FF2B5EF4-FFF2-40B4-BE49-F238E27FC236}">
                  <a16:creationId xmlns:a16="http://schemas.microsoft.com/office/drawing/2014/main" id="{F3CB40DD-901A-AE4F-9024-0D9E04C7F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1" y="3504"/>
              <a:ext cx="36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9" name="Line 55">
              <a:extLst>
                <a:ext uri="{FF2B5EF4-FFF2-40B4-BE49-F238E27FC236}">
                  <a16:creationId xmlns:a16="http://schemas.microsoft.com/office/drawing/2014/main" id="{41951189-207B-114A-86B7-51E26F25F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84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0" name="Line 56">
              <a:extLst>
                <a:ext uri="{FF2B5EF4-FFF2-40B4-BE49-F238E27FC236}">
                  <a16:creationId xmlns:a16="http://schemas.microsoft.com/office/drawing/2014/main" id="{10BDADA7-CAB9-7245-9192-D80468871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840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1" name="Line 57">
              <a:extLst>
                <a:ext uri="{FF2B5EF4-FFF2-40B4-BE49-F238E27FC236}">
                  <a16:creationId xmlns:a16="http://schemas.microsoft.com/office/drawing/2014/main" id="{D93F6560-AF06-5A4F-B6BF-A9E6A8801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59" name="Group 106">
            <a:extLst>
              <a:ext uri="{FF2B5EF4-FFF2-40B4-BE49-F238E27FC236}">
                <a16:creationId xmlns:a16="http://schemas.microsoft.com/office/drawing/2014/main" id="{19D10C1D-9D8A-334B-A4E1-0DF98EBE249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8001000" cy="1981200"/>
            <a:chOff x="240" y="1066"/>
            <a:chExt cx="5376" cy="1380"/>
          </a:xfrm>
        </p:grpSpPr>
        <p:sp>
          <p:nvSpPr>
            <p:cNvPr id="45061" name="Text Box 58">
              <a:extLst>
                <a:ext uri="{FF2B5EF4-FFF2-40B4-BE49-F238E27FC236}">
                  <a16:creationId xmlns:a16="http://schemas.microsoft.com/office/drawing/2014/main" id="{6F9E8701-0259-724C-AF7C-4C15AA2D9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066"/>
              <a:ext cx="1884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latin typeface="Times New Roman" panose="02020603050405020304" pitchFamily="18" charset="0"/>
                </a:rPr>
                <a:t>   </a:t>
              </a:r>
              <a:r>
                <a:rPr lang="en-US" altLang="en-US" sz="1500" b="1"/>
                <a:t>Perryridge</a:t>
              </a:r>
            </a:p>
          </p:txBody>
        </p:sp>
        <p:sp>
          <p:nvSpPr>
            <p:cNvPr id="45062" name="Line 59">
              <a:extLst>
                <a:ext uri="{FF2B5EF4-FFF2-40B4-BE49-F238E27FC236}">
                  <a16:creationId xmlns:a16="http://schemas.microsoft.com/office/drawing/2014/main" id="{798AC154-66FD-F547-B8B8-41A9BD1D9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" y="1066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60">
              <a:extLst>
                <a:ext uri="{FF2B5EF4-FFF2-40B4-BE49-F238E27FC236}">
                  <a16:creationId xmlns:a16="http://schemas.microsoft.com/office/drawing/2014/main" id="{67A32B6F-A9C5-8247-93BE-4064859A5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066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61">
              <a:extLst>
                <a:ext uri="{FF2B5EF4-FFF2-40B4-BE49-F238E27FC236}">
                  <a16:creationId xmlns:a16="http://schemas.microsoft.com/office/drawing/2014/main" id="{8D1507F7-BE50-1A41-B73C-5089BE789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" y="1066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62">
              <a:extLst>
                <a:ext uri="{FF2B5EF4-FFF2-40B4-BE49-F238E27FC236}">
                  <a16:creationId xmlns:a16="http://schemas.microsoft.com/office/drawing/2014/main" id="{C15C9EB6-301D-BB46-9F0B-9CD430D8A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1066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63">
              <a:extLst>
                <a:ext uri="{FF2B5EF4-FFF2-40B4-BE49-F238E27FC236}">
                  <a16:creationId xmlns:a16="http://schemas.microsoft.com/office/drawing/2014/main" id="{81C95280-63EB-C84C-A5C5-65A0514E7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" y="1618"/>
              <a:ext cx="1309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      </a:t>
              </a:r>
              <a:r>
                <a:rPr lang="en-US" altLang="en-US" sz="1500" b="1"/>
                <a:t>Minaus</a:t>
              </a:r>
            </a:p>
          </p:txBody>
        </p:sp>
        <p:sp>
          <p:nvSpPr>
            <p:cNvPr id="45067" name="Line 64">
              <a:extLst>
                <a:ext uri="{FF2B5EF4-FFF2-40B4-BE49-F238E27FC236}">
                  <a16:creationId xmlns:a16="http://schemas.microsoft.com/office/drawing/2014/main" id="{66ECAD1C-C658-424D-9916-2F1EC2531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Line 65">
              <a:extLst>
                <a:ext uri="{FF2B5EF4-FFF2-40B4-BE49-F238E27FC236}">
                  <a16:creationId xmlns:a16="http://schemas.microsoft.com/office/drawing/2014/main" id="{DAE4B173-5565-9F41-9C74-977E8F3A7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Line 66">
              <a:extLst>
                <a:ext uri="{FF2B5EF4-FFF2-40B4-BE49-F238E27FC236}">
                  <a16:creationId xmlns:a16="http://schemas.microsoft.com/office/drawing/2014/main" id="{885BA500-53DD-594E-981E-79F376A14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67">
              <a:extLst>
                <a:ext uri="{FF2B5EF4-FFF2-40B4-BE49-F238E27FC236}">
                  <a16:creationId xmlns:a16="http://schemas.microsoft.com/office/drawing/2014/main" id="{E482A4B1-6B39-D146-B86D-C15F76C4D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Text Box 68">
              <a:extLst>
                <a:ext uri="{FF2B5EF4-FFF2-40B4-BE49-F238E27FC236}">
                  <a16:creationId xmlns:a16="http://schemas.microsoft.com/office/drawing/2014/main" id="{87F9A6E3-CD65-7248-A2E5-3B18FD240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1618"/>
              <a:ext cx="1516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     </a:t>
              </a:r>
              <a:r>
                <a:rPr lang="en-US" altLang="en-US" sz="1500" b="1"/>
                <a:t>Redwood</a:t>
              </a:r>
            </a:p>
          </p:txBody>
        </p:sp>
        <p:sp>
          <p:nvSpPr>
            <p:cNvPr id="45072" name="Line 69">
              <a:extLst>
                <a:ext uri="{FF2B5EF4-FFF2-40B4-BE49-F238E27FC236}">
                  <a16:creationId xmlns:a16="http://schemas.microsoft.com/office/drawing/2014/main" id="{7B927D7D-9A5F-CE4D-9BFF-0D6C32075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Line 70">
              <a:extLst>
                <a:ext uri="{FF2B5EF4-FFF2-40B4-BE49-F238E27FC236}">
                  <a16:creationId xmlns:a16="http://schemas.microsoft.com/office/drawing/2014/main" id="{D700F07C-7DEA-764F-AB7D-BE96E4D84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71">
              <a:extLst>
                <a:ext uri="{FF2B5EF4-FFF2-40B4-BE49-F238E27FC236}">
                  <a16:creationId xmlns:a16="http://schemas.microsoft.com/office/drawing/2014/main" id="{7E2754B0-3AEB-7449-AD0E-CDA0A6E9A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72">
              <a:extLst>
                <a:ext uri="{FF2B5EF4-FFF2-40B4-BE49-F238E27FC236}">
                  <a16:creationId xmlns:a16="http://schemas.microsoft.com/office/drawing/2014/main" id="{87DF5D6F-BA50-8B4F-910C-9FC6250B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Text Box 73">
              <a:extLst>
                <a:ext uri="{FF2B5EF4-FFF2-40B4-BE49-F238E27FC236}">
                  <a16:creationId xmlns:a16="http://schemas.microsoft.com/office/drawing/2014/main" id="{F9D016FF-181A-C048-BFA4-D8D0A46A3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70"/>
              <a:ext cx="1585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Brighton   Downtown</a:t>
              </a:r>
            </a:p>
          </p:txBody>
        </p:sp>
        <p:sp>
          <p:nvSpPr>
            <p:cNvPr id="45077" name="Line 74">
              <a:extLst>
                <a:ext uri="{FF2B5EF4-FFF2-40B4-BE49-F238E27FC236}">
                  <a16:creationId xmlns:a16="http://schemas.microsoft.com/office/drawing/2014/main" id="{D4CC57FC-A729-1F45-8DDF-B54FB03FD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0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Line 75">
              <a:extLst>
                <a:ext uri="{FF2B5EF4-FFF2-40B4-BE49-F238E27FC236}">
                  <a16:creationId xmlns:a16="http://schemas.microsoft.com/office/drawing/2014/main" id="{5D649EF9-6C87-DB4A-BFF2-84477266A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76">
              <a:extLst>
                <a:ext uri="{FF2B5EF4-FFF2-40B4-BE49-F238E27FC236}">
                  <a16:creationId xmlns:a16="http://schemas.microsoft.com/office/drawing/2014/main" id="{2EBF1F54-A304-4946-B6B6-3E31DAA6A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77">
              <a:extLst>
                <a:ext uri="{FF2B5EF4-FFF2-40B4-BE49-F238E27FC236}">
                  <a16:creationId xmlns:a16="http://schemas.microsoft.com/office/drawing/2014/main" id="{BB58C383-7E6C-5346-AB3F-5898A1F39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Text Box 78">
              <a:extLst>
                <a:ext uri="{FF2B5EF4-FFF2-40B4-BE49-F238E27FC236}">
                  <a16:creationId xmlns:a16="http://schemas.microsoft.com/office/drawing/2014/main" id="{FC200319-47E0-154B-B726-28B844CF4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" y="2170"/>
              <a:ext cx="896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Minaus</a:t>
              </a:r>
            </a:p>
          </p:txBody>
        </p:sp>
        <p:sp>
          <p:nvSpPr>
            <p:cNvPr id="45082" name="Line 79">
              <a:extLst>
                <a:ext uri="{FF2B5EF4-FFF2-40B4-BE49-F238E27FC236}">
                  <a16:creationId xmlns:a16="http://schemas.microsoft.com/office/drawing/2014/main" id="{88389FFA-A988-0840-8E82-6A5D92796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5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Line 80">
              <a:extLst>
                <a:ext uri="{FF2B5EF4-FFF2-40B4-BE49-F238E27FC236}">
                  <a16:creationId xmlns:a16="http://schemas.microsoft.com/office/drawing/2014/main" id="{26416AF2-DEBB-1E4E-BC95-8C5712313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Line 81">
              <a:extLst>
                <a:ext uri="{FF2B5EF4-FFF2-40B4-BE49-F238E27FC236}">
                  <a16:creationId xmlns:a16="http://schemas.microsoft.com/office/drawing/2014/main" id="{B4FDEE61-7475-8A43-B360-170B5BBA7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1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82">
              <a:extLst>
                <a:ext uri="{FF2B5EF4-FFF2-40B4-BE49-F238E27FC236}">
                  <a16:creationId xmlns:a16="http://schemas.microsoft.com/office/drawing/2014/main" id="{6C29B1F3-09C6-0B43-A57E-AE77483E3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Text Box 83">
              <a:extLst>
                <a:ext uri="{FF2B5EF4-FFF2-40B4-BE49-F238E27FC236}">
                  <a16:creationId xmlns:a16="http://schemas.microsoft.com/office/drawing/2014/main" id="{00AF3F49-D75C-0849-9DD7-B25E85E64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2170"/>
              <a:ext cx="1034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Perryride</a:t>
              </a:r>
            </a:p>
          </p:txBody>
        </p:sp>
        <p:sp>
          <p:nvSpPr>
            <p:cNvPr id="45087" name="Line 84">
              <a:extLst>
                <a:ext uri="{FF2B5EF4-FFF2-40B4-BE49-F238E27FC236}">
                  <a16:creationId xmlns:a16="http://schemas.microsoft.com/office/drawing/2014/main" id="{834B6E84-DC0A-D146-9179-81AFEAF75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85">
              <a:extLst>
                <a:ext uri="{FF2B5EF4-FFF2-40B4-BE49-F238E27FC236}">
                  <a16:creationId xmlns:a16="http://schemas.microsoft.com/office/drawing/2014/main" id="{E0ECB725-3CF6-A545-8896-D2B91E74C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86">
              <a:extLst>
                <a:ext uri="{FF2B5EF4-FFF2-40B4-BE49-F238E27FC236}">
                  <a16:creationId xmlns:a16="http://schemas.microsoft.com/office/drawing/2014/main" id="{E0BC59F9-253B-EC4E-98EB-57E38917B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87">
              <a:extLst>
                <a:ext uri="{FF2B5EF4-FFF2-40B4-BE49-F238E27FC236}">
                  <a16:creationId xmlns:a16="http://schemas.microsoft.com/office/drawing/2014/main" id="{F594570E-1037-6043-8451-84AE3FE36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Text Box 88">
              <a:extLst>
                <a:ext uri="{FF2B5EF4-FFF2-40B4-BE49-F238E27FC236}">
                  <a16:creationId xmlns:a16="http://schemas.microsoft.com/office/drawing/2014/main" id="{882FA6E8-EE74-414B-9C9C-A1B620A14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2170"/>
              <a:ext cx="160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Redwood    RoundHill</a:t>
              </a:r>
            </a:p>
          </p:txBody>
        </p:sp>
        <p:sp>
          <p:nvSpPr>
            <p:cNvPr id="45092" name="Line 89">
              <a:extLst>
                <a:ext uri="{FF2B5EF4-FFF2-40B4-BE49-F238E27FC236}">
                  <a16:creationId xmlns:a16="http://schemas.microsoft.com/office/drawing/2014/main" id="{19D9C797-7619-2D48-A14E-C939DC4C4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4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90">
              <a:extLst>
                <a:ext uri="{FF2B5EF4-FFF2-40B4-BE49-F238E27FC236}">
                  <a16:creationId xmlns:a16="http://schemas.microsoft.com/office/drawing/2014/main" id="{4433AE0C-7F66-B643-9300-9A3A4C304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91">
              <a:extLst>
                <a:ext uri="{FF2B5EF4-FFF2-40B4-BE49-F238E27FC236}">
                  <a16:creationId xmlns:a16="http://schemas.microsoft.com/office/drawing/2014/main" id="{DD815D9E-98C9-E648-9EDB-C044D7674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92">
              <a:extLst>
                <a:ext uri="{FF2B5EF4-FFF2-40B4-BE49-F238E27FC236}">
                  <a16:creationId xmlns:a16="http://schemas.microsoft.com/office/drawing/2014/main" id="{8373500D-AEA0-C44F-993B-6883FEF29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0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93">
              <a:extLst>
                <a:ext uri="{FF2B5EF4-FFF2-40B4-BE49-F238E27FC236}">
                  <a16:creationId xmlns:a16="http://schemas.microsoft.com/office/drawing/2014/main" id="{E1A256CC-2820-984D-8899-691DED92A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250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94">
              <a:extLst>
                <a:ext uri="{FF2B5EF4-FFF2-40B4-BE49-F238E27FC236}">
                  <a16:creationId xmlns:a16="http://schemas.microsoft.com/office/drawing/2014/main" id="{E05FD8DF-201E-E047-B096-1EAB235B6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434"/>
              <a:ext cx="414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95">
              <a:extLst>
                <a:ext uri="{FF2B5EF4-FFF2-40B4-BE49-F238E27FC236}">
                  <a16:creationId xmlns:a16="http://schemas.microsoft.com/office/drawing/2014/main" id="{C6E773EE-B8E9-9E4C-BBD9-574110376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250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96">
              <a:extLst>
                <a:ext uri="{FF2B5EF4-FFF2-40B4-BE49-F238E27FC236}">
                  <a16:creationId xmlns:a16="http://schemas.microsoft.com/office/drawing/2014/main" id="{1C07E26E-10C6-1547-B384-0085C4C09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480"/>
              <a:ext cx="551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97">
              <a:extLst>
                <a:ext uri="{FF2B5EF4-FFF2-40B4-BE49-F238E27FC236}">
                  <a16:creationId xmlns:a16="http://schemas.microsoft.com/office/drawing/2014/main" id="{A44D452B-5B19-7A4C-B44F-ED96BB5BE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1848"/>
              <a:ext cx="1011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98">
              <a:extLst>
                <a:ext uri="{FF2B5EF4-FFF2-40B4-BE49-F238E27FC236}">
                  <a16:creationId xmlns:a16="http://schemas.microsoft.com/office/drawing/2014/main" id="{74DED253-3CB4-444B-80B8-C44E7EE3F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230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Line 99">
              <a:extLst>
                <a:ext uri="{FF2B5EF4-FFF2-40B4-BE49-F238E27FC236}">
                  <a16:creationId xmlns:a16="http://schemas.microsoft.com/office/drawing/2014/main" id="{BDE86DF5-9DA6-4C4A-84A3-C9455C524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1756"/>
              <a:ext cx="0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Line 100">
              <a:extLst>
                <a:ext uri="{FF2B5EF4-FFF2-40B4-BE49-F238E27FC236}">
                  <a16:creationId xmlns:a16="http://schemas.microsoft.com/office/drawing/2014/main" id="{BF9E25B3-35D5-B447-BE44-62FF0D191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1802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4" name="Line 101">
              <a:extLst>
                <a:ext uri="{FF2B5EF4-FFF2-40B4-BE49-F238E27FC236}">
                  <a16:creationId xmlns:a16="http://schemas.microsoft.com/office/drawing/2014/main" id="{34A12D28-6CDF-AE4A-9039-2CB12CEDC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" y="1756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Line 102">
              <a:extLst>
                <a:ext uri="{FF2B5EF4-FFF2-40B4-BE49-F238E27FC236}">
                  <a16:creationId xmlns:a16="http://schemas.microsoft.com/office/drawing/2014/main" id="{9AE04259-731A-3143-BD98-9DD2A7E93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" y="1986"/>
              <a:ext cx="276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Line 103">
              <a:extLst>
                <a:ext uri="{FF2B5EF4-FFF2-40B4-BE49-F238E27FC236}">
                  <a16:creationId xmlns:a16="http://schemas.microsoft.com/office/drawing/2014/main" id="{5BF0EC77-E6B3-2949-A8A9-A7A1C9763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230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7" name="Line 104">
              <a:extLst>
                <a:ext uri="{FF2B5EF4-FFF2-40B4-BE49-F238E27FC236}">
                  <a16:creationId xmlns:a16="http://schemas.microsoft.com/office/drawing/2014/main" id="{455A5AC4-AAB8-1945-98F0-99F242929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230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0" name="Line 108">
            <a:extLst>
              <a:ext uri="{FF2B5EF4-FFF2-40B4-BE49-F238E27FC236}">
                <a16:creationId xmlns:a16="http://schemas.microsoft.com/office/drawing/2014/main" id="{FE6B466D-BB93-1D4D-8C8F-54BE4A700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810000"/>
            <a:ext cx="8686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1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501E2F8F-A776-C645-B391-598205FC3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Deletion of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Downtown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1CF5DC-119C-8748-84BD-1FE0F9B6277A}"/>
              </a:ext>
            </a:extLst>
          </p:cNvPr>
          <p:cNvGrpSpPr/>
          <p:nvPr/>
        </p:nvGrpSpPr>
        <p:grpSpPr>
          <a:xfrm>
            <a:off x="533400" y="4191000"/>
            <a:ext cx="8458200" cy="2133600"/>
            <a:chOff x="152400" y="4038600"/>
            <a:chExt cx="8839200" cy="2286000"/>
          </a:xfrm>
        </p:grpSpPr>
        <p:sp>
          <p:nvSpPr>
            <p:cNvPr id="46082" name="Text Box 4">
              <a:extLst>
                <a:ext uri="{FF2B5EF4-FFF2-40B4-BE49-F238E27FC236}">
                  <a16:creationId xmlns:a16="http://schemas.microsoft.com/office/drawing/2014/main" id="{A05F3D2B-0EAD-9243-B730-B41503D3B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31242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 dirty="0">
                  <a:latin typeface="Times New Roman" panose="02020603050405020304" pitchFamily="18" charset="0"/>
                </a:rPr>
                <a:t>   </a:t>
              </a:r>
              <a:r>
                <a:rPr lang="en-US" altLang="en-US" sz="1600" b="1" dirty="0" err="1"/>
                <a:t>Perryridge</a:t>
              </a:r>
              <a:endParaRPr lang="en-US" altLang="en-US" sz="1600" b="1" dirty="0"/>
            </a:p>
          </p:txBody>
        </p:sp>
        <p:sp>
          <p:nvSpPr>
            <p:cNvPr id="46083" name="Line 5">
              <a:extLst>
                <a:ext uri="{FF2B5EF4-FFF2-40B4-BE49-F238E27FC236}">
                  <a16:creationId xmlns:a16="http://schemas.microsoft.com/office/drawing/2014/main" id="{0D56712B-9A3A-8A42-B747-29BC017AB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0386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4" name="Line 6">
              <a:extLst>
                <a:ext uri="{FF2B5EF4-FFF2-40B4-BE49-F238E27FC236}">
                  <a16:creationId xmlns:a16="http://schemas.microsoft.com/office/drawing/2014/main" id="{9E6F6BBC-D1D3-4B4E-8A57-9ECBC13DE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40386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5" name="Line 7">
              <a:extLst>
                <a:ext uri="{FF2B5EF4-FFF2-40B4-BE49-F238E27FC236}">
                  <a16:creationId xmlns:a16="http://schemas.microsoft.com/office/drawing/2014/main" id="{75110696-1066-E74D-8208-6571ABE7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40386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8">
              <a:extLst>
                <a:ext uri="{FF2B5EF4-FFF2-40B4-BE49-F238E27FC236}">
                  <a16:creationId xmlns:a16="http://schemas.microsoft.com/office/drawing/2014/main" id="{95E50113-BC78-004C-AB6F-0B496249C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00" y="40386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Text Box 9">
              <a:extLst>
                <a:ext uri="{FF2B5EF4-FFF2-40B4-BE49-F238E27FC236}">
                  <a16:creationId xmlns:a16="http://schemas.microsoft.com/office/drawing/2014/main" id="{AA622E92-BCAA-8644-A451-F39C66A4A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953000"/>
              <a:ext cx="23622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 dirty="0"/>
                <a:t>   </a:t>
              </a:r>
              <a:r>
                <a:rPr lang="en-US" altLang="en-US" sz="1600" b="1" dirty="0" err="1"/>
                <a:t>Minaus</a:t>
              </a:r>
              <a:endParaRPr lang="en-US" altLang="en-US" sz="1600" b="1" dirty="0"/>
            </a:p>
          </p:txBody>
        </p:sp>
        <p:sp>
          <p:nvSpPr>
            <p:cNvPr id="46088" name="Line 10">
              <a:extLst>
                <a:ext uri="{FF2B5EF4-FFF2-40B4-BE49-F238E27FC236}">
                  <a16:creationId xmlns:a16="http://schemas.microsoft.com/office/drawing/2014/main" id="{5CA90929-86F7-C844-90BF-307072251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3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11">
              <a:extLst>
                <a:ext uri="{FF2B5EF4-FFF2-40B4-BE49-F238E27FC236}">
                  <a16:creationId xmlns:a16="http://schemas.microsoft.com/office/drawing/2014/main" id="{12717DF4-2CDA-1E40-B414-F957C7DF8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12">
              <a:extLst>
                <a:ext uri="{FF2B5EF4-FFF2-40B4-BE49-F238E27FC236}">
                  <a16:creationId xmlns:a16="http://schemas.microsoft.com/office/drawing/2014/main" id="{D7A2AA59-1CDA-084B-88F4-ADB07091B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13">
              <a:extLst>
                <a:ext uri="{FF2B5EF4-FFF2-40B4-BE49-F238E27FC236}">
                  <a16:creationId xmlns:a16="http://schemas.microsoft.com/office/drawing/2014/main" id="{0E8AC78E-009D-584A-BB2E-536D0FDB6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Text Box 14">
              <a:extLst>
                <a:ext uri="{FF2B5EF4-FFF2-40B4-BE49-F238E27FC236}">
                  <a16:creationId xmlns:a16="http://schemas.microsoft.com/office/drawing/2014/main" id="{4ED92642-8D09-4049-BF55-99B3575C8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953000"/>
              <a:ext cx="25146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latin typeface="Times New Roman" panose="02020603050405020304" pitchFamily="18" charset="0"/>
                </a:rPr>
                <a:t>     </a:t>
              </a:r>
              <a:r>
                <a:rPr lang="en-US" altLang="en-US" sz="1600" b="1" dirty="0"/>
                <a:t>Redwood</a:t>
              </a:r>
            </a:p>
          </p:txBody>
        </p:sp>
        <p:sp>
          <p:nvSpPr>
            <p:cNvPr id="46093" name="Line 15">
              <a:extLst>
                <a:ext uri="{FF2B5EF4-FFF2-40B4-BE49-F238E27FC236}">
                  <a16:creationId xmlns:a16="http://schemas.microsoft.com/office/drawing/2014/main" id="{DD0DF1EB-C596-DF44-9E95-0EE5288D1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16">
              <a:extLst>
                <a:ext uri="{FF2B5EF4-FFF2-40B4-BE49-F238E27FC236}">
                  <a16:creationId xmlns:a16="http://schemas.microsoft.com/office/drawing/2014/main" id="{E2E932B4-C53F-CC49-8302-B6F059CC1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7">
              <a:extLst>
                <a:ext uri="{FF2B5EF4-FFF2-40B4-BE49-F238E27FC236}">
                  <a16:creationId xmlns:a16="http://schemas.microsoft.com/office/drawing/2014/main" id="{6FC234F7-C832-E64C-A1AE-FD69EC7A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8">
              <a:extLst>
                <a:ext uri="{FF2B5EF4-FFF2-40B4-BE49-F238E27FC236}">
                  <a16:creationId xmlns:a16="http://schemas.microsoft.com/office/drawing/2014/main" id="{4C86F4D5-7DAD-4C44-9582-62E786CF6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Text Box 19">
              <a:extLst>
                <a:ext uri="{FF2B5EF4-FFF2-40B4-BE49-F238E27FC236}">
                  <a16:creationId xmlns:a16="http://schemas.microsoft.com/office/drawing/2014/main" id="{64D09108-9D9D-9749-A487-D41C449F5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867400"/>
              <a:ext cx="23622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/>
                <a:t>Brighton     </a:t>
              </a:r>
              <a:r>
                <a:rPr lang="en-US" altLang="en-US" sz="1600" b="1" dirty="0" err="1"/>
                <a:t>Crestvu</a:t>
              </a:r>
              <a:endParaRPr lang="en-US" altLang="en-US" sz="1600" b="1" dirty="0"/>
            </a:p>
          </p:txBody>
        </p:sp>
        <p:sp>
          <p:nvSpPr>
            <p:cNvPr id="46098" name="Line 20">
              <a:extLst>
                <a:ext uri="{FF2B5EF4-FFF2-40B4-BE49-F238E27FC236}">
                  <a16:creationId xmlns:a16="http://schemas.microsoft.com/office/drawing/2014/main" id="{9319CDF8-E94A-BD46-ABEC-343A3DC32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21">
              <a:extLst>
                <a:ext uri="{FF2B5EF4-FFF2-40B4-BE49-F238E27FC236}">
                  <a16:creationId xmlns:a16="http://schemas.microsoft.com/office/drawing/2014/main" id="{4AADCC34-FA9A-2046-85A8-5ACC318D9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22">
              <a:extLst>
                <a:ext uri="{FF2B5EF4-FFF2-40B4-BE49-F238E27FC236}">
                  <a16:creationId xmlns:a16="http://schemas.microsoft.com/office/drawing/2014/main" id="{C832EB5D-37EF-BA4A-8AD6-F6BD3D05A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23">
              <a:extLst>
                <a:ext uri="{FF2B5EF4-FFF2-40B4-BE49-F238E27FC236}">
                  <a16:creationId xmlns:a16="http://schemas.microsoft.com/office/drawing/2014/main" id="{E30E215F-6068-124E-A89B-C64B9D300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Text Box 24">
              <a:extLst>
                <a:ext uri="{FF2B5EF4-FFF2-40B4-BE49-F238E27FC236}">
                  <a16:creationId xmlns:a16="http://schemas.microsoft.com/office/drawing/2014/main" id="{CACAB053-B885-E747-BE29-262C49B53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5867400"/>
              <a:ext cx="13716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/>
                <a:t>Minaus</a:t>
              </a:r>
              <a:endParaRPr lang="en-US" altLang="en-US" sz="1600" b="1" dirty="0"/>
            </a:p>
          </p:txBody>
        </p:sp>
        <p:sp>
          <p:nvSpPr>
            <p:cNvPr id="46103" name="Line 25">
              <a:extLst>
                <a:ext uri="{FF2B5EF4-FFF2-40B4-BE49-F238E27FC236}">
                  <a16:creationId xmlns:a16="http://schemas.microsoft.com/office/drawing/2014/main" id="{CA60860B-E148-074F-BEB0-5DB7E791C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26">
              <a:extLst>
                <a:ext uri="{FF2B5EF4-FFF2-40B4-BE49-F238E27FC236}">
                  <a16:creationId xmlns:a16="http://schemas.microsoft.com/office/drawing/2014/main" id="{B5DEA35E-3B7F-7D40-8E1D-8BA2F8031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27">
              <a:extLst>
                <a:ext uri="{FF2B5EF4-FFF2-40B4-BE49-F238E27FC236}">
                  <a16:creationId xmlns:a16="http://schemas.microsoft.com/office/drawing/2014/main" id="{E68316D1-D493-194D-AD4E-2DAA7E122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28">
              <a:extLst>
                <a:ext uri="{FF2B5EF4-FFF2-40B4-BE49-F238E27FC236}">
                  <a16:creationId xmlns:a16="http://schemas.microsoft.com/office/drawing/2014/main" id="{2E2BBBB8-AB21-6949-9A24-0F0CF3DD9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Text Box 29">
              <a:extLst>
                <a:ext uri="{FF2B5EF4-FFF2-40B4-BE49-F238E27FC236}">
                  <a16:creationId xmlns:a16="http://schemas.microsoft.com/office/drawing/2014/main" id="{A3F167EB-A4B2-614B-A916-FA352515C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5867400"/>
              <a:ext cx="17526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/>
                <a:t>Perryridge</a:t>
              </a:r>
              <a:endParaRPr lang="en-US" altLang="en-US" sz="1600" b="1" dirty="0"/>
            </a:p>
          </p:txBody>
        </p:sp>
        <p:sp>
          <p:nvSpPr>
            <p:cNvPr id="46108" name="Line 30">
              <a:extLst>
                <a:ext uri="{FF2B5EF4-FFF2-40B4-BE49-F238E27FC236}">
                  <a16:creationId xmlns:a16="http://schemas.microsoft.com/office/drawing/2014/main" id="{C9678237-F623-8C4F-9180-3AFB24910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31">
              <a:extLst>
                <a:ext uri="{FF2B5EF4-FFF2-40B4-BE49-F238E27FC236}">
                  <a16:creationId xmlns:a16="http://schemas.microsoft.com/office/drawing/2014/main" id="{D839A917-77A9-844A-9B3F-28F3BE855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32">
              <a:extLst>
                <a:ext uri="{FF2B5EF4-FFF2-40B4-BE49-F238E27FC236}">
                  <a16:creationId xmlns:a16="http://schemas.microsoft.com/office/drawing/2014/main" id="{B1F51C6A-1F09-7B48-96BE-DB459FBF0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33">
              <a:extLst>
                <a:ext uri="{FF2B5EF4-FFF2-40B4-BE49-F238E27FC236}">
                  <a16:creationId xmlns:a16="http://schemas.microsoft.com/office/drawing/2014/main" id="{EED9A44D-B210-6C4D-9A14-0C322596E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3138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34">
              <a:extLst>
                <a:ext uri="{FF2B5EF4-FFF2-40B4-BE49-F238E27FC236}">
                  <a16:creationId xmlns:a16="http://schemas.microsoft.com/office/drawing/2014/main" id="{A0E389DA-0B43-7F46-B23A-8F379990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343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35">
              <a:extLst>
                <a:ext uri="{FF2B5EF4-FFF2-40B4-BE49-F238E27FC236}">
                  <a16:creationId xmlns:a16="http://schemas.microsoft.com/office/drawing/2014/main" id="{12A5CF4F-F3FB-0F4F-9E38-789984520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400" y="46482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6">
              <a:extLst>
                <a:ext uri="{FF2B5EF4-FFF2-40B4-BE49-F238E27FC236}">
                  <a16:creationId xmlns:a16="http://schemas.microsoft.com/office/drawing/2014/main" id="{3D490FB0-999D-9B46-8EF6-779C1CC7A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4343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37">
              <a:extLst>
                <a:ext uri="{FF2B5EF4-FFF2-40B4-BE49-F238E27FC236}">
                  <a16:creationId xmlns:a16="http://schemas.microsoft.com/office/drawing/2014/main" id="{FAB5F62C-ED4A-CD4E-A6D0-7831FC10C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4648200"/>
              <a:ext cx="838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38">
              <a:extLst>
                <a:ext uri="{FF2B5EF4-FFF2-40B4-BE49-F238E27FC236}">
                  <a16:creationId xmlns:a16="http://schemas.microsoft.com/office/drawing/2014/main" id="{2752B2E6-84F9-E343-A9D0-EB9999F31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" y="5334000"/>
              <a:ext cx="1676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Line 39">
              <a:extLst>
                <a:ext uri="{FF2B5EF4-FFF2-40B4-BE49-F238E27FC236}">
                  <a16:creationId xmlns:a16="http://schemas.microsoft.com/office/drawing/2014/main" id="{B5CF7AAB-D42A-A34B-954D-BE66006FC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609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Line 40">
              <a:extLst>
                <a:ext uri="{FF2B5EF4-FFF2-40B4-BE49-F238E27FC236}">
                  <a16:creationId xmlns:a16="http://schemas.microsoft.com/office/drawing/2014/main" id="{C4BD8B11-EC1A-C640-80F0-13A5DC5D0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5181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Text Box 41">
              <a:extLst>
                <a:ext uri="{FF2B5EF4-FFF2-40B4-BE49-F238E27FC236}">
                  <a16:creationId xmlns:a16="http://schemas.microsoft.com/office/drawing/2014/main" id="{04129823-582F-9A4B-A4BA-AC5A5B822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26670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/>
                <a:t> Redwood     </a:t>
              </a:r>
              <a:r>
                <a:rPr lang="en-US" altLang="en-US" sz="1600" b="1" dirty="0" err="1"/>
                <a:t>RoundHill</a:t>
              </a:r>
              <a:endParaRPr lang="en-US" altLang="en-US" sz="1600" b="1" dirty="0"/>
            </a:p>
          </p:txBody>
        </p:sp>
        <p:sp>
          <p:nvSpPr>
            <p:cNvPr id="46120" name="Line 42">
              <a:extLst>
                <a:ext uri="{FF2B5EF4-FFF2-40B4-BE49-F238E27FC236}">
                  <a16:creationId xmlns:a16="http://schemas.microsoft.com/office/drawing/2014/main" id="{2A2D94AA-42C1-6A45-8250-77477CDA1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92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43">
              <a:extLst>
                <a:ext uri="{FF2B5EF4-FFF2-40B4-BE49-F238E27FC236}">
                  <a16:creationId xmlns:a16="http://schemas.microsoft.com/office/drawing/2014/main" id="{C1606F8C-365D-BF43-9C08-4EA35C286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44">
              <a:extLst>
                <a:ext uri="{FF2B5EF4-FFF2-40B4-BE49-F238E27FC236}">
                  <a16:creationId xmlns:a16="http://schemas.microsoft.com/office/drawing/2014/main" id="{6636F4A1-0228-1B4F-B323-1A5C823E0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45">
              <a:extLst>
                <a:ext uri="{FF2B5EF4-FFF2-40B4-BE49-F238E27FC236}">
                  <a16:creationId xmlns:a16="http://schemas.microsoft.com/office/drawing/2014/main" id="{60EEF955-4A42-0F4F-989B-D7D8AAD38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54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46">
              <a:extLst>
                <a:ext uri="{FF2B5EF4-FFF2-40B4-BE49-F238E27FC236}">
                  <a16:creationId xmlns:a16="http://schemas.microsoft.com/office/drawing/2014/main" id="{7C323F2C-CB5F-264C-9E17-C62E0D612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9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Line 47">
              <a:extLst>
                <a:ext uri="{FF2B5EF4-FFF2-40B4-BE49-F238E27FC236}">
                  <a16:creationId xmlns:a16="http://schemas.microsoft.com/office/drawing/2014/main" id="{FA668E7F-1808-D447-A519-80F66DFE1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5562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Line 48">
              <a:extLst>
                <a:ext uri="{FF2B5EF4-FFF2-40B4-BE49-F238E27FC236}">
                  <a16:creationId xmlns:a16="http://schemas.microsoft.com/office/drawing/2014/main" id="{D7DF5458-05F8-5F4C-BD85-A5C41D88B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609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Line 49">
              <a:extLst>
                <a:ext uri="{FF2B5EF4-FFF2-40B4-BE49-F238E27FC236}">
                  <a16:creationId xmlns:a16="http://schemas.microsoft.com/office/drawing/2014/main" id="{1B6A4902-9B1E-1C4B-8451-6E41B2418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533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50">
              <a:extLst>
                <a:ext uri="{FF2B5EF4-FFF2-40B4-BE49-F238E27FC236}">
                  <a16:creationId xmlns:a16="http://schemas.microsoft.com/office/drawing/2014/main" id="{63EDA541-DC78-E741-B09B-E52A1ACB6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800" y="5257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109">
            <a:extLst>
              <a:ext uri="{FF2B5EF4-FFF2-40B4-BE49-F238E27FC236}">
                <a16:creationId xmlns:a16="http://schemas.microsoft.com/office/drawing/2014/main" id="{D687DBCF-ADFA-E04A-99E8-2AFEFFFF34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8686800" cy="2286000"/>
            <a:chOff x="192" y="2544"/>
            <a:chExt cx="5472" cy="1440"/>
          </a:xfrm>
        </p:grpSpPr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845877D1-4FA9-AC45-9077-8AEF8B834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544"/>
              <a:ext cx="187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 dirty="0">
                  <a:latin typeface="Times New Roman" panose="02020603050405020304" pitchFamily="18" charset="0"/>
                </a:rPr>
                <a:t>   </a:t>
              </a:r>
              <a:r>
                <a:rPr lang="en-US" altLang="en-US" sz="1500" b="1" dirty="0" err="1"/>
                <a:t>Perryridge</a:t>
              </a:r>
              <a:endParaRPr lang="en-US" altLang="en-US" sz="1500" b="1" dirty="0"/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0CFA3587-D12E-814A-ABE3-8EF60CE1B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02CE8549-3992-D74B-9689-9F93FCC75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C3F09CC8-CEE8-8C4D-AA37-125932C90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9D83DA8F-FFD2-9B40-8F54-FA490E4F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FB58FED9-FF2C-BA49-922A-5C8E7AFA5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3120"/>
              <a:ext cx="168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 dirty="0"/>
                <a:t>  </a:t>
              </a:r>
              <a:r>
                <a:rPr lang="en-US" altLang="en-US" sz="1500" b="1" dirty="0">
                  <a:solidFill>
                    <a:schemeClr val="accent1"/>
                  </a:solidFill>
                </a:rPr>
                <a:t>Downtown </a:t>
              </a:r>
              <a:r>
                <a:rPr lang="en-US" altLang="en-US" sz="1500" b="1" dirty="0"/>
                <a:t>       </a:t>
              </a:r>
              <a:r>
                <a:rPr lang="en-US" altLang="en-US" sz="1500" b="1" dirty="0" err="1"/>
                <a:t>Minaus</a:t>
              </a:r>
              <a:endParaRPr lang="en-US" altLang="en-US" sz="1500" b="1" dirty="0"/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93B69A35-70EB-C34E-8217-39B43562F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59FA632C-AA5E-7341-8CF7-D2423F2EC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22CB95A1-FD4D-4B44-A51A-250978B07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B111864A-B18F-374A-A3FB-81B569432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14">
              <a:extLst>
                <a:ext uri="{FF2B5EF4-FFF2-40B4-BE49-F238E27FC236}">
                  <a16:creationId xmlns:a16="http://schemas.microsoft.com/office/drawing/2014/main" id="{3D7B70F6-BEBF-6044-9935-FBBE5A054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120"/>
              <a:ext cx="1505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     </a:t>
              </a:r>
              <a:r>
                <a:rPr lang="en-US" altLang="en-US" sz="1500" b="1"/>
                <a:t>Redwood</a:t>
              </a: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6C7F17D7-4747-4D49-8EC8-EDC90CA67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7F49EBC9-8E7D-3141-AD78-7643230DE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82F4909C-F889-6447-B157-668AC6F5E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A884AF0F-5146-1549-BD20-E6913127D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19">
              <a:extLst>
                <a:ext uri="{FF2B5EF4-FFF2-40B4-BE49-F238E27FC236}">
                  <a16:creationId xmlns:a16="http://schemas.microsoft.com/office/drawing/2014/main" id="{D59D6DCC-FF9E-3D45-8441-D1861BAE8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696"/>
              <a:ext cx="127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Brighton  </a:t>
              </a:r>
              <a:r>
                <a:rPr lang="en-US" altLang="en-US" sz="1500" b="1">
                  <a:solidFill>
                    <a:schemeClr val="tx2"/>
                  </a:solidFill>
                </a:rPr>
                <a:t>  Crestvu</a:t>
              </a:r>
            </a:p>
          </p:txBody>
        </p:sp>
        <p:sp>
          <p:nvSpPr>
            <p:cNvPr id="67" name="Line 20">
              <a:extLst>
                <a:ext uri="{FF2B5EF4-FFF2-40B4-BE49-F238E27FC236}">
                  <a16:creationId xmlns:a16="http://schemas.microsoft.com/office/drawing/2014/main" id="{95131003-FF72-BB46-A932-6B7D58AA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1">
              <a:extLst>
                <a:ext uri="{FF2B5EF4-FFF2-40B4-BE49-F238E27FC236}">
                  <a16:creationId xmlns:a16="http://schemas.microsoft.com/office/drawing/2014/main" id="{37A55048-8871-844A-8189-8B857D24D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2">
              <a:extLst>
                <a:ext uri="{FF2B5EF4-FFF2-40B4-BE49-F238E27FC236}">
                  <a16:creationId xmlns:a16="http://schemas.microsoft.com/office/drawing/2014/main" id="{2D56CABA-C9E6-0747-8FAE-FB65AA08F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3">
              <a:extLst>
                <a:ext uri="{FF2B5EF4-FFF2-40B4-BE49-F238E27FC236}">
                  <a16:creationId xmlns:a16="http://schemas.microsoft.com/office/drawing/2014/main" id="{B0A7F8EB-EA7C-6840-B325-D6E47BDB3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24">
              <a:extLst>
                <a:ext uri="{FF2B5EF4-FFF2-40B4-BE49-F238E27FC236}">
                  <a16:creationId xmlns:a16="http://schemas.microsoft.com/office/drawing/2014/main" id="{677A1E1B-B7DB-A04B-9ED6-EEE7E1ECE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696"/>
              <a:ext cx="86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 dirty="0">
                  <a:solidFill>
                    <a:schemeClr val="accent1"/>
                  </a:solidFill>
                </a:rPr>
                <a:t>Downtown</a:t>
              </a:r>
              <a:r>
                <a:rPr lang="en-US" altLang="en-US" sz="1500" b="1" dirty="0"/>
                <a:t> </a:t>
              </a:r>
            </a:p>
          </p:txBody>
        </p:sp>
        <p:sp>
          <p:nvSpPr>
            <p:cNvPr id="72" name="Line 25">
              <a:extLst>
                <a:ext uri="{FF2B5EF4-FFF2-40B4-BE49-F238E27FC236}">
                  <a16:creationId xmlns:a16="http://schemas.microsoft.com/office/drawing/2014/main" id="{6D6936FB-BBC5-4D41-9311-B3D64EECE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6">
              <a:extLst>
                <a:ext uri="{FF2B5EF4-FFF2-40B4-BE49-F238E27FC236}">
                  <a16:creationId xmlns:a16="http://schemas.microsoft.com/office/drawing/2014/main" id="{E6E5561B-91A8-2E45-BEE4-3E3DB34C3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7">
              <a:extLst>
                <a:ext uri="{FF2B5EF4-FFF2-40B4-BE49-F238E27FC236}">
                  <a16:creationId xmlns:a16="http://schemas.microsoft.com/office/drawing/2014/main" id="{123C2A59-B4C4-F148-ABCA-A9F88F8CA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A3D7D81E-971A-4942-B7DA-CDA561DFC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29">
              <a:extLst>
                <a:ext uri="{FF2B5EF4-FFF2-40B4-BE49-F238E27FC236}">
                  <a16:creationId xmlns:a16="http://schemas.microsoft.com/office/drawing/2014/main" id="{91A8D634-8054-BB44-A70A-5D2A4186B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3696"/>
              <a:ext cx="729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Minaus</a:t>
              </a:r>
            </a:p>
          </p:txBody>
        </p: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83886F61-B7C5-6549-8728-87F4A9959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F3E4B969-E10D-E242-B4FB-7C85AAFAD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2">
              <a:extLst>
                <a:ext uri="{FF2B5EF4-FFF2-40B4-BE49-F238E27FC236}">
                  <a16:creationId xmlns:a16="http://schemas.microsoft.com/office/drawing/2014/main" id="{E18038F2-40D8-7A41-9AE5-4F4EA881E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7DD0148C-B73F-FD42-941E-A2F3B9509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34">
              <a:extLst>
                <a:ext uri="{FF2B5EF4-FFF2-40B4-BE49-F238E27FC236}">
                  <a16:creationId xmlns:a16="http://schemas.microsoft.com/office/drawing/2014/main" id="{484767D5-A113-6546-89AD-64159F4D7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3696"/>
              <a:ext cx="86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Perryridge</a:t>
              </a:r>
            </a:p>
          </p:txBody>
        </p:sp>
        <p:sp>
          <p:nvSpPr>
            <p:cNvPr id="82" name="Line 35">
              <a:extLst>
                <a:ext uri="{FF2B5EF4-FFF2-40B4-BE49-F238E27FC236}">
                  <a16:creationId xmlns:a16="http://schemas.microsoft.com/office/drawing/2014/main" id="{2668737E-BB37-9646-AEF8-E71F966C8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36">
              <a:extLst>
                <a:ext uri="{FF2B5EF4-FFF2-40B4-BE49-F238E27FC236}">
                  <a16:creationId xmlns:a16="http://schemas.microsoft.com/office/drawing/2014/main" id="{9910B2D2-372A-984E-86E6-70D87874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37">
              <a:extLst>
                <a:ext uri="{FF2B5EF4-FFF2-40B4-BE49-F238E27FC236}">
                  <a16:creationId xmlns:a16="http://schemas.microsoft.com/office/drawing/2014/main" id="{AA590045-6305-3142-83CE-7F89138CD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8">
              <a:extLst>
                <a:ext uri="{FF2B5EF4-FFF2-40B4-BE49-F238E27FC236}">
                  <a16:creationId xmlns:a16="http://schemas.microsoft.com/office/drawing/2014/main" id="{58F93AB3-2441-3446-96FD-0CDECE3AD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9">
              <a:extLst>
                <a:ext uri="{FF2B5EF4-FFF2-40B4-BE49-F238E27FC236}">
                  <a16:creationId xmlns:a16="http://schemas.microsoft.com/office/drawing/2014/main" id="{245D0B67-E0DB-1A46-B7E8-86665C93D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6067D1E5-05CB-9840-AA9C-6BECC2C1C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" y="2928"/>
              <a:ext cx="59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73B08000-F1CA-A74A-92FD-5A6B75C15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2">
              <a:extLst>
                <a:ext uri="{FF2B5EF4-FFF2-40B4-BE49-F238E27FC236}">
                  <a16:creationId xmlns:a16="http://schemas.microsoft.com/office/drawing/2014/main" id="{775669E6-CF9A-BB49-B19C-87F411F95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2928"/>
              <a:ext cx="82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F8EC717B-0098-EE4D-9F9F-F3F7E751F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3360"/>
              <a:ext cx="10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A69E9BF2-DA37-B547-9E00-F636CEFFE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384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54D691C3-A3CE-5B4E-9F48-49AFA6532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32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6BE19C4F-0F9A-1D49-B7F6-7AF68DF7B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84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47">
              <a:extLst>
                <a:ext uri="{FF2B5EF4-FFF2-40B4-BE49-F238E27FC236}">
                  <a16:creationId xmlns:a16="http://schemas.microsoft.com/office/drawing/2014/main" id="{7EB4824E-9ACD-724A-8092-F93F1A19C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3696"/>
              <a:ext cx="136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Redwood   RoundHill</a:t>
              </a:r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E766FFA2-A4D1-2840-B72F-FB1A72AC1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49">
              <a:extLst>
                <a:ext uri="{FF2B5EF4-FFF2-40B4-BE49-F238E27FC236}">
                  <a16:creationId xmlns:a16="http://schemas.microsoft.com/office/drawing/2014/main" id="{DE53A336-0522-964F-B9EF-90861C723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D28235B7-DB39-7A47-A0C4-16BF0D403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6B6AAAC1-51C3-4C44-B039-72305C665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52">
              <a:extLst>
                <a:ext uri="{FF2B5EF4-FFF2-40B4-BE49-F238E27FC236}">
                  <a16:creationId xmlns:a16="http://schemas.microsoft.com/office/drawing/2014/main" id="{8E26034E-517E-AE4D-A258-2F115FB0D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53">
              <a:extLst>
                <a:ext uri="{FF2B5EF4-FFF2-40B4-BE49-F238E27FC236}">
                  <a16:creationId xmlns:a16="http://schemas.microsoft.com/office/drawing/2014/main" id="{A700F6A9-A3FA-7C44-A1BB-2E9E21F40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54">
              <a:extLst>
                <a:ext uri="{FF2B5EF4-FFF2-40B4-BE49-F238E27FC236}">
                  <a16:creationId xmlns:a16="http://schemas.microsoft.com/office/drawing/2014/main" id="{8BC6F102-DE5F-0445-A5D0-CF9ED5FE0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1" y="3504"/>
              <a:ext cx="36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55">
              <a:extLst>
                <a:ext uri="{FF2B5EF4-FFF2-40B4-BE49-F238E27FC236}">
                  <a16:creationId xmlns:a16="http://schemas.microsoft.com/office/drawing/2014/main" id="{D95307C7-3C61-F148-8F8E-46ACA327C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84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56">
              <a:extLst>
                <a:ext uri="{FF2B5EF4-FFF2-40B4-BE49-F238E27FC236}">
                  <a16:creationId xmlns:a16="http://schemas.microsoft.com/office/drawing/2014/main" id="{C8AEB4DC-90D0-6A4F-9765-CCD43807A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840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57">
              <a:extLst>
                <a:ext uri="{FF2B5EF4-FFF2-40B4-BE49-F238E27FC236}">
                  <a16:creationId xmlns:a16="http://schemas.microsoft.com/office/drawing/2014/main" id="{FFA52FCF-0B21-E444-B8EC-2CBC914BC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" name="Line 108">
            <a:extLst>
              <a:ext uri="{FF2B5EF4-FFF2-40B4-BE49-F238E27FC236}">
                <a16:creationId xmlns:a16="http://schemas.microsoft.com/office/drawing/2014/main" id="{0C3A51ED-42DA-F24F-8DE4-E83EEA404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810000"/>
            <a:ext cx="8686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6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4F476F4-FBC8-A64C-9719-B7223EAE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Deletion of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Perryridge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6" name="Text Box 4">
            <a:extLst>
              <a:ext uri="{FF2B5EF4-FFF2-40B4-BE49-F238E27FC236}">
                <a16:creationId xmlns:a16="http://schemas.microsoft.com/office/drawing/2014/main" id="{B12410D9-D54E-EA42-AC14-561AE8C4F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3429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   Minaus	Redwood</a:t>
            </a:r>
          </a:p>
        </p:txBody>
      </p:sp>
      <p:sp>
        <p:nvSpPr>
          <p:cNvPr id="47107" name="Line 5">
            <a:extLst>
              <a:ext uri="{FF2B5EF4-FFF2-40B4-BE49-F238E27FC236}">
                <a16:creationId xmlns:a16="http://schemas.microsoft.com/office/drawing/2014/main" id="{BA79540C-484C-0846-9E4B-64704A0CD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Line 6">
            <a:extLst>
              <a:ext uri="{FF2B5EF4-FFF2-40B4-BE49-F238E27FC236}">
                <a16:creationId xmlns:a16="http://schemas.microsoft.com/office/drawing/2014/main" id="{D78817B6-4A55-7343-B344-B474E86A3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Line 7">
            <a:extLst>
              <a:ext uri="{FF2B5EF4-FFF2-40B4-BE49-F238E27FC236}">
                <a16:creationId xmlns:a16="http://schemas.microsoft.com/office/drawing/2014/main" id="{684E458F-BC1C-A047-A77A-F3AD5B826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8">
            <a:extLst>
              <a:ext uri="{FF2B5EF4-FFF2-40B4-BE49-F238E27FC236}">
                <a16:creationId xmlns:a16="http://schemas.microsoft.com/office/drawing/2014/main" id="{03AFC305-10D6-CE43-A6A3-23F581236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9">
            <a:extLst>
              <a:ext uri="{FF2B5EF4-FFF2-40B4-BE49-F238E27FC236}">
                <a16:creationId xmlns:a16="http://schemas.microsoft.com/office/drawing/2014/main" id="{A75C922B-D3CB-7D42-AD8B-4E275DC5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2667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 Brighton     Crestvu</a:t>
            </a:r>
          </a:p>
        </p:txBody>
      </p:sp>
      <p:sp>
        <p:nvSpPr>
          <p:cNvPr id="47112" name="Line 10">
            <a:extLst>
              <a:ext uri="{FF2B5EF4-FFF2-40B4-BE49-F238E27FC236}">
                <a16:creationId xmlns:a16="http://schemas.microsoft.com/office/drawing/2014/main" id="{7CA02E17-3D3D-314B-8CD9-D7E163220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11">
            <a:extLst>
              <a:ext uri="{FF2B5EF4-FFF2-40B4-BE49-F238E27FC236}">
                <a16:creationId xmlns:a16="http://schemas.microsoft.com/office/drawing/2014/main" id="{8FFCE171-956B-AE42-8D5E-CBDBFDB71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12">
            <a:extLst>
              <a:ext uri="{FF2B5EF4-FFF2-40B4-BE49-F238E27FC236}">
                <a16:creationId xmlns:a16="http://schemas.microsoft.com/office/drawing/2014/main" id="{0C14C6E9-CDC6-FA45-8900-57BF3D21B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3">
            <a:extLst>
              <a:ext uri="{FF2B5EF4-FFF2-40B4-BE49-F238E27FC236}">
                <a16:creationId xmlns:a16="http://schemas.microsoft.com/office/drawing/2014/main" id="{9DE10F6E-F599-8645-969F-E8AA4E430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Text Box 14">
            <a:extLst>
              <a:ext uri="{FF2B5EF4-FFF2-40B4-BE49-F238E27FC236}">
                <a16:creationId xmlns:a16="http://schemas.microsoft.com/office/drawing/2014/main" id="{1C06DAC5-D57A-AD48-AED4-CD513174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81400"/>
            <a:ext cx="1447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Minaus</a:t>
            </a:r>
          </a:p>
        </p:txBody>
      </p:sp>
      <p:sp>
        <p:nvSpPr>
          <p:cNvPr id="47117" name="Line 15">
            <a:extLst>
              <a:ext uri="{FF2B5EF4-FFF2-40B4-BE49-F238E27FC236}">
                <a16:creationId xmlns:a16="http://schemas.microsoft.com/office/drawing/2014/main" id="{9119DB4D-FA98-7446-827B-3ABA7A52A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16">
            <a:extLst>
              <a:ext uri="{FF2B5EF4-FFF2-40B4-BE49-F238E27FC236}">
                <a16:creationId xmlns:a16="http://schemas.microsoft.com/office/drawing/2014/main" id="{9F3FC80B-52DB-9F4E-B4BC-DBB7EF260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7">
            <a:extLst>
              <a:ext uri="{FF2B5EF4-FFF2-40B4-BE49-F238E27FC236}">
                <a16:creationId xmlns:a16="http://schemas.microsoft.com/office/drawing/2014/main" id="{2132F4A7-DDC9-2142-8DD9-D0A2FCCF4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8">
            <a:extLst>
              <a:ext uri="{FF2B5EF4-FFF2-40B4-BE49-F238E27FC236}">
                <a16:creationId xmlns:a16="http://schemas.microsoft.com/office/drawing/2014/main" id="{05236A94-C18F-7B46-BB13-5E54C7012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563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19">
            <a:extLst>
              <a:ext uri="{FF2B5EF4-FFF2-40B4-BE49-F238E27FC236}">
                <a16:creationId xmlns:a16="http://schemas.microsoft.com/office/drawing/2014/main" id="{46718436-962D-AA46-A6E5-AAB50E4C9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Redwood    RoundHill</a:t>
            </a:r>
          </a:p>
        </p:txBody>
      </p:sp>
      <p:sp>
        <p:nvSpPr>
          <p:cNvPr id="47122" name="Line 20">
            <a:extLst>
              <a:ext uri="{FF2B5EF4-FFF2-40B4-BE49-F238E27FC236}">
                <a16:creationId xmlns:a16="http://schemas.microsoft.com/office/drawing/2014/main" id="{75DEBE49-E9A1-0541-AAB5-AA086D085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21">
            <a:extLst>
              <a:ext uri="{FF2B5EF4-FFF2-40B4-BE49-F238E27FC236}">
                <a16:creationId xmlns:a16="http://schemas.microsoft.com/office/drawing/2014/main" id="{348C085A-1020-B04E-B98D-FE7C4426F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2">
            <a:extLst>
              <a:ext uri="{FF2B5EF4-FFF2-40B4-BE49-F238E27FC236}">
                <a16:creationId xmlns:a16="http://schemas.microsoft.com/office/drawing/2014/main" id="{1EB9B11D-E301-104C-9DCA-943B6D3F8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3">
            <a:extLst>
              <a:ext uri="{FF2B5EF4-FFF2-40B4-BE49-F238E27FC236}">
                <a16:creationId xmlns:a16="http://schemas.microsoft.com/office/drawing/2014/main" id="{48F8CCB1-9055-6743-8583-3AC90A2D6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2025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4">
            <a:extLst>
              <a:ext uri="{FF2B5EF4-FFF2-40B4-BE49-F238E27FC236}">
                <a16:creationId xmlns:a16="http://schemas.microsoft.com/office/drawing/2014/main" id="{36E62601-8073-3B4A-BF0B-A5A04704B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5">
            <a:extLst>
              <a:ext uri="{FF2B5EF4-FFF2-40B4-BE49-F238E27FC236}">
                <a16:creationId xmlns:a16="http://schemas.microsoft.com/office/drawing/2014/main" id="{6510E560-E479-4A4E-B9A2-2AA380850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6">
            <a:extLst>
              <a:ext uri="{FF2B5EF4-FFF2-40B4-BE49-F238E27FC236}">
                <a16:creationId xmlns:a16="http://schemas.microsoft.com/office/drawing/2014/main" id="{197B0A1B-05E4-734D-92F3-4CF241114A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048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7">
            <a:extLst>
              <a:ext uri="{FF2B5EF4-FFF2-40B4-BE49-F238E27FC236}">
                <a16:creationId xmlns:a16="http://schemas.microsoft.com/office/drawing/2014/main" id="{6400AD12-5523-8A46-871C-3DD5F1E60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8">
            <a:extLst>
              <a:ext uri="{FF2B5EF4-FFF2-40B4-BE49-F238E27FC236}">
                <a16:creationId xmlns:a16="http://schemas.microsoft.com/office/drawing/2014/main" id="{C5BE80D1-7B82-4A4E-86DB-3BAC8AAC8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9">
            <a:extLst>
              <a:ext uri="{FF2B5EF4-FFF2-40B4-BE49-F238E27FC236}">
                <a16:creationId xmlns:a16="http://schemas.microsoft.com/office/drawing/2014/main" id="{E2608A85-4365-C24D-AB18-7896007EE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610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3F2CE14B-4647-4D35-8F3C-76EAB731B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Multiple-Key Access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6345FBE4-3FBB-4853-BD83-4C8827897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9600" y="1447800"/>
            <a:ext cx="4481513" cy="45720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 sz="2600"/>
              <a:t>Index only on State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 sz="2600"/>
              <a:t>Index only on Birthdate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 sz="2600"/>
              <a:t>Separate indexes on State and Birthdate: </a:t>
            </a:r>
          </a:p>
          <a:p>
            <a:pPr lvl="1">
              <a:spcAft>
                <a:spcPts val="1200"/>
              </a:spcAft>
              <a:buClr>
                <a:schemeClr val="tx2"/>
              </a:buClr>
            </a:pPr>
            <a:r>
              <a:rPr lang="en-US" altLang="en-US" sz="2600"/>
              <a:t>(State or Birthday)</a:t>
            </a:r>
          </a:p>
          <a:p>
            <a:pPr>
              <a:spcAft>
                <a:spcPts val="1200"/>
              </a:spcAft>
              <a:buClr>
                <a:schemeClr val="tx2"/>
              </a:buClr>
            </a:pPr>
            <a:r>
              <a:rPr lang="en-US" altLang="en-US" sz="2600"/>
              <a:t>Index on both State and Birthdate: </a:t>
            </a:r>
          </a:p>
          <a:p>
            <a:pPr lvl="1">
              <a:spcAft>
                <a:spcPts val="600"/>
              </a:spcAft>
              <a:buClr>
                <a:schemeClr val="tx2"/>
              </a:buClr>
            </a:pPr>
            <a:r>
              <a:rPr lang="en-US" altLang="en-US" sz="2600"/>
              <a:t>(State and Birthdate)</a:t>
            </a:r>
          </a:p>
          <a:p>
            <a:pPr>
              <a:buClr>
                <a:schemeClr val="tx2"/>
              </a:buClr>
            </a:pPr>
            <a:endParaRPr lang="en-US" altLang="en-US" sz="2600"/>
          </a:p>
          <a:p>
            <a:pPr>
              <a:buClr>
                <a:schemeClr val="tx2"/>
              </a:buClr>
            </a:pPr>
            <a:endParaRPr lang="en-US" altLang="en-US" sz="2600"/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35A5294C-459A-499E-A43F-1E35B581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4038600" cy="244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Select name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From Student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Where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    ((State = </a:t>
            </a:r>
            <a:r>
              <a:rPr lang="ja-JP" altLang="en-US" sz="2200">
                <a:solidFill>
                  <a:schemeClr val="accent1"/>
                </a:solidFill>
              </a:rPr>
              <a:t>‘</a:t>
            </a:r>
            <a:r>
              <a:rPr lang="en-US" altLang="ja-JP" sz="2200">
                <a:solidFill>
                  <a:schemeClr val="accent1"/>
                </a:solidFill>
              </a:rPr>
              <a:t>PA</a:t>
            </a:r>
            <a:r>
              <a:rPr lang="ja-JP" altLang="en-US" sz="2200">
                <a:solidFill>
                  <a:schemeClr val="accent1"/>
                </a:solidFill>
              </a:rPr>
              <a:t>’</a:t>
            </a:r>
            <a:r>
              <a:rPr lang="en-US" altLang="ja-JP" sz="2200">
                <a:solidFill>
                  <a:schemeClr val="accent1"/>
                </a:solidFill>
              </a:rPr>
              <a:t>) and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     (year(Birthdate) = </a:t>
            </a:r>
            <a:r>
              <a:rPr lang="ja-JP" altLang="en-US" sz="2200">
                <a:solidFill>
                  <a:schemeClr val="accent1"/>
                </a:solidFill>
              </a:rPr>
              <a:t>‘</a:t>
            </a:r>
            <a:r>
              <a:rPr lang="en-US" altLang="ja-JP" sz="2200">
                <a:solidFill>
                  <a:schemeClr val="accent1"/>
                </a:solidFill>
              </a:rPr>
              <a:t>1992</a:t>
            </a:r>
            <a:r>
              <a:rPr lang="ja-JP" altLang="en-US" sz="2200">
                <a:solidFill>
                  <a:schemeClr val="accent1"/>
                </a:solidFill>
              </a:rPr>
              <a:t>’</a:t>
            </a:r>
            <a:r>
              <a:rPr lang="en-US" altLang="ja-JP" sz="2200">
                <a:solidFill>
                  <a:schemeClr val="accent1"/>
                </a:solidFill>
              </a:rPr>
              <a:t>));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7296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1A127902-CC91-4797-91CE-81F8DA98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Access Methods (PAMs)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24A73484-12F6-434D-93FA-CB04501F8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315200" cy="4800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Point  Access Methods (PAMs)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 k-attribute record is envisioned as  a point in a k-dimensional space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Can handle range queries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Can handle both points and spatial objects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altLang="en-US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Grid Files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Quadtrees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k-d trees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R-trees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5158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42EB0B77-59D0-4D6E-BC0C-F0F567D46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Queries are slow!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E6DFA622-7F5D-4642-AEE7-94D560470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5DCC3C3F-3F35-44B9-9373-212196DC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480175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81C70420-9447-4653-8193-624B95896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Index!</a:t>
            </a:r>
          </a:p>
        </p:txBody>
      </p:sp>
      <p:pic>
        <p:nvPicPr>
          <p:cNvPr id="10242" name="Picture 6">
            <a:extLst>
              <a:ext uri="{FF2B5EF4-FFF2-40B4-BE49-F238E27FC236}">
                <a16:creationId xmlns:a16="http://schemas.microsoft.com/office/drawing/2014/main" id="{9CB2404A-60E8-42E3-B41F-E30060AB9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1225"/>
            <a:ext cx="8534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7">
            <a:extLst>
              <a:ext uri="{FF2B5EF4-FFF2-40B4-BE49-F238E27FC236}">
                <a16:creationId xmlns:a16="http://schemas.microsoft.com/office/drawing/2014/main" id="{1EB2D457-266A-4CEA-BA57-3717C85B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7800"/>
            <a:ext cx="44196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1A091ED8-E606-4B2F-A40C-DF36816B1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Index!</a:t>
            </a:r>
          </a:p>
        </p:txBody>
      </p:sp>
      <p:pic>
        <p:nvPicPr>
          <p:cNvPr id="11266" name="Picture 6">
            <a:extLst>
              <a:ext uri="{FF2B5EF4-FFF2-40B4-BE49-F238E27FC236}">
                <a16:creationId xmlns:a16="http://schemas.microsoft.com/office/drawing/2014/main" id="{7EF81BC1-4260-43B7-86B7-AC712C3F6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1225"/>
            <a:ext cx="8534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6">
            <a:extLst>
              <a:ext uri="{FF2B5EF4-FFF2-40B4-BE49-F238E27FC236}">
                <a16:creationId xmlns:a16="http://schemas.microsoft.com/office/drawing/2014/main" id="{6A465F7B-A81C-4B3C-80DA-A7F780874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/>
          <a:lstStyle/>
          <a:p>
            <a:r>
              <a:rPr lang="en-US" altLang="en-US" b="1"/>
              <a:t>Index Structures</a:t>
            </a:r>
          </a:p>
        </p:txBody>
      </p:sp>
      <p:sp>
        <p:nvSpPr>
          <p:cNvPr id="12290" name="Rectangle 1027">
            <a:extLst>
              <a:ext uri="{FF2B5EF4-FFF2-40B4-BE49-F238E27FC236}">
                <a16:creationId xmlns:a16="http://schemas.microsoft.com/office/drawing/2014/main" id="{897CD71F-C7B5-43D0-91FB-B2492BF80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An index is an </a:t>
            </a:r>
            <a:r>
              <a:rPr lang="en-US" altLang="en-US" b="1" i="1"/>
              <a:t>auxiliary file</a:t>
            </a:r>
            <a:r>
              <a:rPr lang="en-US" altLang="en-US"/>
              <a:t> that makes it more efficient to search for a record in a </a:t>
            </a:r>
            <a:r>
              <a:rPr lang="en-US" altLang="en-US" b="1" i="1"/>
              <a:t>data</a:t>
            </a:r>
            <a:r>
              <a:rPr lang="en-US" altLang="en-US"/>
              <a:t> file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An index is usually specified on one field value of the data file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An index is an ordered file of entries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	      </a:t>
            </a:r>
            <a:r>
              <a:rPr lang="en-US" altLang="en-US" b="1" i="1"/>
              <a:t>&lt;</a:t>
            </a:r>
            <a:r>
              <a:rPr lang="en-US" altLang="en-US" b="1" i="1">
                <a:solidFill>
                  <a:schemeClr val="accent2"/>
                </a:solidFill>
              </a:rPr>
              <a:t>field-value</a:t>
            </a:r>
            <a:r>
              <a:rPr lang="en-US" altLang="en-US"/>
              <a:t>, </a:t>
            </a:r>
            <a:r>
              <a:rPr lang="en-US" altLang="en-US" b="1" i="1">
                <a:solidFill>
                  <a:schemeClr val="accent1"/>
                </a:solidFill>
              </a:rPr>
              <a:t>pointer</a:t>
            </a:r>
            <a:r>
              <a:rPr lang="en-US" altLang="en-US" b="1" i="1"/>
              <a:t>&gt;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ordered by field value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Index Sequential Access Method (ISAM)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primary, secondary and clustering indexes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B tree and B</a:t>
            </a:r>
            <a:r>
              <a:rPr lang="en-US" altLang="en-US" baseline="30000"/>
              <a:t>+</a:t>
            </a:r>
            <a:r>
              <a:rPr lang="en-US" altLang="en-US"/>
              <a:t> tree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A255A73-F1CB-44B9-8F15-738E67649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r>
              <a:rPr lang="en-US" altLang="en-US" sz="3200" b="1"/>
              <a:t>Index-Sequential Access Method (ISAM)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2A451355-48D9-4E44-8F78-FFB89B283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It is a </a:t>
            </a:r>
            <a:r>
              <a:rPr lang="en-US" altLang="en-US" b="1" i="1"/>
              <a:t>primary index</a:t>
            </a:r>
            <a:endParaRPr lang="en-US" altLang="en-US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Defined on an </a:t>
            </a:r>
            <a:r>
              <a:rPr lang="en-US" altLang="en-US" b="1" i="1"/>
              <a:t>ordered</a:t>
            </a:r>
            <a:r>
              <a:rPr lang="en-US" altLang="en-US"/>
              <a:t> data file based on a key value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en-US" altLang="en-US" sz="600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The first record in a data block is called  </a:t>
            </a:r>
            <a:r>
              <a:rPr lang="en-US" altLang="en-US" b="1" i="1">
                <a:solidFill>
                  <a:srgbClr val="3365FB"/>
                </a:solidFill>
              </a:rPr>
              <a:t>block anchor</a:t>
            </a:r>
            <a:endParaRPr lang="en-US" altLang="en-US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Includes one index entry </a:t>
            </a:r>
            <a:r>
              <a:rPr lang="en-US" altLang="en-US" i="1">
                <a:solidFill>
                  <a:srgbClr val="FF0000"/>
                </a:solidFill>
              </a:rPr>
              <a:t>for each block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in the data file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The field value of an index entry is the key value of the block anchor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en-US" altLang="en-US" sz="1600"/>
          </a:p>
          <a:p>
            <a:pPr>
              <a:buClr>
                <a:schemeClr val="tx2"/>
              </a:buClr>
            </a:pPr>
            <a:r>
              <a:rPr lang="en-US" altLang="en-US"/>
              <a:t>A similar scheme can use the </a:t>
            </a:r>
            <a:r>
              <a:rPr lang="en-US" altLang="en-US" b="1" i="1"/>
              <a:t>last record</a:t>
            </a:r>
            <a:r>
              <a:rPr lang="en-US" altLang="en-US"/>
              <a:t> in a data block.</a:t>
            </a:r>
          </a:p>
          <a:p>
            <a:pPr>
              <a:buClr>
                <a:schemeClr val="tx2"/>
              </a:buClr>
            </a:pPr>
            <a:endParaRPr lang="en-US" altLang="en-US" sz="1600"/>
          </a:p>
          <a:p>
            <a:pPr>
              <a:buClr>
                <a:schemeClr val="tx2"/>
              </a:buClr>
            </a:pPr>
            <a:r>
              <a:rPr lang="en-US" altLang="en-US" b="1" i="1"/>
              <a:t>Sparse</a:t>
            </a:r>
            <a:r>
              <a:rPr lang="en-US" altLang="en-US" b="1"/>
              <a:t> </a:t>
            </a:r>
            <a:r>
              <a:rPr lang="en-US" altLang="en-US"/>
              <a:t>index</a:t>
            </a:r>
            <a:r>
              <a:rPr lang="en-US" altLang="en-US" b="1"/>
              <a:t> </a:t>
            </a:r>
            <a:r>
              <a:rPr lang="en-US" altLang="en-US"/>
              <a:t>versus</a:t>
            </a:r>
            <a:r>
              <a:rPr lang="en-US" altLang="en-US" b="1" i="1"/>
              <a:t> Dense </a:t>
            </a:r>
            <a:r>
              <a:rPr lang="en-US" altLang="en-US"/>
              <a:t>index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#blocks vs. #records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26">
            <a:extLst>
              <a:ext uri="{FF2B5EF4-FFF2-40B4-BE49-F238E27FC236}">
                <a16:creationId xmlns:a16="http://schemas.microsoft.com/office/drawing/2014/main" id="{E1988EA4-B529-41C2-BD5A-C30F7BE5D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3200"/>
              <a:t>Example of Primary ISAM</a:t>
            </a:r>
          </a:p>
        </p:txBody>
      </p:sp>
      <p:sp>
        <p:nvSpPr>
          <p:cNvPr id="14338" name="Rectangle 1027">
            <a:extLst>
              <a:ext uri="{FF2B5EF4-FFF2-40B4-BE49-F238E27FC236}">
                <a16:creationId xmlns:a16="http://schemas.microsoft.com/office/drawing/2014/main" id="{ACFED570-5C42-49E5-98F4-C0DA7E8FF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7613"/>
            <a:ext cx="8763000" cy="49530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800"/>
          </a:p>
          <a:p>
            <a:pPr>
              <a:buFont typeface="Monotype Sorts" pitchFamily="-84" charset="2"/>
              <a:buNone/>
            </a:pPr>
            <a:endParaRPr lang="en-US" altLang="en-US" sz="1800"/>
          </a:p>
        </p:txBody>
      </p:sp>
      <p:grpSp>
        <p:nvGrpSpPr>
          <p:cNvPr id="2" name="Group 1083">
            <a:extLst>
              <a:ext uri="{FF2B5EF4-FFF2-40B4-BE49-F238E27FC236}">
                <a16:creationId xmlns:a16="http://schemas.microsoft.com/office/drawing/2014/main" id="{24E72ACB-1D80-478B-A566-2D1E60A21D7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606675"/>
            <a:ext cx="6286500" cy="3108325"/>
            <a:chOff x="912" y="1642"/>
            <a:chExt cx="3960" cy="1958"/>
          </a:xfrm>
        </p:grpSpPr>
        <p:sp>
          <p:nvSpPr>
            <p:cNvPr id="14361" name="Text Box 1029">
              <a:extLst>
                <a:ext uri="{FF2B5EF4-FFF2-40B4-BE49-F238E27FC236}">
                  <a16:creationId xmlns:a16="http://schemas.microsoft.com/office/drawing/2014/main" id="{D6FF5736-A8F9-4355-A232-664EAEAC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642"/>
              <a:ext cx="936" cy="19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2 merry boston</a:t>
              </a:r>
            </a:p>
          </p:txBody>
        </p:sp>
        <p:sp>
          <p:nvSpPr>
            <p:cNvPr id="14362" name="Text Box 1030">
              <a:extLst>
                <a:ext uri="{FF2B5EF4-FFF2-40B4-BE49-F238E27FC236}">
                  <a16:creationId xmlns:a16="http://schemas.microsoft.com/office/drawing/2014/main" id="{A074E235-F871-4014-9FA9-BD8CD40EA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37"/>
              <a:ext cx="936" cy="1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11 nick nyc </a:t>
              </a:r>
            </a:p>
          </p:txBody>
        </p:sp>
        <p:sp>
          <p:nvSpPr>
            <p:cNvPr id="14363" name="Text Box 1031">
              <a:extLst>
                <a:ext uri="{FF2B5EF4-FFF2-40B4-BE49-F238E27FC236}">
                  <a16:creationId xmlns:a16="http://schemas.microsoft.com/office/drawing/2014/main" id="{45147BD7-C730-4251-9580-F216C04A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033"/>
              <a:ext cx="936" cy="1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12 elen newton</a:t>
              </a:r>
            </a:p>
          </p:txBody>
        </p:sp>
        <p:sp>
          <p:nvSpPr>
            <p:cNvPr id="14364" name="Text Box 1032">
              <a:extLst>
                <a:ext uri="{FF2B5EF4-FFF2-40B4-BE49-F238E27FC236}">
                  <a16:creationId xmlns:a16="http://schemas.microsoft.com/office/drawing/2014/main" id="{8F6BDB58-8833-4E31-B1AB-6E621C35D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29"/>
              <a:ext cx="936" cy="1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17 susan pgh </a:t>
              </a:r>
            </a:p>
          </p:txBody>
        </p:sp>
        <p:grpSp>
          <p:nvGrpSpPr>
            <p:cNvPr id="14365" name="Group 1033">
              <a:extLst>
                <a:ext uri="{FF2B5EF4-FFF2-40B4-BE49-F238E27FC236}">
                  <a16:creationId xmlns:a16="http://schemas.microsoft.com/office/drawing/2014/main" id="{68083A53-9E15-4FDB-B6F2-FD834D9B8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642"/>
              <a:ext cx="936" cy="783"/>
              <a:chOff x="5220" y="3780"/>
              <a:chExt cx="2340" cy="1440"/>
            </a:xfrm>
          </p:grpSpPr>
          <p:sp>
            <p:nvSpPr>
              <p:cNvPr id="14391" name="Text Box 1034">
                <a:extLst>
                  <a:ext uri="{FF2B5EF4-FFF2-40B4-BE49-F238E27FC236}">
                    <a16:creationId xmlns:a16="http://schemas.microsoft.com/office/drawing/2014/main" id="{8A072A1E-07F9-4508-9CA1-3599E7E1D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19…</a:t>
                </a:r>
              </a:p>
            </p:txBody>
          </p:sp>
          <p:sp>
            <p:nvSpPr>
              <p:cNvPr id="14392" name="Text Box 1035">
                <a:extLst>
                  <a:ext uri="{FF2B5EF4-FFF2-40B4-BE49-F238E27FC236}">
                    <a16:creationId xmlns:a16="http://schemas.microsoft.com/office/drawing/2014/main" id="{C6D1AA2C-BA40-4FD9-83B8-92FB57DC6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20…</a:t>
                </a:r>
              </a:p>
            </p:txBody>
          </p:sp>
          <p:sp>
            <p:nvSpPr>
              <p:cNvPr id="14393" name="Text Box 1036">
                <a:extLst>
                  <a:ext uri="{FF2B5EF4-FFF2-40B4-BE49-F238E27FC236}">
                    <a16:creationId xmlns:a16="http://schemas.microsoft.com/office/drawing/2014/main" id="{032B07FD-85E6-4D14-ACC1-71F1AE07F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22…</a:t>
                </a:r>
              </a:p>
            </p:txBody>
          </p:sp>
          <p:sp>
            <p:nvSpPr>
              <p:cNvPr id="14394" name="Text Box 1037">
                <a:extLst>
                  <a:ext uri="{FF2B5EF4-FFF2-40B4-BE49-F238E27FC236}">
                    <a16:creationId xmlns:a16="http://schemas.microsoft.com/office/drawing/2014/main" id="{85122B2B-5DD9-47A2-9600-9138C0210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25…</a:t>
                </a:r>
              </a:p>
            </p:txBody>
          </p:sp>
        </p:grpSp>
        <p:grpSp>
          <p:nvGrpSpPr>
            <p:cNvPr id="14366" name="Group 1038">
              <a:extLst>
                <a:ext uri="{FF2B5EF4-FFF2-40B4-BE49-F238E27FC236}">
                  <a16:creationId xmlns:a16="http://schemas.microsoft.com/office/drawing/2014/main" id="{4EC5827B-6FEF-454D-8A01-FE1AD19A3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42"/>
              <a:ext cx="936" cy="783"/>
              <a:chOff x="5220" y="3780"/>
              <a:chExt cx="2340" cy="1440"/>
            </a:xfrm>
          </p:grpSpPr>
          <p:sp>
            <p:nvSpPr>
              <p:cNvPr id="14387" name="Text Box 1039">
                <a:extLst>
                  <a:ext uri="{FF2B5EF4-FFF2-40B4-BE49-F238E27FC236}">
                    <a16:creationId xmlns:a16="http://schemas.microsoft.com/office/drawing/2014/main" id="{23DF11A2-683F-4561-B240-C58235DD2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154…</a:t>
                </a:r>
              </a:p>
            </p:txBody>
          </p:sp>
          <p:sp>
            <p:nvSpPr>
              <p:cNvPr id="14388" name="Text Box 1040">
                <a:extLst>
                  <a:ext uri="{FF2B5EF4-FFF2-40B4-BE49-F238E27FC236}">
                    <a16:creationId xmlns:a16="http://schemas.microsoft.com/office/drawing/2014/main" id="{80579606-D3AF-48D2-8439-B2B9BFD59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159…</a:t>
                </a:r>
              </a:p>
            </p:txBody>
          </p:sp>
          <p:sp>
            <p:nvSpPr>
              <p:cNvPr id="14389" name="Text Box 1041">
                <a:extLst>
                  <a:ext uri="{FF2B5EF4-FFF2-40B4-BE49-F238E27FC236}">
                    <a16:creationId xmlns:a16="http://schemas.microsoft.com/office/drawing/2014/main" id="{B4DC5297-75E8-4D4B-A8BD-37AACEAA8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169…</a:t>
                </a:r>
              </a:p>
            </p:txBody>
          </p:sp>
          <p:sp>
            <p:nvSpPr>
              <p:cNvPr id="14390" name="Text Box 1042">
                <a:extLst>
                  <a:ext uri="{FF2B5EF4-FFF2-40B4-BE49-F238E27FC236}">
                    <a16:creationId xmlns:a16="http://schemas.microsoft.com/office/drawing/2014/main" id="{EF914E90-0B5D-4665-B835-6FBA9528D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170…</a:t>
                </a:r>
              </a:p>
            </p:txBody>
          </p:sp>
        </p:grpSp>
        <p:grpSp>
          <p:nvGrpSpPr>
            <p:cNvPr id="14367" name="Group 1043">
              <a:extLst>
                <a:ext uri="{FF2B5EF4-FFF2-40B4-BE49-F238E27FC236}">
                  <a16:creationId xmlns:a16="http://schemas.microsoft.com/office/drawing/2014/main" id="{C0A03567-EC62-49A9-879F-EA3F8EAF5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17"/>
              <a:ext cx="936" cy="783"/>
              <a:chOff x="5220" y="3780"/>
              <a:chExt cx="2340" cy="1440"/>
            </a:xfrm>
          </p:grpSpPr>
          <p:sp>
            <p:nvSpPr>
              <p:cNvPr id="14383" name="Text Box 1044">
                <a:extLst>
                  <a:ext uri="{FF2B5EF4-FFF2-40B4-BE49-F238E27FC236}">
                    <a16:creationId xmlns:a16="http://schemas.microsoft.com/office/drawing/2014/main" id="{3809799A-5F3E-46A6-8AE0-5953AB3C9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171…</a:t>
                </a:r>
              </a:p>
            </p:txBody>
          </p:sp>
          <p:sp>
            <p:nvSpPr>
              <p:cNvPr id="14384" name="Text Box 1045">
                <a:extLst>
                  <a:ext uri="{FF2B5EF4-FFF2-40B4-BE49-F238E27FC236}">
                    <a16:creationId xmlns:a16="http://schemas.microsoft.com/office/drawing/2014/main" id="{05D64DF9-780B-4464-B0D6-13648446F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172…</a:t>
                </a:r>
              </a:p>
            </p:txBody>
          </p:sp>
          <p:sp>
            <p:nvSpPr>
              <p:cNvPr id="14385" name="Text Box 1046">
                <a:extLst>
                  <a:ext uri="{FF2B5EF4-FFF2-40B4-BE49-F238E27FC236}">
                    <a16:creationId xmlns:a16="http://schemas.microsoft.com/office/drawing/2014/main" id="{6F686312-2FF2-4F81-9A5E-4C745E8E2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181…</a:t>
                </a:r>
              </a:p>
            </p:txBody>
          </p:sp>
          <p:sp>
            <p:nvSpPr>
              <p:cNvPr id="14386" name="Text Box 1047">
                <a:extLst>
                  <a:ext uri="{FF2B5EF4-FFF2-40B4-BE49-F238E27FC236}">
                    <a16:creationId xmlns:a16="http://schemas.microsoft.com/office/drawing/2014/main" id="{2B36A776-E805-4F1C-9DEA-D3E490BFC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187…</a:t>
                </a:r>
              </a:p>
            </p:txBody>
          </p:sp>
        </p:grpSp>
        <p:grpSp>
          <p:nvGrpSpPr>
            <p:cNvPr id="14368" name="Group 1048">
              <a:extLst>
                <a:ext uri="{FF2B5EF4-FFF2-40B4-BE49-F238E27FC236}">
                  <a16:creationId xmlns:a16="http://schemas.microsoft.com/office/drawing/2014/main" id="{6FCDA6F2-108C-4206-A30B-52DE083C7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817"/>
              <a:ext cx="936" cy="783"/>
              <a:chOff x="5220" y="3780"/>
              <a:chExt cx="2340" cy="1440"/>
            </a:xfrm>
          </p:grpSpPr>
          <p:sp>
            <p:nvSpPr>
              <p:cNvPr id="14379" name="Text Box 1049">
                <a:extLst>
                  <a:ext uri="{FF2B5EF4-FFF2-40B4-BE49-F238E27FC236}">
                    <a16:creationId xmlns:a16="http://schemas.microsoft.com/office/drawing/2014/main" id="{AAFE9F2E-D56B-4A59-BD08-8D9A30FDD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909…</a:t>
                </a:r>
              </a:p>
            </p:txBody>
          </p:sp>
          <p:sp>
            <p:nvSpPr>
              <p:cNvPr id="14380" name="Text Box 1050">
                <a:extLst>
                  <a:ext uri="{FF2B5EF4-FFF2-40B4-BE49-F238E27FC236}">
                    <a16:creationId xmlns:a16="http://schemas.microsoft.com/office/drawing/2014/main" id="{3F9C30DB-C66C-407F-AC9E-CD92CCFBD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912…</a:t>
                </a:r>
              </a:p>
            </p:txBody>
          </p:sp>
          <p:sp>
            <p:nvSpPr>
              <p:cNvPr id="14381" name="Text Box 1051">
                <a:extLst>
                  <a:ext uri="{FF2B5EF4-FFF2-40B4-BE49-F238E27FC236}">
                    <a16:creationId xmlns:a16="http://schemas.microsoft.com/office/drawing/2014/main" id="{79FAC165-D28C-4C10-8E67-4AFB42E5E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921…</a:t>
                </a:r>
              </a:p>
            </p:txBody>
          </p:sp>
          <p:sp>
            <p:nvSpPr>
              <p:cNvPr id="14382" name="Text Box 1052">
                <a:extLst>
                  <a:ext uri="{FF2B5EF4-FFF2-40B4-BE49-F238E27FC236}">
                    <a16:creationId xmlns:a16="http://schemas.microsoft.com/office/drawing/2014/main" id="{21E26A2C-4445-4D5E-B698-1C27FBF2C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922…</a:t>
                </a:r>
              </a:p>
            </p:txBody>
          </p:sp>
        </p:grpSp>
        <p:grpSp>
          <p:nvGrpSpPr>
            <p:cNvPr id="14369" name="Group 1053">
              <a:extLst>
                <a:ext uri="{FF2B5EF4-FFF2-40B4-BE49-F238E27FC236}">
                  <a16:creationId xmlns:a16="http://schemas.microsoft.com/office/drawing/2014/main" id="{1DEC419B-EE45-4528-8D80-C9A9527DD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817"/>
              <a:ext cx="936" cy="783"/>
              <a:chOff x="5220" y="3780"/>
              <a:chExt cx="2340" cy="1440"/>
            </a:xfrm>
          </p:grpSpPr>
          <p:sp>
            <p:nvSpPr>
              <p:cNvPr id="14375" name="Text Box 1054">
                <a:extLst>
                  <a:ext uri="{FF2B5EF4-FFF2-40B4-BE49-F238E27FC236}">
                    <a16:creationId xmlns:a16="http://schemas.microsoft.com/office/drawing/2014/main" id="{AD032AD7-3777-4338-B811-1867AD47E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1150…</a:t>
                </a:r>
              </a:p>
            </p:txBody>
          </p:sp>
          <p:sp>
            <p:nvSpPr>
              <p:cNvPr id="14376" name="Text Box 1055">
                <a:extLst>
                  <a:ext uri="{FF2B5EF4-FFF2-40B4-BE49-F238E27FC236}">
                    <a16:creationId xmlns:a16="http://schemas.microsoft.com/office/drawing/2014/main" id="{B25077D7-F20E-49E0-8A53-ABDF1AEAB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1217…</a:t>
                </a:r>
              </a:p>
            </p:txBody>
          </p:sp>
          <p:sp>
            <p:nvSpPr>
              <p:cNvPr id="14377" name="Text Box 1056">
                <a:extLst>
                  <a:ext uri="{FF2B5EF4-FFF2-40B4-BE49-F238E27FC236}">
                    <a16:creationId xmlns:a16="http://schemas.microsoft.com/office/drawing/2014/main" id="{6E81D449-1F37-42C1-9BA5-8A99A9783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5543…</a:t>
                </a:r>
              </a:p>
            </p:txBody>
          </p:sp>
          <p:sp>
            <p:nvSpPr>
              <p:cNvPr id="14378" name="Text Box 1057">
                <a:extLst>
                  <a:ext uri="{FF2B5EF4-FFF2-40B4-BE49-F238E27FC236}">
                    <a16:creationId xmlns:a16="http://schemas.microsoft.com/office/drawing/2014/main" id="{CABC78EE-7A22-4BA6-AEFE-C48E4E3478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7589…</a:t>
                </a:r>
              </a:p>
            </p:txBody>
          </p:sp>
        </p:grpSp>
        <p:grpSp>
          <p:nvGrpSpPr>
            <p:cNvPr id="14370" name="Group 1058">
              <a:extLst>
                <a:ext uri="{FF2B5EF4-FFF2-40B4-BE49-F238E27FC236}">
                  <a16:creationId xmlns:a16="http://schemas.microsoft.com/office/drawing/2014/main" id="{AF3AFCFB-943E-4609-BE51-3D6963A67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817"/>
              <a:ext cx="936" cy="783"/>
              <a:chOff x="5220" y="3780"/>
              <a:chExt cx="2340" cy="1440"/>
            </a:xfrm>
          </p:grpSpPr>
          <p:sp>
            <p:nvSpPr>
              <p:cNvPr id="14371" name="Text Box 1059">
                <a:extLst>
                  <a:ext uri="{FF2B5EF4-FFF2-40B4-BE49-F238E27FC236}">
                    <a16:creationId xmlns:a16="http://schemas.microsoft.com/office/drawing/2014/main" id="{81794FF6-5A46-4A03-874F-76EF37029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9099…</a:t>
                </a:r>
              </a:p>
            </p:txBody>
          </p:sp>
          <p:sp>
            <p:nvSpPr>
              <p:cNvPr id="14372" name="Text Box 1060">
                <a:extLst>
                  <a:ext uri="{FF2B5EF4-FFF2-40B4-BE49-F238E27FC236}">
                    <a16:creationId xmlns:a16="http://schemas.microsoft.com/office/drawing/2014/main" id="{07CD57C2-498B-4A0C-BBEC-24A7A0184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11099…</a:t>
                </a:r>
              </a:p>
            </p:txBody>
          </p:sp>
          <p:sp>
            <p:nvSpPr>
              <p:cNvPr id="14373" name="Text Box 1061">
                <a:extLst>
                  <a:ext uri="{FF2B5EF4-FFF2-40B4-BE49-F238E27FC236}">
                    <a16:creationId xmlns:a16="http://schemas.microsoft.com/office/drawing/2014/main" id="{B474EFCB-5B1B-490E-AF97-5DCB9C935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12709…</a:t>
                </a:r>
              </a:p>
            </p:txBody>
          </p:sp>
          <p:sp>
            <p:nvSpPr>
              <p:cNvPr id="14374" name="Text Box 1062">
                <a:extLst>
                  <a:ext uri="{FF2B5EF4-FFF2-40B4-BE49-F238E27FC236}">
                    <a16:creationId xmlns:a16="http://schemas.microsoft.com/office/drawing/2014/main" id="{EE2B0A9B-C46B-4706-BFEF-25B1CE245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19167…</a:t>
                </a:r>
              </a:p>
            </p:txBody>
          </p:sp>
        </p:grpSp>
      </p:grpSp>
      <p:sp>
        <p:nvSpPr>
          <p:cNvPr id="493618" name="Line 1074">
            <a:extLst>
              <a:ext uri="{FF2B5EF4-FFF2-40B4-BE49-F238E27FC236}">
                <a16:creationId xmlns:a16="http://schemas.microsoft.com/office/drawing/2014/main" id="{57C972E7-07CC-438B-81C7-C85A654F19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139950"/>
            <a:ext cx="22860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19" name="Line 1075">
            <a:extLst>
              <a:ext uri="{FF2B5EF4-FFF2-40B4-BE49-F238E27FC236}">
                <a16:creationId xmlns:a16="http://schemas.microsoft.com/office/drawing/2014/main" id="{EEEF5255-A6CD-49FB-94D6-A8DD8097E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39950"/>
            <a:ext cx="102870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0" name="Line 1076">
            <a:extLst>
              <a:ext uri="{FF2B5EF4-FFF2-40B4-BE49-F238E27FC236}">
                <a16:creationId xmlns:a16="http://schemas.microsoft.com/office/drawing/2014/main" id="{6AC9F6DE-2594-43C5-8BB0-3C1D83F44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139950"/>
            <a:ext cx="182880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1" name="Line 1077">
            <a:extLst>
              <a:ext uri="{FF2B5EF4-FFF2-40B4-BE49-F238E27FC236}">
                <a16:creationId xmlns:a16="http://schemas.microsoft.com/office/drawing/2014/main" id="{5E7CD4EE-AD4E-4C4A-B17B-3C6068597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139950"/>
            <a:ext cx="2400300" cy="233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2" name="Line 1078">
            <a:extLst>
              <a:ext uri="{FF2B5EF4-FFF2-40B4-BE49-F238E27FC236}">
                <a16:creationId xmlns:a16="http://schemas.microsoft.com/office/drawing/2014/main" id="{C57F698B-9EEF-4678-93ED-85D0A8055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139950"/>
            <a:ext cx="1714500" cy="233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3" name="Line 1079">
            <a:extLst>
              <a:ext uri="{FF2B5EF4-FFF2-40B4-BE49-F238E27FC236}">
                <a16:creationId xmlns:a16="http://schemas.microsoft.com/office/drawing/2014/main" id="{E51242CA-2389-4A73-8F83-2B48F8578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139950"/>
            <a:ext cx="800100" cy="233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4" name="Line 1080">
            <a:extLst>
              <a:ext uri="{FF2B5EF4-FFF2-40B4-BE49-F238E27FC236}">
                <a16:creationId xmlns:a16="http://schemas.microsoft.com/office/drawing/2014/main" id="{FCEC292E-9732-4B29-8151-9F88E188DB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139950"/>
            <a:ext cx="457200" cy="233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084">
            <a:extLst>
              <a:ext uri="{FF2B5EF4-FFF2-40B4-BE49-F238E27FC236}">
                <a16:creationId xmlns:a16="http://schemas.microsoft.com/office/drawing/2014/main" id="{B33A3E0C-1AB4-4E58-8CA0-83D3471F74B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92288"/>
            <a:ext cx="6362700" cy="417512"/>
            <a:chOff x="288" y="1129"/>
            <a:chExt cx="4008" cy="263"/>
          </a:xfrm>
        </p:grpSpPr>
        <p:grpSp>
          <p:nvGrpSpPr>
            <p:cNvPr id="14349" name="Group 1063">
              <a:extLst>
                <a:ext uri="{FF2B5EF4-FFF2-40B4-BE49-F238E27FC236}">
                  <a16:creationId xmlns:a16="http://schemas.microsoft.com/office/drawing/2014/main" id="{E1DFFE61-6EBF-4FFD-80BE-08BE6E572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152"/>
              <a:ext cx="1008" cy="196"/>
              <a:chOff x="2880" y="3420"/>
              <a:chExt cx="2520" cy="360"/>
            </a:xfrm>
          </p:grpSpPr>
          <p:sp>
            <p:nvSpPr>
              <p:cNvPr id="14357" name="Text Box 1064">
                <a:extLst>
                  <a:ext uri="{FF2B5EF4-FFF2-40B4-BE49-F238E27FC236}">
                    <a16:creationId xmlns:a16="http://schemas.microsoft.com/office/drawing/2014/main" id="{32D5C09A-3462-47BB-BAF4-968CDE19FD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420"/>
                <a:ext cx="540" cy="3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358" name="Text Box 1065">
                <a:extLst>
                  <a:ext uri="{FF2B5EF4-FFF2-40B4-BE49-F238E27FC236}">
                    <a16:creationId xmlns:a16="http://schemas.microsoft.com/office/drawing/2014/main" id="{37F608BD-0D22-498E-9760-94852DD1B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3420"/>
                <a:ext cx="720" cy="3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00" b="1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14359" name="Text Box 1066">
                <a:extLst>
                  <a:ext uri="{FF2B5EF4-FFF2-40B4-BE49-F238E27FC236}">
                    <a16:creationId xmlns:a16="http://schemas.microsoft.com/office/drawing/2014/main" id="{26036230-0CD1-4E2D-A2A6-C256CEFCD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3420"/>
                <a:ext cx="540" cy="3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Text Box 1067">
                <a:extLst>
                  <a:ext uri="{FF2B5EF4-FFF2-40B4-BE49-F238E27FC236}">
                    <a16:creationId xmlns:a16="http://schemas.microsoft.com/office/drawing/2014/main" id="{893610CE-3BC7-4539-8E70-028F6520B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3420"/>
                <a:ext cx="720" cy="3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00" b="1">
                    <a:latin typeface="Times New Roman" panose="02020603050405020304" pitchFamily="18" charset="0"/>
                  </a:rPr>
                  <a:t>154</a:t>
                </a:r>
              </a:p>
            </p:txBody>
          </p:sp>
        </p:grpSp>
        <p:sp>
          <p:nvSpPr>
            <p:cNvPr id="14350" name="Text Box 1068">
              <a:extLst>
                <a:ext uri="{FF2B5EF4-FFF2-40B4-BE49-F238E27FC236}">
                  <a16:creationId xmlns:a16="http://schemas.microsoft.com/office/drawing/2014/main" id="{E077F947-7F54-498B-A08A-258372F0B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1152"/>
              <a:ext cx="288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latin typeface="Times New Roman" panose="02020603050405020304" pitchFamily="18" charset="0"/>
                </a:rPr>
                <a:t>171</a:t>
              </a:r>
            </a:p>
          </p:txBody>
        </p:sp>
        <p:sp>
          <p:nvSpPr>
            <p:cNvPr id="14351" name="Text Box 1069">
              <a:extLst>
                <a:ext uri="{FF2B5EF4-FFF2-40B4-BE49-F238E27FC236}">
                  <a16:creationId xmlns:a16="http://schemas.microsoft.com/office/drawing/2014/main" id="{59A63DDB-8FFE-45B8-886A-6102C4CA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1152"/>
              <a:ext cx="216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 b="1">
                <a:latin typeface="Times New Roman" panose="02020603050405020304" pitchFamily="18" charset="0"/>
              </a:endParaRPr>
            </a:p>
          </p:txBody>
        </p:sp>
        <p:sp>
          <p:nvSpPr>
            <p:cNvPr id="14352" name="Text Box 1070">
              <a:extLst>
                <a:ext uri="{FF2B5EF4-FFF2-40B4-BE49-F238E27FC236}">
                  <a16:creationId xmlns:a16="http://schemas.microsoft.com/office/drawing/2014/main" id="{A772EC28-DB4A-45F4-8281-05B3A279D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152"/>
              <a:ext cx="288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latin typeface="Times New Roman" panose="02020603050405020304" pitchFamily="18" charset="0"/>
                </a:rPr>
                <a:t>909</a:t>
              </a:r>
            </a:p>
          </p:txBody>
        </p:sp>
        <p:sp>
          <p:nvSpPr>
            <p:cNvPr id="14353" name="Text Box 1071">
              <a:extLst>
                <a:ext uri="{FF2B5EF4-FFF2-40B4-BE49-F238E27FC236}">
                  <a16:creationId xmlns:a16="http://schemas.microsoft.com/office/drawing/2014/main" id="{B7E02035-E120-41A2-98AA-EB06F09D7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152"/>
              <a:ext cx="360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latin typeface="Times New Roman" panose="02020603050405020304" pitchFamily="18" charset="0"/>
                </a:rPr>
                <a:t>1150</a:t>
              </a:r>
            </a:p>
          </p:txBody>
        </p:sp>
        <p:sp>
          <p:nvSpPr>
            <p:cNvPr id="14354" name="Text Box 1072">
              <a:extLst>
                <a:ext uri="{FF2B5EF4-FFF2-40B4-BE49-F238E27FC236}">
                  <a16:creationId xmlns:a16="http://schemas.microsoft.com/office/drawing/2014/main" id="{30C6F332-476F-4893-9E56-29A12ED76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1152"/>
              <a:ext cx="216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 b="1">
                <a:latin typeface="Times New Roman" panose="02020603050405020304" pitchFamily="18" charset="0"/>
              </a:endParaRPr>
            </a:p>
          </p:txBody>
        </p:sp>
        <p:sp>
          <p:nvSpPr>
            <p:cNvPr id="14355" name="Text Box 1073">
              <a:extLst>
                <a:ext uri="{FF2B5EF4-FFF2-40B4-BE49-F238E27FC236}">
                  <a16:creationId xmlns:a16="http://schemas.microsoft.com/office/drawing/2014/main" id="{EE572CD1-900C-4023-AFF3-9BC5BCB42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152"/>
              <a:ext cx="360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latin typeface="Times New Roman" panose="02020603050405020304" pitchFamily="18" charset="0"/>
                </a:rPr>
                <a:t>9099</a:t>
              </a:r>
            </a:p>
          </p:txBody>
        </p:sp>
        <p:sp>
          <p:nvSpPr>
            <p:cNvPr id="14356" name="Text Box 1081">
              <a:extLst>
                <a:ext uri="{FF2B5EF4-FFF2-40B4-BE49-F238E27FC236}">
                  <a16:creationId xmlns:a16="http://schemas.microsoft.com/office/drawing/2014/main" id="{040F2F16-73FD-4873-99B2-92DEBF9C1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129"/>
              <a:ext cx="58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Index</a:t>
              </a:r>
            </a:p>
          </p:txBody>
        </p:sp>
      </p:grpSp>
      <p:sp>
        <p:nvSpPr>
          <p:cNvPr id="493626" name="Text Box 1082">
            <a:extLst>
              <a:ext uri="{FF2B5EF4-FFF2-40B4-BE49-F238E27FC236}">
                <a16:creationId xmlns:a16="http://schemas.microsoft.com/office/drawing/2014/main" id="{9EAB96C1-981D-4011-8E0F-9CDAA0188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06675"/>
            <a:ext cx="8255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26" grpId="0" autoUpdateAnimBg="0"/>
    </p:bld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20343</TotalTime>
  <Pages>23</Pages>
  <Words>1883</Words>
  <Application>Microsoft Macintosh PowerPoint</Application>
  <PresentationFormat>On-screen Show (4:3)</PresentationFormat>
  <Paragraphs>511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ＭＳ Ｐゴシック</vt:lpstr>
      <vt:lpstr>Arial</vt:lpstr>
      <vt:lpstr>Comic Sans MS</vt:lpstr>
      <vt:lpstr>Copperplate Gothic Bold</vt:lpstr>
      <vt:lpstr>Helvetica</vt:lpstr>
      <vt:lpstr>Monotype Sorts</vt:lpstr>
      <vt:lpstr>Symbol</vt:lpstr>
      <vt:lpstr>Tahoma</vt:lpstr>
      <vt:lpstr>Times New Roman</vt:lpstr>
      <vt:lpstr>Wingdings</vt:lpstr>
      <vt:lpstr>Crafting Recovery Slides</vt:lpstr>
      <vt:lpstr>Access Paths or Index Structures for Files</vt:lpstr>
      <vt:lpstr>Database Management System (DBMS)</vt:lpstr>
      <vt:lpstr>Access Paths or Methods</vt:lpstr>
      <vt:lpstr>Queries are slow!</vt:lpstr>
      <vt:lpstr>Create Index!</vt:lpstr>
      <vt:lpstr>Create Index!</vt:lpstr>
      <vt:lpstr>Index Structures</vt:lpstr>
      <vt:lpstr>Index-Sequential Access Method (ISAM)</vt:lpstr>
      <vt:lpstr>Example of Primary ISAM</vt:lpstr>
      <vt:lpstr>Advantages of a Primary Index</vt:lpstr>
      <vt:lpstr>Index File vs. Data File!</vt:lpstr>
      <vt:lpstr>Index Structure</vt:lpstr>
      <vt:lpstr>Clustering Index</vt:lpstr>
      <vt:lpstr>Clustering Index: Example 1</vt:lpstr>
      <vt:lpstr>Secondary Index</vt:lpstr>
      <vt:lpstr>Secondary Index on key field</vt:lpstr>
      <vt:lpstr>Secondary Index on non-key field</vt:lpstr>
      <vt:lpstr>Summary</vt:lpstr>
      <vt:lpstr>Large Index</vt:lpstr>
      <vt:lpstr>Single-level Index vs. Data File!</vt:lpstr>
      <vt:lpstr>Multi-Level Index vs. Data!</vt:lpstr>
      <vt:lpstr>Multi-Level Indexes</vt:lpstr>
      <vt:lpstr>Multi-level ISAM</vt:lpstr>
      <vt:lpstr>Drawbacks of ISAM</vt:lpstr>
      <vt:lpstr>Multi-level index as a tree</vt:lpstr>
      <vt:lpstr>PowerPoint Presentation</vt:lpstr>
      <vt:lpstr>B-trees and B+-trees</vt:lpstr>
      <vt:lpstr>B/B+ tree Performance</vt:lpstr>
      <vt:lpstr>B-trees Vs. B+-trees</vt:lpstr>
      <vt:lpstr>B+-tree Index</vt:lpstr>
      <vt:lpstr>Examples of B+ trees</vt:lpstr>
      <vt:lpstr>Insertion of “Crestvu”</vt:lpstr>
      <vt:lpstr>Deletion of “Downtown”</vt:lpstr>
      <vt:lpstr>Deletion of “Perryridge”</vt:lpstr>
      <vt:lpstr>Multiple-Key Access</vt:lpstr>
      <vt:lpstr>Point Access Methods (PAMs)</vt:lpstr>
    </vt:vector>
  </TitlesOfParts>
  <Company>University of Massachusetts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Panos K. Chrysanthis</cp:lastModifiedBy>
  <cp:revision>595</cp:revision>
  <cp:lastPrinted>2018-04-12T18:00:37Z</cp:lastPrinted>
  <dcterms:created xsi:type="dcterms:W3CDTF">2010-02-20T16:36:46Z</dcterms:created>
  <dcterms:modified xsi:type="dcterms:W3CDTF">2020-11-17T17:36:35Z</dcterms:modified>
</cp:coreProperties>
</file>