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84" r:id="rId2"/>
    <p:sldId id="288" r:id="rId3"/>
    <p:sldId id="345" r:id="rId4"/>
    <p:sldId id="289" r:id="rId5"/>
    <p:sldId id="346" r:id="rId6"/>
    <p:sldId id="347" r:id="rId7"/>
    <p:sldId id="348" r:id="rId8"/>
    <p:sldId id="290" r:id="rId9"/>
    <p:sldId id="291" r:id="rId10"/>
    <p:sldId id="292" r:id="rId11"/>
    <p:sldId id="350" r:id="rId12"/>
    <p:sldId id="349" r:id="rId13"/>
    <p:sldId id="351" r:id="rId14"/>
    <p:sldId id="296" r:id="rId15"/>
    <p:sldId id="297" r:id="rId16"/>
    <p:sldId id="299" r:id="rId17"/>
    <p:sldId id="300" r:id="rId18"/>
    <p:sldId id="301" r:id="rId19"/>
    <p:sldId id="330" r:id="rId20"/>
    <p:sldId id="367" r:id="rId21"/>
    <p:sldId id="352" r:id="rId22"/>
    <p:sldId id="368" r:id="rId23"/>
    <p:sldId id="331" r:id="rId24"/>
    <p:sldId id="295" r:id="rId25"/>
    <p:sldId id="302" r:id="rId26"/>
    <p:sldId id="335" r:id="rId27"/>
    <p:sldId id="303" r:id="rId28"/>
    <p:sldId id="307" r:id="rId29"/>
    <p:sldId id="304" r:id="rId30"/>
    <p:sldId id="305" r:id="rId31"/>
    <p:sldId id="306" r:id="rId32"/>
    <p:sldId id="308" r:id="rId33"/>
    <p:sldId id="309" r:id="rId34"/>
    <p:sldId id="310" r:id="rId35"/>
    <p:sldId id="383" r:id="rId36"/>
    <p:sldId id="381" r:id="rId37"/>
    <p:sldId id="382" r:id="rId38"/>
    <p:sldId id="371" r:id="rId39"/>
    <p:sldId id="372" r:id="rId40"/>
    <p:sldId id="373" r:id="rId41"/>
    <p:sldId id="374" r:id="rId42"/>
    <p:sldId id="375" r:id="rId43"/>
    <p:sldId id="379" r:id="rId44"/>
    <p:sldId id="376" r:id="rId45"/>
    <p:sldId id="377" r:id="rId46"/>
    <p:sldId id="378" r:id="rId47"/>
    <p:sldId id="312" r:id="rId48"/>
    <p:sldId id="313" r:id="rId49"/>
    <p:sldId id="315" r:id="rId50"/>
    <p:sldId id="293" r:id="rId51"/>
    <p:sldId id="294" r:id="rId52"/>
    <p:sldId id="298" r:id="rId53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8"/>
    <p:restoredTop sz="94586"/>
  </p:normalViewPr>
  <p:slideViewPr>
    <p:cSldViewPr snapToObjects="1">
      <p:cViewPr varScale="1">
        <p:scale>
          <a:sx n="104" d="100"/>
          <a:sy n="104" d="100"/>
        </p:scale>
        <p:origin x="9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442BF669-F448-7747-839B-413A73FD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DEA5C01-7E73-4094-A4DB-9D9B42903A40}" type="slidenum">
              <a:rPr lang="en-US" altLang="en-US" sz="1400"/>
              <a:pPr algn="r"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5AB0CB8-893C-8740-A6ED-DD1CA37827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3DC31A9-A4E5-4180-9932-E9EC91B1C6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26695A6-B9A3-254D-9027-4A0A4FC0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128EE1FC-2F33-5A4D-A764-13655FF77BB6}" type="datetime1">
              <a:rPr lang="en-US" altLang="en-US" sz="1400" smtClean="0"/>
              <a:pPr>
                <a:defRPr/>
              </a:pPr>
              <a:t>19/4/2021</a:t>
            </a:fld>
            <a:endParaRPr lang="en-US" altLang="en-US" sz="140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5BCAC16-CBB9-5748-AAE9-C1D8A418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985D08D-1565-4C59-9F95-017F75355140}" type="slidenum">
              <a:rPr lang="en-US" altLang="en-US" sz="1400"/>
              <a:pPr algn="r"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2C88B2A1-561E-49A6-8FEF-4823BB12A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505200" cy="2628900"/>
          </a:xfrm>
          <a:ln/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BD185693-C085-4F68-B00D-DF81C3E6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DFDB9CCF-E189-43E5-8799-C92C858A65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505200" cy="2628900"/>
          </a:xfrm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F78426F9-93F6-481A-BAD9-80BB3CBC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</a:rPr>
              <a:t>Trace a transaction…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E138901D-055C-401B-BAF7-B2C22CA5B8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40B4F8A3-5329-4B92-8C60-E281CFB63E4E}" type="slidenum">
              <a:rPr lang="en-US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304B53AE-0A5F-4850-9660-452291C2B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505200" cy="2628900"/>
          </a:xfrm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B0400D90-7364-4AD4-9D0D-56ABB2917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6A6E7512-AA93-47DE-9D62-1E4BB0E375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505200" cy="2628900"/>
          </a:xfrm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C6851A28-7B84-4B23-974A-D6FFDDCDE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950A69A0-7978-49EF-83E6-765AEC8A77B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78FB0010-F542-42B8-B643-DC89FC6AF8E6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1A1BF83-DD27-444D-A5C5-866BA4627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505200" cy="2628900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435A786-51D9-47F5-A70B-AAD942FF7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771915CC-8ADE-4CD0-AAAB-2FA0B58AE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505200" cy="2628900"/>
          </a:xfrm>
          <a:ln/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B4D92CF0-9FF8-4892-ACB2-034922FB9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Ki &lt; K &lt;= Ki+1   </a:t>
            </a:r>
            <a:r>
              <a:rPr lang="en-US" altLang="en-US">
                <a:latin typeface="Helvetica" panose="020B0604020202020204" pitchFamily="34" charset="0"/>
                <a:sym typeface="Wingdings" panose="05000000000000000000" pitchFamily="2" charset="2"/>
              </a:rPr>
              <a:t> last</a:t>
            </a:r>
          </a:p>
          <a:p>
            <a:r>
              <a:rPr lang="en-US" altLang="en-US">
                <a:latin typeface="Helvetica" panose="020B0604020202020204" pitchFamily="34" charset="0"/>
                <a:sym typeface="Wingdings" panose="05000000000000000000" pitchFamily="2" charset="2"/>
              </a:rPr>
              <a:t>Ki &lt;= K &lt; Ki+1    ancor</a:t>
            </a:r>
          </a:p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4EF1D865-BF25-4EFF-8CB3-E6EFB8AFA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505200" cy="2628900"/>
          </a:xfrm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62D0F11F-53B9-4426-8E93-DA6FC3A78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4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4EF1D865-BF25-4EFF-8CB3-E6EFB8AFA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505200" cy="2628900"/>
          </a:xfrm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62D0F11F-53B9-4426-8E93-DA6FC3A78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598E8088-5173-4475-B68D-4F977447D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3213" y="531813"/>
            <a:ext cx="3505200" cy="2628900"/>
          </a:xfrm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5B84E37A-2668-4CF6-9DEE-B4C275A0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(State, Birthday) is fine but what about if the index was (Birthday,State) or the range was on both State and Birthday?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285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758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6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309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86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8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44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803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747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99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4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49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1B61E3BE-B01C-4BB5-9A75-3B2539F352C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C5D3814B-86C8-304B-BF9C-2C6F824FF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 sz="2400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BFD53A0-50D9-AF4F-BC99-411BD2316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 sz="2400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3930BC1F-C536-461B-B542-4958AAFED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EE8E0077-9B32-45C6-9DB0-448DD960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85B4037A-C956-4F4C-969D-01050D8F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63"/>
            <a:ext cx="7772400" cy="520700"/>
          </a:xfrm>
          <a:prstGeom prst="rect">
            <a:avLst/>
          </a:prstGeom>
          <a:noFill/>
          <a:ln>
            <a:noFill/>
          </a:ln>
        </p:spPr>
        <p:txBody>
          <a:bodyPr wrap="squar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>
                <a:solidFill>
                  <a:srgbClr val="790015"/>
                </a:solidFill>
              </a:rPr>
              <a:t>Panos K. Chrysanthis &amp; Constantinos Costa</a:t>
            </a:r>
            <a:r>
              <a:rPr lang="en-US" altLang="en-US" sz="1400" dirty="0"/>
              <a:t> –  </a:t>
            </a:r>
            <a:r>
              <a:rPr lang="en-US" altLang="en-US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966677EA-3E42-9F43-AD43-ECEFB33D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337" y="6402182"/>
            <a:ext cx="450443" cy="305212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 </a:t>
            </a:r>
            <a:fld id="{D2980310-FFD4-41BC-B818-A5C971E9EB56}" type="slidenum">
              <a:rPr lang="en-US" altLang="en-US" sz="1400"/>
              <a:pPr algn="ctr"/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9809397E-C006-274E-B2C2-323443071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6" y="6408738"/>
            <a:ext cx="3106738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 sz="2400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F154483C-EBA6-47E6-9C0B-98669125186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84" charset="2"/>
        <a:buChar char="o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84" charset="2"/>
        <a:buChar char="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CFE7-1C2B-4738-A84A-C4DBCEAD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899D-45CC-4890-B19C-252EC4F2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5943600" cy="4114800"/>
          </a:xfrm>
        </p:spPr>
        <p:txBody>
          <a:bodyPr/>
          <a:lstStyle/>
          <a:p>
            <a:r>
              <a:rPr lang="en-US" dirty="0"/>
              <a:t>Today’s lecture will finish a bit earlier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 have to attend SMDB workshop (Session Chair)</a:t>
            </a:r>
          </a:p>
          <a:p>
            <a:pPr lvl="2"/>
            <a:r>
              <a:rPr lang="en-US" dirty="0"/>
              <a:t>SELF-MANAGING DATABASE SYSTEMS (</a:t>
            </a:r>
            <a:r>
              <a:rPr lang="en-US" dirty="0">
                <a:sym typeface="Wingdings" panose="05000000000000000000" pitchFamily="2" charset="2"/>
              </a:rPr>
              <a:t>SMDB</a:t>
            </a:r>
            <a:r>
              <a:rPr lang="en-US" dirty="0"/>
              <a:t>)</a:t>
            </a:r>
          </a:p>
          <a:p>
            <a:r>
              <a:rPr lang="en-US" dirty="0"/>
              <a:t>My office hours will shift by 1 hour (3:30-17:30pm)</a:t>
            </a:r>
          </a:p>
        </p:txBody>
      </p:sp>
      <p:pic>
        <p:nvPicPr>
          <p:cNvPr id="1026" name="Picture 2" descr="GIF">
            <a:extLst>
              <a:ext uri="{FF2B5EF4-FFF2-40B4-BE49-F238E27FC236}">
                <a16:creationId xmlns:a16="http://schemas.microsoft.com/office/drawing/2014/main" id="{95128141-32E9-46F7-98B7-00EAC0F489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1828800"/>
            <a:ext cx="185057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1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26">
            <a:extLst>
              <a:ext uri="{FF2B5EF4-FFF2-40B4-BE49-F238E27FC236}">
                <a16:creationId xmlns:a16="http://schemas.microsoft.com/office/drawing/2014/main" id="{E1988EA4-B529-41C2-BD5A-C30F7BE5D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3200"/>
              <a:t>Example of Primary ISAM</a:t>
            </a:r>
          </a:p>
        </p:txBody>
      </p:sp>
      <p:sp>
        <p:nvSpPr>
          <p:cNvPr id="14338" name="Rectangle 1027">
            <a:extLst>
              <a:ext uri="{FF2B5EF4-FFF2-40B4-BE49-F238E27FC236}">
                <a16:creationId xmlns:a16="http://schemas.microsoft.com/office/drawing/2014/main" id="{ACFED570-5C42-49E5-98F4-C0DA7E8FF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7613"/>
            <a:ext cx="8763000" cy="49530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800"/>
          </a:p>
          <a:p>
            <a:pPr>
              <a:buFont typeface="Monotype Sorts" pitchFamily="-84" charset="2"/>
              <a:buNone/>
            </a:pPr>
            <a:endParaRPr lang="en-US" altLang="en-US" sz="1800"/>
          </a:p>
        </p:txBody>
      </p:sp>
      <p:grpSp>
        <p:nvGrpSpPr>
          <p:cNvPr id="2" name="Group 1083">
            <a:extLst>
              <a:ext uri="{FF2B5EF4-FFF2-40B4-BE49-F238E27FC236}">
                <a16:creationId xmlns:a16="http://schemas.microsoft.com/office/drawing/2014/main" id="{24E72ACB-1D80-478B-A566-2D1E60A21D7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606677"/>
            <a:ext cx="6286500" cy="3108325"/>
            <a:chOff x="912" y="1642"/>
            <a:chExt cx="3960" cy="1958"/>
          </a:xfrm>
        </p:grpSpPr>
        <p:sp>
          <p:nvSpPr>
            <p:cNvPr id="14361" name="Text Box 1029">
              <a:extLst>
                <a:ext uri="{FF2B5EF4-FFF2-40B4-BE49-F238E27FC236}">
                  <a16:creationId xmlns:a16="http://schemas.microsoft.com/office/drawing/2014/main" id="{D6FF5736-A8F9-4355-A232-664EAEAC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642"/>
              <a:ext cx="936" cy="19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2 merry boston</a:t>
              </a:r>
            </a:p>
          </p:txBody>
        </p:sp>
        <p:sp>
          <p:nvSpPr>
            <p:cNvPr id="14362" name="Text Box 1030">
              <a:extLst>
                <a:ext uri="{FF2B5EF4-FFF2-40B4-BE49-F238E27FC236}">
                  <a16:creationId xmlns:a16="http://schemas.microsoft.com/office/drawing/2014/main" id="{A074E235-F871-4014-9FA9-BD8CD40EA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37"/>
              <a:ext cx="936" cy="1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11 nick nyc </a:t>
              </a:r>
            </a:p>
          </p:txBody>
        </p:sp>
        <p:sp>
          <p:nvSpPr>
            <p:cNvPr id="14363" name="Text Box 1031">
              <a:extLst>
                <a:ext uri="{FF2B5EF4-FFF2-40B4-BE49-F238E27FC236}">
                  <a16:creationId xmlns:a16="http://schemas.microsoft.com/office/drawing/2014/main" id="{45147BD7-C730-4251-9580-F216C04A0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033"/>
              <a:ext cx="936" cy="1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12 elen newton</a:t>
              </a:r>
            </a:p>
          </p:txBody>
        </p:sp>
        <p:sp>
          <p:nvSpPr>
            <p:cNvPr id="14364" name="Text Box 1032">
              <a:extLst>
                <a:ext uri="{FF2B5EF4-FFF2-40B4-BE49-F238E27FC236}">
                  <a16:creationId xmlns:a16="http://schemas.microsoft.com/office/drawing/2014/main" id="{8F6BDB58-8833-4E31-B1AB-6E621C35D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29"/>
              <a:ext cx="936" cy="1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17 susan pgh </a:t>
              </a:r>
            </a:p>
          </p:txBody>
        </p:sp>
        <p:grpSp>
          <p:nvGrpSpPr>
            <p:cNvPr id="14365" name="Group 1033">
              <a:extLst>
                <a:ext uri="{FF2B5EF4-FFF2-40B4-BE49-F238E27FC236}">
                  <a16:creationId xmlns:a16="http://schemas.microsoft.com/office/drawing/2014/main" id="{68083A53-9E15-4FDB-B6F2-FD834D9B8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642"/>
              <a:ext cx="936" cy="783"/>
              <a:chOff x="5220" y="3780"/>
              <a:chExt cx="2340" cy="1440"/>
            </a:xfrm>
          </p:grpSpPr>
          <p:sp>
            <p:nvSpPr>
              <p:cNvPr id="14391" name="Text Box 1034">
                <a:extLst>
                  <a:ext uri="{FF2B5EF4-FFF2-40B4-BE49-F238E27FC236}">
                    <a16:creationId xmlns:a16="http://schemas.microsoft.com/office/drawing/2014/main" id="{8A072A1E-07F9-4508-9CA1-3599E7E1D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78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19…</a:t>
                </a:r>
              </a:p>
            </p:txBody>
          </p:sp>
          <p:sp>
            <p:nvSpPr>
              <p:cNvPr id="14392" name="Text Box 1035">
                <a:extLst>
                  <a:ext uri="{FF2B5EF4-FFF2-40B4-BE49-F238E27FC236}">
                    <a16:creationId xmlns:a16="http://schemas.microsoft.com/office/drawing/2014/main" id="{C6D1AA2C-BA40-4FD9-83B8-92FB57DC6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14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20…</a:t>
                </a:r>
              </a:p>
            </p:txBody>
          </p:sp>
          <p:sp>
            <p:nvSpPr>
              <p:cNvPr id="14393" name="Text Box 1036">
                <a:extLst>
                  <a:ext uri="{FF2B5EF4-FFF2-40B4-BE49-F238E27FC236}">
                    <a16:creationId xmlns:a16="http://schemas.microsoft.com/office/drawing/2014/main" id="{032B07FD-85E6-4D14-ACC1-71F1AE07F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50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22…</a:t>
                </a:r>
              </a:p>
            </p:txBody>
          </p:sp>
          <p:sp>
            <p:nvSpPr>
              <p:cNvPr id="14394" name="Text Box 1037">
                <a:extLst>
                  <a:ext uri="{FF2B5EF4-FFF2-40B4-BE49-F238E27FC236}">
                    <a16:creationId xmlns:a16="http://schemas.microsoft.com/office/drawing/2014/main" id="{85122B2B-5DD9-47A2-9600-9138C0210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86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25…</a:t>
                </a:r>
              </a:p>
            </p:txBody>
          </p:sp>
        </p:grpSp>
        <p:grpSp>
          <p:nvGrpSpPr>
            <p:cNvPr id="14366" name="Group 1038">
              <a:extLst>
                <a:ext uri="{FF2B5EF4-FFF2-40B4-BE49-F238E27FC236}">
                  <a16:creationId xmlns:a16="http://schemas.microsoft.com/office/drawing/2014/main" id="{4EC5827B-6FEF-454D-8A01-FE1AD19A3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42"/>
              <a:ext cx="936" cy="783"/>
              <a:chOff x="5220" y="3780"/>
              <a:chExt cx="2340" cy="1440"/>
            </a:xfrm>
          </p:grpSpPr>
          <p:sp>
            <p:nvSpPr>
              <p:cNvPr id="14387" name="Text Box 1039">
                <a:extLst>
                  <a:ext uri="{FF2B5EF4-FFF2-40B4-BE49-F238E27FC236}">
                    <a16:creationId xmlns:a16="http://schemas.microsoft.com/office/drawing/2014/main" id="{23DF11A2-683F-4561-B240-C58235DD2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78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154…</a:t>
                </a:r>
              </a:p>
            </p:txBody>
          </p:sp>
          <p:sp>
            <p:nvSpPr>
              <p:cNvPr id="14388" name="Text Box 1040">
                <a:extLst>
                  <a:ext uri="{FF2B5EF4-FFF2-40B4-BE49-F238E27FC236}">
                    <a16:creationId xmlns:a16="http://schemas.microsoft.com/office/drawing/2014/main" id="{80579606-D3AF-48D2-8439-B2B9BFD599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14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159…</a:t>
                </a:r>
              </a:p>
            </p:txBody>
          </p:sp>
          <p:sp>
            <p:nvSpPr>
              <p:cNvPr id="14389" name="Text Box 1041">
                <a:extLst>
                  <a:ext uri="{FF2B5EF4-FFF2-40B4-BE49-F238E27FC236}">
                    <a16:creationId xmlns:a16="http://schemas.microsoft.com/office/drawing/2014/main" id="{B4DC5297-75E8-4D4B-A8BD-37AACEAA8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50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169…</a:t>
                </a:r>
              </a:p>
            </p:txBody>
          </p:sp>
          <p:sp>
            <p:nvSpPr>
              <p:cNvPr id="14390" name="Text Box 1042">
                <a:extLst>
                  <a:ext uri="{FF2B5EF4-FFF2-40B4-BE49-F238E27FC236}">
                    <a16:creationId xmlns:a16="http://schemas.microsoft.com/office/drawing/2014/main" id="{EF914E90-0B5D-4665-B835-6FBA9528D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86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170…</a:t>
                </a:r>
              </a:p>
            </p:txBody>
          </p:sp>
        </p:grpSp>
        <p:grpSp>
          <p:nvGrpSpPr>
            <p:cNvPr id="14367" name="Group 1043">
              <a:extLst>
                <a:ext uri="{FF2B5EF4-FFF2-40B4-BE49-F238E27FC236}">
                  <a16:creationId xmlns:a16="http://schemas.microsoft.com/office/drawing/2014/main" id="{C0A03567-EC62-49A9-879F-EA3F8EAF5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817"/>
              <a:ext cx="936" cy="783"/>
              <a:chOff x="5220" y="3780"/>
              <a:chExt cx="2340" cy="1440"/>
            </a:xfrm>
          </p:grpSpPr>
          <p:sp>
            <p:nvSpPr>
              <p:cNvPr id="14383" name="Text Box 1044">
                <a:extLst>
                  <a:ext uri="{FF2B5EF4-FFF2-40B4-BE49-F238E27FC236}">
                    <a16:creationId xmlns:a16="http://schemas.microsoft.com/office/drawing/2014/main" id="{3809799A-5F3E-46A6-8AE0-5953AB3C9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78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171…</a:t>
                </a:r>
              </a:p>
            </p:txBody>
          </p:sp>
          <p:sp>
            <p:nvSpPr>
              <p:cNvPr id="14384" name="Text Box 1045">
                <a:extLst>
                  <a:ext uri="{FF2B5EF4-FFF2-40B4-BE49-F238E27FC236}">
                    <a16:creationId xmlns:a16="http://schemas.microsoft.com/office/drawing/2014/main" id="{05D64DF9-780B-4464-B0D6-13648446F0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14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172…</a:t>
                </a:r>
              </a:p>
            </p:txBody>
          </p:sp>
          <p:sp>
            <p:nvSpPr>
              <p:cNvPr id="14385" name="Text Box 1046">
                <a:extLst>
                  <a:ext uri="{FF2B5EF4-FFF2-40B4-BE49-F238E27FC236}">
                    <a16:creationId xmlns:a16="http://schemas.microsoft.com/office/drawing/2014/main" id="{6F686312-2FF2-4F81-9A5E-4C745E8E2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50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181…</a:t>
                </a:r>
              </a:p>
            </p:txBody>
          </p:sp>
          <p:sp>
            <p:nvSpPr>
              <p:cNvPr id="14386" name="Text Box 1047">
                <a:extLst>
                  <a:ext uri="{FF2B5EF4-FFF2-40B4-BE49-F238E27FC236}">
                    <a16:creationId xmlns:a16="http://schemas.microsoft.com/office/drawing/2014/main" id="{2B36A776-E805-4F1C-9DEA-D3E490BFC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86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187…</a:t>
                </a:r>
              </a:p>
            </p:txBody>
          </p:sp>
        </p:grpSp>
        <p:grpSp>
          <p:nvGrpSpPr>
            <p:cNvPr id="14368" name="Group 1048">
              <a:extLst>
                <a:ext uri="{FF2B5EF4-FFF2-40B4-BE49-F238E27FC236}">
                  <a16:creationId xmlns:a16="http://schemas.microsoft.com/office/drawing/2014/main" id="{6FCDA6F2-108C-4206-A30B-52DE083C7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817"/>
              <a:ext cx="936" cy="783"/>
              <a:chOff x="5220" y="3780"/>
              <a:chExt cx="2340" cy="1440"/>
            </a:xfrm>
          </p:grpSpPr>
          <p:sp>
            <p:nvSpPr>
              <p:cNvPr id="14379" name="Text Box 1049">
                <a:extLst>
                  <a:ext uri="{FF2B5EF4-FFF2-40B4-BE49-F238E27FC236}">
                    <a16:creationId xmlns:a16="http://schemas.microsoft.com/office/drawing/2014/main" id="{AAFE9F2E-D56B-4A59-BD08-8D9A30FDD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78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909…</a:t>
                </a:r>
              </a:p>
            </p:txBody>
          </p:sp>
          <p:sp>
            <p:nvSpPr>
              <p:cNvPr id="14380" name="Text Box 1050">
                <a:extLst>
                  <a:ext uri="{FF2B5EF4-FFF2-40B4-BE49-F238E27FC236}">
                    <a16:creationId xmlns:a16="http://schemas.microsoft.com/office/drawing/2014/main" id="{3F9C30DB-C66C-407F-AC9E-CD92CCFBD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14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912…</a:t>
                </a:r>
              </a:p>
            </p:txBody>
          </p:sp>
          <p:sp>
            <p:nvSpPr>
              <p:cNvPr id="14381" name="Text Box 1051">
                <a:extLst>
                  <a:ext uri="{FF2B5EF4-FFF2-40B4-BE49-F238E27FC236}">
                    <a16:creationId xmlns:a16="http://schemas.microsoft.com/office/drawing/2014/main" id="{79FAC165-D28C-4C10-8E67-4AFB42E5E2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50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921…</a:t>
                </a:r>
              </a:p>
            </p:txBody>
          </p:sp>
          <p:sp>
            <p:nvSpPr>
              <p:cNvPr id="14382" name="Text Box 1052">
                <a:extLst>
                  <a:ext uri="{FF2B5EF4-FFF2-40B4-BE49-F238E27FC236}">
                    <a16:creationId xmlns:a16="http://schemas.microsoft.com/office/drawing/2014/main" id="{21E26A2C-4445-4D5E-B698-1C27FBF2C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86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922…</a:t>
                </a:r>
              </a:p>
            </p:txBody>
          </p:sp>
        </p:grpSp>
        <p:grpSp>
          <p:nvGrpSpPr>
            <p:cNvPr id="14369" name="Group 1053">
              <a:extLst>
                <a:ext uri="{FF2B5EF4-FFF2-40B4-BE49-F238E27FC236}">
                  <a16:creationId xmlns:a16="http://schemas.microsoft.com/office/drawing/2014/main" id="{1DEC419B-EE45-4528-8D80-C9A9527DD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817"/>
              <a:ext cx="936" cy="783"/>
              <a:chOff x="5220" y="3780"/>
              <a:chExt cx="2340" cy="1440"/>
            </a:xfrm>
          </p:grpSpPr>
          <p:sp>
            <p:nvSpPr>
              <p:cNvPr id="14375" name="Text Box 1054">
                <a:extLst>
                  <a:ext uri="{FF2B5EF4-FFF2-40B4-BE49-F238E27FC236}">
                    <a16:creationId xmlns:a16="http://schemas.microsoft.com/office/drawing/2014/main" id="{AD032AD7-3777-4338-B811-1867AD47E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78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1150…</a:t>
                </a:r>
              </a:p>
            </p:txBody>
          </p:sp>
          <p:sp>
            <p:nvSpPr>
              <p:cNvPr id="14376" name="Text Box 1055">
                <a:extLst>
                  <a:ext uri="{FF2B5EF4-FFF2-40B4-BE49-F238E27FC236}">
                    <a16:creationId xmlns:a16="http://schemas.microsoft.com/office/drawing/2014/main" id="{B25077D7-F20E-49E0-8A53-ABDF1AEAB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14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1217…</a:t>
                </a:r>
              </a:p>
            </p:txBody>
          </p:sp>
          <p:sp>
            <p:nvSpPr>
              <p:cNvPr id="14377" name="Text Box 1056">
                <a:extLst>
                  <a:ext uri="{FF2B5EF4-FFF2-40B4-BE49-F238E27FC236}">
                    <a16:creationId xmlns:a16="http://schemas.microsoft.com/office/drawing/2014/main" id="{6E81D449-1F37-42C1-9BA5-8A99A9783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50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5543…</a:t>
                </a:r>
              </a:p>
            </p:txBody>
          </p:sp>
          <p:sp>
            <p:nvSpPr>
              <p:cNvPr id="14378" name="Text Box 1057">
                <a:extLst>
                  <a:ext uri="{FF2B5EF4-FFF2-40B4-BE49-F238E27FC236}">
                    <a16:creationId xmlns:a16="http://schemas.microsoft.com/office/drawing/2014/main" id="{CABC78EE-7A22-4BA6-AEFE-C48E4E3478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86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7589…</a:t>
                </a:r>
              </a:p>
            </p:txBody>
          </p:sp>
        </p:grpSp>
        <p:grpSp>
          <p:nvGrpSpPr>
            <p:cNvPr id="14370" name="Group 1058">
              <a:extLst>
                <a:ext uri="{FF2B5EF4-FFF2-40B4-BE49-F238E27FC236}">
                  <a16:creationId xmlns:a16="http://schemas.microsoft.com/office/drawing/2014/main" id="{AF3AFCFB-943E-4609-BE51-3D6963A67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817"/>
              <a:ext cx="936" cy="783"/>
              <a:chOff x="5220" y="3780"/>
              <a:chExt cx="2340" cy="1440"/>
            </a:xfrm>
          </p:grpSpPr>
          <p:sp>
            <p:nvSpPr>
              <p:cNvPr id="14371" name="Text Box 1059">
                <a:extLst>
                  <a:ext uri="{FF2B5EF4-FFF2-40B4-BE49-F238E27FC236}">
                    <a16:creationId xmlns:a16="http://schemas.microsoft.com/office/drawing/2014/main" id="{81794FF6-5A46-4A03-874F-76EF37029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378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9099…</a:t>
                </a:r>
              </a:p>
            </p:txBody>
          </p:sp>
          <p:sp>
            <p:nvSpPr>
              <p:cNvPr id="14372" name="Text Box 1060">
                <a:extLst>
                  <a:ext uri="{FF2B5EF4-FFF2-40B4-BE49-F238E27FC236}">
                    <a16:creationId xmlns:a16="http://schemas.microsoft.com/office/drawing/2014/main" id="{07CD57C2-498B-4A0C-BBEC-24A7A0184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14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11099…</a:t>
                </a:r>
              </a:p>
            </p:txBody>
          </p:sp>
          <p:sp>
            <p:nvSpPr>
              <p:cNvPr id="14373" name="Text Box 1061">
                <a:extLst>
                  <a:ext uri="{FF2B5EF4-FFF2-40B4-BE49-F238E27FC236}">
                    <a16:creationId xmlns:a16="http://schemas.microsoft.com/office/drawing/2014/main" id="{B474EFCB-5B1B-490E-AF97-5DCB9C935B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50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12709…</a:t>
                </a:r>
              </a:p>
            </p:txBody>
          </p:sp>
          <p:sp>
            <p:nvSpPr>
              <p:cNvPr id="14374" name="Text Box 1062">
                <a:extLst>
                  <a:ext uri="{FF2B5EF4-FFF2-40B4-BE49-F238E27FC236}">
                    <a16:creationId xmlns:a16="http://schemas.microsoft.com/office/drawing/2014/main" id="{EE2B0A9B-C46B-4706-BFEF-25B1CE245D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" y="4860"/>
                <a:ext cx="2340" cy="36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19167…</a:t>
                </a:r>
              </a:p>
            </p:txBody>
          </p:sp>
        </p:grpSp>
      </p:grpSp>
      <p:sp>
        <p:nvSpPr>
          <p:cNvPr id="493618" name="Line 1074">
            <a:extLst>
              <a:ext uri="{FF2B5EF4-FFF2-40B4-BE49-F238E27FC236}">
                <a16:creationId xmlns:a16="http://schemas.microsoft.com/office/drawing/2014/main" id="{57C972E7-07CC-438B-81C7-C85A654F19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139952"/>
            <a:ext cx="22860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19" name="Line 1075">
            <a:extLst>
              <a:ext uri="{FF2B5EF4-FFF2-40B4-BE49-F238E27FC236}">
                <a16:creationId xmlns:a16="http://schemas.microsoft.com/office/drawing/2014/main" id="{EEEF5255-A6CD-49FB-94D6-A8DD8097E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139952"/>
            <a:ext cx="102870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20" name="Line 1076">
            <a:extLst>
              <a:ext uri="{FF2B5EF4-FFF2-40B4-BE49-F238E27FC236}">
                <a16:creationId xmlns:a16="http://schemas.microsoft.com/office/drawing/2014/main" id="{6AC9F6DE-2594-43C5-8BB0-3C1D83F44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139952"/>
            <a:ext cx="1828800" cy="466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21" name="Line 1077">
            <a:extLst>
              <a:ext uri="{FF2B5EF4-FFF2-40B4-BE49-F238E27FC236}">
                <a16:creationId xmlns:a16="http://schemas.microsoft.com/office/drawing/2014/main" id="{5E7CD4EE-AD4E-4C4A-B17B-3C6068597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139950"/>
            <a:ext cx="2400300" cy="2332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22" name="Line 1078">
            <a:extLst>
              <a:ext uri="{FF2B5EF4-FFF2-40B4-BE49-F238E27FC236}">
                <a16:creationId xmlns:a16="http://schemas.microsoft.com/office/drawing/2014/main" id="{C57F698B-9EEF-4678-93ED-85D0A8055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139950"/>
            <a:ext cx="1714500" cy="2332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23" name="Line 1079">
            <a:extLst>
              <a:ext uri="{FF2B5EF4-FFF2-40B4-BE49-F238E27FC236}">
                <a16:creationId xmlns:a16="http://schemas.microsoft.com/office/drawing/2014/main" id="{E51242CA-2389-4A73-8F83-2B48F85782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139950"/>
            <a:ext cx="800100" cy="2332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624" name="Line 1080">
            <a:extLst>
              <a:ext uri="{FF2B5EF4-FFF2-40B4-BE49-F238E27FC236}">
                <a16:creationId xmlns:a16="http://schemas.microsoft.com/office/drawing/2014/main" id="{FCEC292E-9732-4B29-8151-9F88E188DB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139950"/>
            <a:ext cx="457200" cy="2332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1084">
            <a:extLst>
              <a:ext uri="{FF2B5EF4-FFF2-40B4-BE49-F238E27FC236}">
                <a16:creationId xmlns:a16="http://schemas.microsoft.com/office/drawing/2014/main" id="{B33A3E0C-1AB4-4E58-8CA0-83D3471F74B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92286"/>
            <a:ext cx="6362700" cy="422274"/>
            <a:chOff x="288" y="1129"/>
            <a:chExt cx="4008" cy="266"/>
          </a:xfrm>
        </p:grpSpPr>
        <p:grpSp>
          <p:nvGrpSpPr>
            <p:cNvPr id="14349" name="Group 1063">
              <a:extLst>
                <a:ext uri="{FF2B5EF4-FFF2-40B4-BE49-F238E27FC236}">
                  <a16:creationId xmlns:a16="http://schemas.microsoft.com/office/drawing/2014/main" id="{E1DFFE61-6EBF-4FFD-80BE-08BE6E572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152"/>
              <a:ext cx="1008" cy="196"/>
              <a:chOff x="2880" y="3420"/>
              <a:chExt cx="2520" cy="360"/>
            </a:xfrm>
          </p:grpSpPr>
          <p:sp>
            <p:nvSpPr>
              <p:cNvPr id="14357" name="Text Box 1064">
                <a:extLst>
                  <a:ext uri="{FF2B5EF4-FFF2-40B4-BE49-F238E27FC236}">
                    <a16:creationId xmlns:a16="http://schemas.microsoft.com/office/drawing/2014/main" id="{32D5C09A-3462-47BB-BAF4-968CDE19FD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420"/>
                <a:ext cx="540" cy="3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358" name="Text Box 1065">
                <a:extLst>
                  <a:ext uri="{FF2B5EF4-FFF2-40B4-BE49-F238E27FC236}">
                    <a16:creationId xmlns:a16="http://schemas.microsoft.com/office/drawing/2014/main" id="{37F608BD-0D22-498E-9760-94852DD1B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3420"/>
                <a:ext cx="720" cy="3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00" b="1">
                    <a:latin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14359" name="Text Box 1066">
                <a:extLst>
                  <a:ext uri="{FF2B5EF4-FFF2-40B4-BE49-F238E27FC236}">
                    <a16:creationId xmlns:a16="http://schemas.microsoft.com/office/drawing/2014/main" id="{26036230-0CD1-4E2D-A2A6-C256CEFCD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" y="3420"/>
                <a:ext cx="540" cy="3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0" name="Text Box 1067">
                <a:extLst>
                  <a:ext uri="{FF2B5EF4-FFF2-40B4-BE49-F238E27FC236}">
                    <a16:creationId xmlns:a16="http://schemas.microsoft.com/office/drawing/2014/main" id="{893610CE-3BC7-4539-8E70-028F6520B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" y="3420"/>
                <a:ext cx="720" cy="36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00" b="1">
                    <a:latin typeface="Times New Roman" panose="02020603050405020304" pitchFamily="18" charset="0"/>
                  </a:rPr>
                  <a:t>154</a:t>
                </a:r>
              </a:p>
            </p:txBody>
          </p:sp>
        </p:grpSp>
        <p:sp>
          <p:nvSpPr>
            <p:cNvPr id="14350" name="Text Box 1068">
              <a:extLst>
                <a:ext uri="{FF2B5EF4-FFF2-40B4-BE49-F238E27FC236}">
                  <a16:creationId xmlns:a16="http://schemas.microsoft.com/office/drawing/2014/main" id="{E077F947-7F54-498B-A08A-258372F0B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1152"/>
              <a:ext cx="288" cy="19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latin typeface="Times New Roman" panose="02020603050405020304" pitchFamily="18" charset="0"/>
                </a:rPr>
                <a:t>171</a:t>
              </a:r>
            </a:p>
          </p:txBody>
        </p:sp>
        <p:sp>
          <p:nvSpPr>
            <p:cNvPr id="14351" name="Text Box 1069">
              <a:extLst>
                <a:ext uri="{FF2B5EF4-FFF2-40B4-BE49-F238E27FC236}">
                  <a16:creationId xmlns:a16="http://schemas.microsoft.com/office/drawing/2014/main" id="{59A63DDB-8FFE-45B8-886A-6102C4CA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1152"/>
              <a:ext cx="216" cy="19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 b="1">
                <a:latin typeface="Times New Roman" panose="02020603050405020304" pitchFamily="18" charset="0"/>
              </a:endParaRPr>
            </a:p>
          </p:txBody>
        </p:sp>
        <p:sp>
          <p:nvSpPr>
            <p:cNvPr id="14352" name="Text Box 1070">
              <a:extLst>
                <a:ext uri="{FF2B5EF4-FFF2-40B4-BE49-F238E27FC236}">
                  <a16:creationId xmlns:a16="http://schemas.microsoft.com/office/drawing/2014/main" id="{A772EC28-DB4A-45F4-8281-05B3A279D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152"/>
              <a:ext cx="288" cy="19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latin typeface="Times New Roman" panose="02020603050405020304" pitchFamily="18" charset="0"/>
                </a:rPr>
                <a:t>909</a:t>
              </a:r>
            </a:p>
          </p:txBody>
        </p:sp>
        <p:sp>
          <p:nvSpPr>
            <p:cNvPr id="14353" name="Text Box 1071">
              <a:extLst>
                <a:ext uri="{FF2B5EF4-FFF2-40B4-BE49-F238E27FC236}">
                  <a16:creationId xmlns:a16="http://schemas.microsoft.com/office/drawing/2014/main" id="{B7E02035-E120-41A2-98AA-EB06F09D7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152"/>
              <a:ext cx="360" cy="19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latin typeface="Times New Roman" panose="02020603050405020304" pitchFamily="18" charset="0"/>
                </a:rPr>
                <a:t>1150</a:t>
              </a:r>
            </a:p>
          </p:txBody>
        </p:sp>
        <p:sp>
          <p:nvSpPr>
            <p:cNvPr id="14354" name="Text Box 1072">
              <a:extLst>
                <a:ext uri="{FF2B5EF4-FFF2-40B4-BE49-F238E27FC236}">
                  <a16:creationId xmlns:a16="http://schemas.microsoft.com/office/drawing/2014/main" id="{30C6F332-476F-4893-9E56-29A12ED76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1152"/>
              <a:ext cx="216" cy="19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00" b="1">
                <a:latin typeface="Times New Roman" panose="02020603050405020304" pitchFamily="18" charset="0"/>
              </a:endParaRPr>
            </a:p>
          </p:txBody>
        </p:sp>
        <p:sp>
          <p:nvSpPr>
            <p:cNvPr id="14355" name="Text Box 1073">
              <a:extLst>
                <a:ext uri="{FF2B5EF4-FFF2-40B4-BE49-F238E27FC236}">
                  <a16:creationId xmlns:a16="http://schemas.microsoft.com/office/drawing/2014/main" id="{EE572CD1-900C-4023-AFF3-9BC5BCB42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152"/>
              <a:ext cx="360" cy="19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latin typeface="Times New Roman" panose="02020603050405020304" pitchFamily="18" charset="0"/>
                </a:rPr>
                <a:t>9099</a:t>
              </a:r>
            </a:p>
          </p:txBody>
        </p:sp>
        <p:sp>
          <p:nvSpPr>
            <p:cNvPr id="14356" name="Text Box 1081">
              <a:extLst>
                <a:ext uri="{FF2B5EF4-FFF2-40B4-BE49-F238E27FC236}">
                  <a16:creationId xmlns:a16="http://schemas.microsoft.com/office/drawing/2014/main" id="{040F2F16-73FD-4873-99B2-92DEBF9C1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129"/>
              <a:ext cx="59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Index</a:t>
              </a:r>
            </a:p>
          </p:txBody>
        </p:sp>
      </p:grpSp>
      <p:sp>
        <p:nvSpPr>
          <p:cNvPr id="493626" name="Text Box 1082">
            <a:extLst>
              <a:ext uri="{FF2B5EF4-FFF2-40B4-BE49-F238E27FC236}">
                <a16:creationId xmlns:a16="http://schemas.microsoft.com/office/drawing/2014/main" id="{9EAB96C1-981D-4011-8E0F-9CDAA0188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2606677"/>
            <a:ext cx="833561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3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3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3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3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62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E871D37-4EEE-410E-BDB7-EDDBF4A61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a Primary Index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DB852400-A5AA-BB44-B91B-CF29ABDB6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primary index might be stored in multiple blocks, but: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it occupies </a:t>
            </a:r>
            <a:r>
              <a:rPr lang="en-US" u="sng" dirty="0">
                <a:latin typeface="Arial" charset="0"/>
                <a:ea typeface="ＭＳ Ｐゴシック" charset="0"/>
                <a:cs typeface="ＭＳ Ｐゴシック" charset="0"/>
              </a:rPr>
              <a:t>much smaller space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than a data file, because:</a:t>
            </a:r>
          </a:p>
          <a:p>
            <a:pPr marL="927100" lvl="1" indent="-457200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AutoNum type="arabicPeriod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There are </a:t>
            </a:r>
            <a:r>
              <a:rPr lang="en-US" sz="2200" u="sng" dirty="0">
                <a:latin typeface="Arial" charset="0"/>
                <a:ea typeface="ＭＳ Ｐゴシック" charset="0"/>
              </a:rPr>
              <a:t>fewer</a:t>
            </a:r>
            <a:r>
              <a:rPr lang="en-US" sz="2200" dirty="0">
                <a:latin typeface="Arial" charset="0"/>
                <a:ea typeface="ＭＳ Ｐゴシック" charset="0"/>
              </a:rPr>
              <a:t> index entries than records</a:t>
            </a:r>
          </a:p>
          <a:p>
            <a:pPr marL="927100" lvl="1" indent="-457200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AutoNum type="arabicPeriod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Each index entry is typically </a:t>
            </a:r>
            <a:r>
              <a:rPr lang="en-US" sz="2200" u="sng" dirty="0">
                <a:latin typeface="Arial" charset="0"/>
                <a:ea typeface="ＭＳ Ｐゴシック" charset="0"/>
              </a:rPr>
              <a:t>smaller</a:t>
            </a:r>
            <a:r>
              <a:rPr lang="en-US" sz="2200" dirty="0">
                <a:latin typeface="Arial" charset="0"/>
                <a:ea typeface="ＭＳ Ｐゴシック" charset="0"/>
              </a:rPr>
              <a:t> than a data record</a:t>
            </a:r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900" dirty="0">
                <a:latin typeface="Arial" charset="0"/>
                <a:ea typeface="ＭＳ Ｐゴシック" charset="0"/>
              </a:rPr>
              <a:t>Index record only 2 fields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More index entries than data </a:t>
            </a:r>
            <a:r>
              <a:rPr lang="en-US" sz="2200" b="1" baseline="-25000" dirty="0">
                <a:latin typeface="Arial" charset="0"/>
                <a:ea typeface="ＭＳ Ｐゴシック" charset="0"/>
                <a:cs typeface="ＭＳ Ｐゴシック" charset="0"/>
              </a:rPr>
              <a:t>records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 fit in a block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Binary search is more efficient on index file! </a:t>
            </a:r>
          </a:p>
          <a:p>
            <a:pPr marL="927100" lvl="1" indent="-457200" eaLnBrk="1" hangingPunct="1">
              <a:lnSpc>
                <a:spcPct val="90000"/>
              </a:lnSpc>
              <a:spcAft>
                <a:spcPts val="600"/>
              </a:spcAft>
              <a:buFont typeface="Wingdings" charset="0"/>
              <a:buChar char="§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Let size of data file = </a:t>
            </a:r>
            <a:r>
              <a:rPr lang="en-US" sz="22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sz="2200" baseline="-250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data</a:t>
            </a:r>
            <a:r>
              <a:rPr lang="en-US" sz="2200" dirty="0">
                <a:latin typeface="Arial" charset="0"/>
                <a:ea typeface="ＭＳ Ｐゴシック" charset="0"/>
              </a:rPr>
              <a:t> blocks</a:t>
            </a:r>
          </a:p>
          <a:p>
            <a:pPr marL="927100" lvl="1" indent="-457200" eaLnBrk="1" hangingPunct="1">
              <a:lnSpc>
                <a:spcPct val="90000"/>
              </a:lnSpc>
              <a:spcAft>
                <a:spcPts val="600"/>
              </a:spcAft>
              <a:buFont typeface="Wingdings" charset="0"/>
              <a:buChar char="§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Let size of index file =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sz="220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index</a:t>
            </a:r>
            <a:r>
              <a:rPr lang="en-US" sz="22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200" dirty="0">
                <a:latin typeface="Arial" charset="0"/>
                <a:ea typeface="ＭＳ Ｐゴシック" charset="0"/>
              </a:rPr>
              <a:t>blocks</a:t>
            </a:r>
          </a:p>
          <a:p>
            <a:pPr marL="927100" lvl="1" indent="-457200" eaLnBrk="1" hangingPunct="1">
              <a:lnSpc>
                <a:spcPct val="90000"/>
              </a:lnSpc>
              <a:spcAft>
                <a:spcPts val="600"/>
              </a:spcAft>
              <a:buFont typeface="Wingdings" charset="0"/>
              <a:buChar char="§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Typically: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sz="220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index</a:t>
            </a:r>
            <a:r>
              <a:rPr lang="en-US" sz="22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200" dirty="0">
                <a:latin typeface="Arial" charset="0"/>
                <a:ea typeface="ＭＳ Ｐゴシック" charset="0"/>
              </a:rPr>
              <a:t>&lt;&lt; </a:t>
            </a:r>
            <a:r>
              <a:rPr lang="en-US" sz="22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sz="2200" baseline="-250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data</a:t>
            </a:r>
            <a:r>
              <a:rPr lang="en-US" sz="2200" dirty="0">
                <a:latin typeface="Arial" charset="0"/>
                <a:ea typeface="ＭＳ Ｐゴシック" charset="0"/>
              </a:rPr>
              <a:t> (much smaller)</a:t>
            </a:r>
          </a:p>
          <a:p>
            <a:pPr marL="927100" lvl="1" indent="-457200" eaLnBrk="1" hangingPunct="1">
              <a:lnSpc>
                <a:spcPct val="90000"/>
              </a:lnSpc>
              <a:spcAft>
                <a:spcPts val="600"/>
              </a:spcAft>
              <a:buFont typeface="Wingdings" charset="0"/>
              <a:buChar char="§"/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Then: </a:t>
            </a:r>
            <a:r>
              <a:rPr lang="en-US" sz="2200" i="1" dirty="0">
                <a:latin typeface="+mj-lt"/>
                <a:ea typeface="ＭＳ Ｐゴシック" charset="0"/>
              </a:rPr>
              <a:t>log</a:t>
            </a:r>
            <a:r>
              <a:rPr lang="en-US" sz="2200" i="1" baseline="-25000" dirty="0">
                <a:latin typeface="+mj-lt"/>
                <a:ea typeface="ＭＳ Ｐゴシック" charset="0"/>
              </a:rPr>
              <a:t>2</a:t>
            </a:r>
            <a:r>
              <a:rPr lang="en-US" sz="2200" dirty="0">
                <a:latin typeface="Arial" charset="0"/>
                <a:ea typeface="ＭＳ Ｐゴシック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sz="220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index</a:t>
            </a:r>
            <a:r>
              <a:rPr lang="en-US" sz="22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200" dirty="0">
                <a:latin typeface="Arial" charset="0"/>
                <a:ea typeface="ＭＳ Ｐゴシック" charset="0"/>
              </a:rPr>
              <a:t>&lt; </a:t>
            </a:r>
            <a:r>
              <a:rPr lang="en-US" sz="2200" i="1" dirty="0">
                <a:latin typeface="+mj-lt"/>
                <a:ea typeface="ＭＳ Ｐゴシック" charset="0"/>
              </a:rPr>
              <a:t>log</a:t>
            </a:r>
            <a:r>
              <a:rPr lang="en-US" sz="2200" i="1" baseline="-25000" dirty="0">
                <a:latin typeface="+mj-lt"/>
                <a:ea typeface="ＭＳ Ｐゴシック" charset="0"/>
              </a:rPr>
              <a:t>2</a:t>
            </a:r>
            <a:r>
              <a:rPr lang="en-US" sz="2200" dirty="0">
                <a:latin typeface="Arial" charset="0"/>
                <a:ea typeface="ＭＳ Ｐゴシック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B</a:t>
            </a:r>
            <a:r>
              <a:rPr lang="en-US" sz="2200" baseline="-250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data</a:t>
            </a:r>
            <a:r>
              <a:rPr lang="en-US" sz="2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marL="0" indent="0" eaLnBrk="1" hangingPunct="1">
              <a:lnSpc>
                <a:spcPct val="80000"/>
              </a:lnSpc>
              <a:spcAft>
                <a:spcPts val="600"/>
              </a:spcAft>
              <a:buNone/>
              <a:defRPr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927100" lvl="1" indent="-457200" eaLnBrk="1" hangingPunct="1">
              <a:spcAft>
                <a:spcPts val="600"/>
              </a:spcAft>
              <a:buNone/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BD1F01F1-0001-4009-BB0A-058438801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 File vs. Data File!</a:t>
            </a:r>
          </a:p>
        </p:txBody>
      </p:sp>
      <p:pic>
        <p:nvPicPr>
          <p:cNvPr id="16386" name="Picture 5">
            <a:extLst>
              <a:ext uri="{FF2B5EF4-FFF2-40B4-BE49-F238E27FC236}">
                <a16:creationId xmlns:a16="http://schemas.microsoft.com/office/drawing/2014/main" id="{D19BEEA7-5330-4103-B99C-A83A4F978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98600"/>
            <a:ext cx="33528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4D9654-03A8-714F-8B5C-60DF54A9AFF3}"/>
              </a:ext>
            </a:extLst>
          </p:cNvPr>
          <p:cNvSpPr txBox="1"/>
          <p:nvPr/>
        </p:nvSpPr>
        <p:spPr>
          <a:xfrm>
            <a:off x="990600" y="2724150"/>
            <a:ext cx="220980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solidFill>
                  <a:srgbClr val="660000"/>
                </a:solidFill>
                <a:latin typeface="Comic Sans MS" charset="0"/>
                <a:cs typeface="Comic Sans MS" charset="0"/>
              </a:rPr>
              <a:t>Index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214E0-8896-DE4E-8F1F-3E78E8D24772}"/>
              </a:ext>
            </a:extLst>
          </p:cNvPr>
          <p:cNvSpPr txBox="1"/>
          <p:nvPr/>
        </p:nvSpPr>
        <p:spPr>
          <a:xfrm>
            <a:off x="6477000" y="1752600"/>
            <a:ext cx="220980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solidFill>
                  <a:srgbClr val="660000"/>
                </a:solidFill>
                <a:latin typeface="Comic Sans MS" charset="0"/>
                <a:cs typeface="Comic Sans MS" charset="0"/>
              </a:rPr>
              <a:t>Data file</a:t>
            </a:r>
          </a:p>
        </p:txBody>
      </p:sp>
      <p:cxnSp>
        <p:nvCxnSpPr>
          <p:cNvPr id="16389" name="Curved Connector 12">
            <a:extLst>
              <a:ext uri="{FF2B5EF4-FFF2-40B4-BE49-F238E27FC236}">
                <a16:creationId xmlns:a16="http://schemas.microsoft.com/office/drawing/2014/main" id="{F5D5D9E0-D1BA-46EC-AD3E-23DF36CD4BB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172200" y="2209800"/>
            <a:ext cx="10668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Shape 14">
            <a:extLst>
              <a:ext uri="{FF2B5EF4-FFF2-40B4-BE49-F238E27FC236}">
                <a16:creationId xmlns:a16="http://schemas.microsoft.com/office/drawing/2014/main" id="{7F043863-0A89-4769-9097-0B538E8C4E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3200400"/>
            <a:ext cx="1371600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CB2B4D2-401B-477A-90C1-7DB8F7652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Index Structure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62A779D-60A4-466D-BE97-69CBC4E71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400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>
                <a:latin typeface="Arial" panose="020B0604020202020204" pitchFamily="34" charset="0"/>
              </a:rPr>
              <a:t>Performance </a:t>
            </a:r>
            <a:r>
              <a:rPr lang="en-US" altLang="en-US" i="1">
                <a:latin typeface="Arial" panose="020B0604020202020204" pitchFamily="34" charset="0"/>
              </a:rPr>
              <a:t>accelerator for </a:t>
            </a:r>
            <a:r>
              <a:rPr lang="en-US" altLang="en-US">
                <a:latin typeface="Arial" panose="020B0604020202020204" pitchFamily="34" charset="0"/>
              </a:rPr>
              <a:t>search on PK!</a:t>
            </a: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>
                <a:latin typeface="Arial" panose="020B0604020202020204" pitchFamily="34" charset="0"/>
              </a:rPr>
              <a:t>What about other files and attributes/fields?</a:t>
            </a: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>
                <a:latin typeface="Arial" panose="020B0604020202020204" pitchFamily="34" charset="0"/>
              </a:rPr>
              <a:t>Single-level Indexes</a:t>
            </a:r>
          </a:p>
          <a:p>
            <a:pPr lvl="1"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Primary Indexes</a:t>
            </a:r>
          </a:p>
          <a:p>
            <a:pPr lvl="1"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>
                <a:latin typeface="Arial" panose="020B0604020202020204" pitchFamily="34" charset="0"/>
              </a:rPr>
              <a:t>Clustering Indexes</a:t>
            </a:r>
          </a:p>
          <a:p>
            <a:pPr lvl="1"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>
                <a:latin typeface="Arial" panose="020B0604020202020204" pitchFamily="34" charset="0"/>
              </a:rPr>
              <a:t>Secondary Indexes</a:t>
            </a: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ts val="1800"/>
              </a:spcAft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endParaRPr lang="en-US" altLang="en-US" sz="1600">
              <a:latin typeface="Arial" panose="020B0604020202020204" pitchFamily="34" charset="0"/>
            </a:endParaRPr>
          </a:p>
          <a:p>
            <a:pPr lvl="1" eaLnBrk="1" hangingPunct="1">
              <a:spcAft>
                <a:spcPts val="1800"/>
              </a:spcAft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9459" name="Group 7">
            <a:extLst>
              <a:ext uri="{FF2B5EF4-FFF2-40B4-BE49-F238E27FC236}">
                <a16:creationId xmlns:a16="http://schemas.microsoft.com/office/drawing/2014/main" id="{94257D84-43EF-4715-924C-02E1429AD162}"/>
              </a:ext>
            </a:extLst>
          </p:cNvPr>
          <p:cNvGrpSpPr>
            <a:grpSpLocks/>
          </p:cNvGrpSpPr>
          <p:nvPr/>
        </p:nvGrpSpPr>
        <p:grpSpPr bwMode="auto">
          <a:xfrm>
            <a:off x="5786438" y="3989388"/>
            <a:ext cx="1866900" cy="1268412"/>
            <a:chOff x="6057900" y="3544887"/>
            <a:chExt cx="1866900" cy="1268413"/>
          </a:xfrm>
        </p:grpSpPr>
        <p:sp>
          <p:nvSpPr>
            <p:cNvPr id="19466" name="Text Box 1029">
              <a:extLst>
                <a:ext uri="{FF2B5EF4-FFF2-40B4-BE49-F238E27FC236}">
                  <a16:creationId xmlns:a16="http://schemas.microsoft.com/office/drawing/2014/main" id="{07198DF1-8C86-434C-A256-6AD93FC28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900" y="3557587"/>
              <a:ext cx="1866900" cy="32219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2     merry   boston</a:t>
              </a:r>
            </a:p>
          </p:txBody>
        </p:sp>
        <p:sp>
          <p:nvSpPr>
            <p:cNvPr id="19467" name="Text Box 1030">
              <a:extLst>
                <a:ext uri="{FF2B5EF4-FFF2-40B4-BE49-F238E27FC236}">
                  <a16:creationId xmlns:a16="http://schemas.microsoft.com/office/drawing/2014/main" id="{F9FEF199-B4F4-4720-939F-1375B4D17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900" y="3867150"/>
              <a:ext cx="1866900" cy="3238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11    nick      nyc </a:t>
              </a:r>
            </a:p>
          </p:txBody>
        </p:sp>
        <p:sp>
          <p:nvSpPr>
            <p:cNvPr id="19468" name="Text Box 1031">
              <a:extLst>
                <a:ext uri="{FF2B5EF4-FFF2-40B4-BE49-F238E27FC236}">
                  <a16:creationId xmlns:a16="http://schemas.microsoft.com/office/drawing/2014/main" id="{5DF817C1-F094-4CDD-A572-B8D953514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900" y="4178300"/>
              <a:ext cx="1866900" cy="3238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12    elen     newton</a:t>
              </a:r>
            </a:p>
          </p:txBody>
        </p:sp>
        <p:sp>
          <p:nvSpPr>
            <p:cNvPr id="19469" name="Text Box 1032">
              <a:extLst>
                <a:ext uri="{FF2B5EF4-FFF2-40B4-BE49-F238E27FC236}">
                  <a16:creationId xmlns:a16="http://schemas.microsoft.com/office/drawing/2014/main" id="{4AD70347-C508-46B7-B5FB-C96F8025E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900" y="4489450"/>
              <a:ext cx="1866900" cy="3238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17    susan   pgh </a:t>
              </a:r>
            </a:p>
          </p:txBody>
        </p:sp>
        <p:cxnSp>
          <p:nvCxnSpPr>
            <p:cNvPr id="19470" name="Straight Connector 2">
              <a:extLst>
                <a:ext uri="{FF2B5EF4-FFF2-40B4-BE49-F238E27FC236}">
                  <a16:creationId xmlns:a16="http://schemas.microsoft.com/office/drawing/2014/main" id="{91E7A5FB-42B5-435D-9E52-3872833605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00800" y="3557587"/>
              <a:ext cx="0" cy="12557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Straight Connector 9">
              <a:extLst>
                <a:ext uri="{FF2B5EF4-FFF2-40B4-BE49-F238E27FC236}">
                  <a16:creationId xmlns:a16="http://schemas.microsoft.com/office/drawing/2014/main" id="{9C105720-C079-4CC1-9C84-CB8345296F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86600" y="3544887"/>
              <a:ext cx="0" cy="12557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0" name="Text Box 1065">
            <a:extLst>
              <a:ext uri="{FF2B5EF4-FFF2-40B4-BE49-F238E27FC236}">
                <a16:creationId xmlns:a16="http://schemas.microsoft.com/office/drawing/2014/main" id="{17BD6503-6127-43B3-8B14-25A9FA34543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264025" y="4403725"/>
            <a:ext cx="1295400" cy="3873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Primary</a:t>
            </a:r>
          </a:p>
        </p:txBody>
      </p:sp>
      <p:sp>
        <p:nvSpPr>
          <p:cNvPr id="12" name="Text Box 1065">
            <a:extLst>
              <a:ext uri="{FF2B5EF4-FFF2-40B4-BE49-F238E27FC236}">
                <a16:creationId xmlns:a16="http://schemas.microsoft.com/office/drawing/2014/main" id="{68762D90-2581-6143-9D12-F39C3AF39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89252"/>
            <a:ext cx="1981200" cy="487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latin typeface="Times New Roman" panose="02020603050405020304" pitchFamily="18" charset="0"/>
              </a:rPr>
              <a:t>Secondary </a:t>
            </a:r>
            <a:r>
              <a:rPr lang="en-US" altLang="en-US" sz="1800" b="1" dirty="0">
                <a:latin typeface="+mj-lt"/>
              </a:rPr>
              <a:t>Name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04391FD-88A5-440E-8826-5C0D790B0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5" y="3429000"/>
            <a:ext cx="484187" cy="520700"/>
          </a:xfrm>
          <a:prstGeom prst="down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9463" name="Down Arrow 13">
            <a:extLst>
              <a:ext uri="{FF2B5EF4-FFF2-40B4-BE49-F238E27FC236}">
                <a16:creationId xmlns:a16="http://schemas.microsoft.com/office/drawing/2014/main" id="{B1CF738C-8A26-409F-8683-3D20BAB9325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199858" y="4298157"/>
            <a:ext cx="484187" cy="520700"/>
          </a:xfrm>
          <a:prstGeom prst="down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5" name="Text Box 1065">
            <a:extLst>
              <a:ext uri="{FF2B5EF4-FFF2-40B4-BE49-F238E27FC236}">
                <a16:creationId xmlns:a16="http://schemas.microsoft.com/office/drawing/2014/main" id="{E5BB70CC-CF0C-9742-B6F2-8470D38CB57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939882" y="4404520"/>
            <a:ext cx="1295400" cy="5635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latin typeface="Times New Roman" panose="02020603050405020304" pitchFamily="18" charset="0"/>
              </a:rPr>
              <a:t>Secondary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latin typeface="+mj-lt"/>
              </a:rPr>
              <a:t>City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7E6BD52E-962B-4FC0-BDB8-15F285553B6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14458" y="4298157"/>
            <a:ext cx="484187" cy="520700"/>
          </a:xfrm>
          <a:prstGeom prst="down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uiExpand="1" build="p"/>
      <p:bldP spid="12" grpId="0" animBg="1"/>
      <p:bldP spid="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DE44428B-C728-4D48-8463-59ABF3759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Clustering Index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FE9AF30E-060A-4317-BF21-1BFAC072A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/>
              <a:t>Defined on an  </a:t>
            </a:r>
            <a:r>
              <a:rPr lang="en-US" altLang="en-US" b="1" i="1"/>
              <a:t>ordered</a:t>
            </a:r>
            <a:r>
              <a:rPr lang="en-US" altLang="en-US"/>
              <a:t>  data file on a  </a:t>
            </a:r>
            <a:r>
              <a:rPr lang="en-US" altLang="en-US" b="1" i="1"/>
              <a:t>non-key field</a:t>
            </a:r>
            <a:endParaRPr lang="en-US" altLang="en-US"/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endParaRPr lang="en-US" altLang="en-US" sz="1800"/>
          </a:p>
          <a:p>
            <a:pPr eaLnBrk="1" hangingPunct="1">
              <a:buClr>
                <a:schemeClr val="tx2"/>
              </a:buClr>
            </a:pPr>
            <a:r>
              <a:rPr lang="en-US" altLang="en-US"/>
              <a:t>One entry </a:t>
            </a:r>
            <a:r>
              <a:rPr lang="en-US" altLang="en-US" i="1"/>
              <a:t>for </a:t>
            </a:r>
            <a:r>
              <a:rPr lang="en-US" altLang="en-US">
                <a:solidFill>
                  <a:srgbClr val="FF0000"/>
                </a:solidFill>
              </a:rPr>
              <a:t>each distinct value</a:t>
            </a:r>
            <a:r>
              <a:rPr lang="en-US" altLang="en-US"/>
              <a:t> of the field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/>
              <a:t>The index entry points to the </a:t>
            </a:r>
            <a:r>
              <a:rPr lang="en-US" altLang="en-US">
                <a:solidFill>
                  <a:srgbClr val="0000FF"/>
                </a:solidFill>
              </a:rPr>
              <a:t>first data block</a:t>
            </a:r>
            <a:r>
              <a:rPr lang="en-US" altLang="en-US"/>
              <a:t> that contains records with that field value</a:t>
            </a:r>
          </a:p>
          <a:p>
            <a:pPr eaLnBrk="1" hangingPunct="1">
              <a:buClr>
                <a:schemeClr val="tx2"/>
              </a:buClr>
            </a:pPr>
            <a:endParaRPr lang="en-US" altLang="en-US" sz="1200"/>
          </a:p>
          <a:p>
            <a:pPr eaLnBrk="1" hangingPunct="1">
              <a:buClr>
                <a:schemeClr val="tx2"/>
              </a:buClr>
            </a:pPr>
            <a:r>
              <a:rPr lang="en-US" altLang="en-US"/>
              <a:t>It is another example of </a:t>
            </a:r>
            <a:r>
              <a:rPr lang="en-US" altLang="en-US" b="1"/>
              <a:t>sparse</a:t>
            </a:r>
            <a:r>
              <a:rPr lang="en-US" altLang="en-US"/>
              <a:t> index</a:t>
            </a:r>
            <a:endParaRPr lang="en-US" altLang="en-US" sz="1800"/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endParaRPr lang="en-US" altLang="en-US"/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29673D3-374B-490E-9A81-A15BE39DD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Clustering Index: Example 1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C3923FB3-53F4-41FA-94B9-FD4F73E6F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"/>
            <a:ext cx="8305800" cy="419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  <a:p>
            <a:pPr algn="ctr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/>
          </a:p>
        </p:txBody>
      </p:sp>
      <p:grpSp>
        <p:nvGrpSpPr>
          <p:cNvPr id="2" name="Group 118">
            <a:extLst>
              <a:ext uri="{FF2B5EF4-FFF2-40B4-BE49-F238E27FC236}">
                <a16:creationId xmlns:a16="http://schemas.microsoft.com/office/drawing/2014/main" id="{2AD4BE66-DE86-4D2B-8EB0-B848857C85D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905000"/>
            <a:ext cx="4876800" cy="685800"/>
            <a:chOff x="1104" y="1200"/>
            <a:chExt cx="3072" cy="432"/>
          </a:xfrm>
        </p:grpSpPr>
        <p:sp>
          <p:nvSpPr>
            <p:cNvPr id="22626" name="Text Box 18">
              <a:extLst>
                <a:ext uri="{FF2B5EF4-FFF2-40B4-BE49-F238E27FC236}">
                  <a16:creationId xmlns:a16="http://schemas.microsoft.com/office/drawing/2014/main" id="{906FCEDA-22C2-4E57-916C-5D552C943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00"/>
              <a:ext cx="1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CLUSTERING FIELD VALUE</a:t>
              </a:r>
            </a:p>
          </p:txBody>
        </p:sp>
        <p:sp>
          <p:nvSpPr>
            <p:cNvPr id="22627" name="Text Box 19">
              <a:extLst>
                <a:ext uri="{FF2B5EF4-FFF2-40B4-BE49-F238E27FC236}">
                  <a16:creationId xmlns:a16="http://schemas.microsoft.com/office/drawing/2014/main" id="{5697FAAA-C170-4EBB-99F2-8CC9AD76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200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628" name="Text Box 20">
              <a:extLst>
                <a:ext uri="{FF2B5EF4-FFF2-40B4-BE49-F238E27FC236}">
                  <a16:creationId xmlns:a16="http://schemas.microsoft.com/office/drawing/2014/main" id="{B7B8E92B-1DAE-483D-BC47-628E6ED89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1200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629" name="Text Box 21">
              <a:extLst>
                <a:ext uri="{FF2B5EF4-FFF2-40B4-BE49-F238E27FC236}">
                  <a16:creationId xmlns:a16="http://schemas.microsoft.com/office/drawing/2014/main" id="{3D5B430C-0210-4631-B15C-6098F48C4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200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630" name="Text Box 22">
              <a:extLst>
                <a:ext uri="{FF2B5EF4-FFF2-40B4-BE49-F238E27FC236}">
                  <a16:creationId xmlns:a16="http://schemas.microsoft.com/office/drawing/2014/main" id="{41142936-7121-4E5A-A044-9FE371445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1200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631" name="Text Box 23">
              <a:extLst>
                <a:ext uri="{FF2B5EF4-FFF2-40B4-BE49-F238E27FC236}">
                  <a16:creationId xmlns:a16="http://schemas.microsoft.com/office/drawing/2014/main" id="{61E7277B-D92F-4A46-ACDE-3682B8C79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632" name="Text Box 24">
              <a:extLst>
                <a:ext uri="{FF2B5EF4-FFF2-40B4-BE49-F238E27FC236}">
                  <a16:creationId xmlns:a16="http://schemas.microsoft.com/office/drawing/2014/main" id="{C9437196-9368-4DE3-BD68-DF9C0B29B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1200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633" name="Text Box 25">
              <a:extLst>
                <a:ext uri="{FF2B5EF4-FFF2-40B4-BE49-F238E27FC236}">
                  <a16:creationId xmlns:a16="http://schemas.microsoft.com/office/drawing/2014/main" id="{C416BF08-EC6C-4610-8DE7-050BF0F76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200"/>
              <a:ext cx="288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2634" name="Text Box 26">
              <a:extLst>
                <a:ext uri="{FF2B5EF4-FFF2-40B4-BE49-F238E27FC236}">
                  <a16:creationId xmlns:a16="http://schemas.microsoft.com/office/drawing/2014/main" id="{73FDBAF5-36CC-4407-85FE-F54BCD0D3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416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2635" name="Text Box 27">
              <a:extLst>
                <a:ext uri="{FF2B5EF4-FFF2-40B4-BE49-F238E27FC236}">
                  <a16:creationId xmlns:a16="http://schemas.microsoft.com/office/drawing/2014/main" id="{85877C46-58EE-421C-B056-ED0A270FA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1416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2636" name="Text Box 28">
              <a:extLst>
                <a:ext uri="{FF2B5EF4-FFF2-40B4-BE49-F238E27FC236}">
                  <a16:creationId xmlns:a16="http://schemas.microsoft.com/office/drawing/2014/main" id="{4F11448B-B943-472E-B59E-C766D6CB3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16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2637" name="Text Box 29">
              <a:extLst>
                <a:ext uri="{FF2B5EF4-FFF2-40B4-BE49-F238E27FC236}">
                  <a16:creationId xmlns:a16="http://schemas.microsoft.com/office/drawing/2014/main" id="{44502D14-508E-4785-B56D-926C633A9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1416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2638" name="Text Box 30">
              <a:extLst>
                <a:ext uri="{FF2B5EF4-FFF2-40B4-BE49-F238E27FC236}">
                  <a16:creationId xmlns:a16="http://schemas.microsoft.com/office/drawing/2014/main" id="{7C92768C-7527-4C2B-9DBE-0D21061FC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16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2639" name="Text Box 31">
              <a:extLst>
                <a:ext uri="{FF2B5EF4-FFF2-40B4-BE49-F238E27FC236}">
                  <a16:creationId xmlns:a16="http://schemas.microsoft.com/office/drawing/2014/main" id="{47B7A9F8-FAA2-4C83-B1C1-B396767E5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1416"/>
              <a:ext cx="216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2640" name="Text Box 32">
              <a:extLst>
                <a:ext uri="{FF2B5EF4-FFF2-40B4-BE49-F238E27FC236}">
                  <a16:creationId xmlns:a16="http://schemas.microsoft.com/office/drawing/2014/main" id="{955B82CF-7904-4680-A585-9FBA1B70A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416"/>
              <a:ext cx="288" cy="2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17">
            <a:extLst>
              <a:ext uri="{FF2B5EF4-FFF2-40B4-BE49-F238E27FC236}">
                <a16:creationId xmlns:a16="http://schemas.microsoft.com/office/drawing/2014/main" id="{A4C5ACB4-3D59-4D35-AC4A-77846B575BBF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3086100"/>
            <a:ext cx="8801100" cy="3009900"/>
            <a:chOff x="24" y="1944"/>
            <a:chExt cx="5544" cy="1896"/>
          </a:xfrm>
        </p:grpSpPr>
        <p:sp>
          <p:nvSpPr>
            <p:cNvPr id="22540" name="Text Box 40">
              <a:extLst>
                <a:ext uri="{FF2B5EF4-FFF2-40B4-BE49-F238E27FC236}">
                  <a16:creationId xmlns:a16="http://schemas.microsoft.com/office/drawing/2014/main" id="{0407847E-C3A3-4C1C-B378-45D00AD2D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2496"/>
              <a:ext cx="9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BIRTHDATE</a:t>
              </a:r>
            </a:p>
          </p:txBody>
        </p:sp>
        <p:grpSp>
          <p:nvGrpSpPr>
            <p:cNvPr id="22541" name="Group 116">
              <a:extLst>
                <a:ext uri="{FF2B5EF4-FFF2-40B4-BE49-F238E27FC236}">
                  <a16:creationId xmlns:a16="http://schemas.microsoft.com/office/drawing/2014/main" id="{F88B7F2A-A11A-457A-8F70-5C26F1719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944"/>
              <a:ext cx="5472" cy="1896"/>
              <a:chOff x="96" y="1944"/>
              <a:chExt cx="5472" cy="1896"/>
            </a:xfrm>
          </p:grpSpPr>
          <p:sp>
            <p:nvSpPr>
              <p:cNvPr id="22542" name="Text Box 36">
                <a:extLst>
                  <a:ext uri="{FF2B5EF4-FFF2-40B4-BE49-F238E27FC236}">
                    <a16:creationId xmlns:a16="http://schemas.microsoft.com/office/drawing/2014/main" id="{18364D15-3190-45CA-9912-BFB025DA6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1944"/>
                <a:ext cx="72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/>
                  <a:t>DEPTNUM</a:t>
                </a:r>
              </a:p>
            </p:txBody>
          </p:sp>
          <p:grpSp>
            <p:nvGrpSpPr>
              <p:cNvPr id="22543" name="Group 114">
                <a:extLst>
                  <a:ext uri="{FF2B5EF4-FFF2-40B4-BE49-F238E27FC236}">
                    <a16:creationId xmlns:a16="http://schemas.microsoft.com/office/drawing/2014/main" id="{CED8D611-5A6B-44AF-BC11-383944827A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1968"/>
                <a:ext cx="5376" cy="1872"/>
                <a:chOff x="192" y="1968"/>
                <a:chExt cx="5376" cy="1872"/>
              </a:xfrm>
            </p:grpSpPr>
            <p:grpSp>
              <p:nvGrpSpPr>
                <p:cNvPr id="22544" name="Group 5">
                  <a:extLst>
                    <a:ext uri="{FF2B5EF4-FFF2-40B4-BE49-F238E27FC236}">
                      <a16:creationId xmlns:a16="http://schemas.microsoft.com/office/drawing/2014/main" id="{EC60FEDD-02E4-4C77-8C56-68DBB1EAF4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2976"/>
                  <a:ext cx="864" cy="864"/>
                  <a:chOff x="2520" y="3600"/>
                  <a:chExt cx="2160" cy="2160"/>
                </a:xfrm>
              </p:grpSpPr>
              <p:sp>
                <p:nvSpPr>
                  <p:cNvPr id="22614" name="Text Box 6">
                    <a:extLst>
                      <a:ext uri="{FF2B5EF4-FFF2-40B4-BE49-F238E27FC236}">
                        <a16:creationId xmlns:a16="http://schemas.microsoft.com/office/drawing/2014/main" id="{3758EB03-197B-4119-99EF-218476F5559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22615" name="Text Box 7">
                    <a:extLst>
                      <a:ext uri="{FF2B5EF4-FFF2-40B4-BE49-F238E27FC236}">
                        <a16:creationId xmlns:a16="http://schemas.microsoft.com/office/drawing/2014/main" id="{CDE7B9CF-4880-43B5-AB5A-F3FE956FC7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22616" name="Text Box 8">
                    <a:extLst>
                      <a:ext uri="{FF2B5EF4-FFF2-40B4-BE49-F238E27FC236}">
                        <a16:creationId xmlns:a16="http://schemas.microsoft.com/office/drawing/2014/main" id="{7176D577-C77C-4480-AE7B-F8AB48C1A1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22617" name="Text Box 9">
                    <a:extLst>
                      <a:ext uri="{FF2B5EF4-FFF2-40B4-BE49-F238E27FC236}">
                        <a16:creationId xmlns:a16="http://schemas.microsoft.com/office/drawing/2014/main" id="{FF997835-3966-4EEB-8745-54712CCF11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22618" name="Rectangle 10">
                    <a:extLst>
                      <a:ext uri="{FF2B5EF4-FFF2-40B4-BE49-F238E27FC236}">
                        <a16:creationId xmlns:a16="http://schemas.microsoft.com/office/drawing/2014/main" id="{36A71E19-3802-4997-9D79-860F46E82A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2619" name="Line 11">
                    <a:extLst>
                      <a:ext uri="{FF2B5EF4-FFF2-40B4-BE49-F238E27FC236}">
                        <a16:creationId xmlns:a16="http://schemas.microsoft.com/office/drawing/2014/main" id="{C7EF5561-DF03-4399-895E-5EA691262F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0" name="Line 12">
                    <a:extLst>
                      <a:ext uri="{FF2B5EF4-FFF2-40B4-BE49-F238E27FC236}">
                        <a16:creationId xmlns:a16="http://schemas.microsoft.com/office/drawing/2014/main" id="{6DE81095-C4C7-4F0A-9877-3D99AE62EA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1" name="Line 13">
                    <a:extLst>
                      <a:ext uri="{FF2B5EF4-FFF2-40B4-BE49-F238E27FC236}">
                        <a16:creationId xmlns:a16="http://schemas.microsoft.com/office/drawing/2014/main" id="{4BB8FD5E-0159-403C-9922-910AA9C60A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2" name="Line 14">
                    <a:extLst>
                      <a:ext uri="{FF2B5EF4-FFF2-40B4-BE49-F238E27FC236}">
                        <a16:creationId xmlns:a16="http://schemas.microsoft.com/office/drawing/2014/main" id="{E31D7822-C1F7-4FFB-B919-1F015C3998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3" name="Line 15">
                    <a:extLst>
                      <a:ext uri="{FF2B5EF4-FFF2-40B4-BE49-F238E27FC236}">
                        <a16:creationId xmlns:a16="http://schemas.microsoft.com/office/drawing/2014/main" id="{FABCD002-C535-4CC5-80D3-BD9BBA3954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4" name="Line 16">
                    <a:extLst>
                      <a:ext uri="{FF2B5EF4-FFF2-40B4-BE49-F238E27FC236}">
                        <a16:creationId xmlns:a16="http://schemas.microsoft.com/office/drawing/2014/main" id="{93B4A33F-4245-45E1-A4CF-1ABF24AE59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25" name="Line 17">
                    <a:extLst>
                      <a:ext uri="{FF2B5EF4-FFF2-40B4-BE49-F238E27FC236}">
                        <a16:creationId xmlns:a16="http://schemas.microsoft.com/office/drawing/2014/main" id="{43C94D3D-C2D6-49BB-BCFC-6AA6313E22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45" name="Text Box 37">
                  <a:extLst>
                    <a:ext uri="{FF2B5EF4-FFF2-40B4-BE49-F238E27FC236}">
                      <a16:creationId xmlns:a16="http://schemas.microsoft.com/office/drawing/2014/main" id="{EF682C41-916B-407B-9E7A-5DE17F72BE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" y="208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/>
                    <a:t>NAME</a:t>
                  </a:r>
                </a:p>
              </p:txBody>
            </p:sp>
            <p:sp>
              <p:nvSpPr>
                <p:cNvPr id="22546" name="Text Box 38">
                  <a:extLst>
                    <a:ext uri="{FF2B5EF4-FFF2-40B4-BE49-F238E27FC236}">
                      <a16:creationId xmlns:a16="http://schemas.microsoft.com/office/drawing/2014/main" id="{9B97D184-D17E-4D24-AE96-6331311E6E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" y="2232"/>
                  <a:ext cx="432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/>
                    <a:t>SSN</a:t>
                  </a:r>
                </a:p>
              </p:txBody>
            </p:sp>
            <p:sp>
              <p:nvSpPr>
                <p:cNvPr id="22547" name="Text Box 39">
                  <a:extLst>
                    <a:ext uri="{FF2B5EF4-FFF2-40B4-BE49-F238E27FC236}">
                      <a16:creationId xmlns:a16="http://schemas.microsoft.com/office/drawing/2014/main" id="{35C96F9D-652E-43E0-927E-6C06D82EC6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" y="2376"/>
                  <a:ext cx="57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/>
                    <a:t>JOB</a:t>
                  </a:r>
                </a:p>
              </p:txBody>
            </p:sp>
            <p:sp>
              <p:nvSpPr>
                <p:cNvPr id="22548" name="Text Box 41">
                  <a:extLst>
                    <a:ext uri="{FF2B5EF4-FFF2-40B4-BE49-F238E27FC236}">
                      <a16:creationId xmlns:a16="http://schemas.microsoft.com/office/drawing/2014/main" id="{19FA5C8F-70F2-48DF-9253-268CBECED7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" y="2640"/>
                  <a:ext cx="62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/>
                    <a:t>SALARY</a:t>
                  </a:r>
                </a:p>
              </p:txBody>
            </p:sp>
            <p:grpSp>
              <p:nvGrpSpPr>
                <p:cNvPr id="22549" name="Group 42">
                  <a:extLst>
                    <a:ext uri="{FF2B5EF4-FFF2-40B4-BE49-F238E27FC236}">
                      <a16:creationId xmlns:a16="http://schemas.microsoft.com/office/drawing/2014/main" id="{92729BB0-A96E-4FF6-8838-094045BD2A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96" y="1968"/>
                  <a:ext cx="864" cy="864"/>
                  <a:chOff x="2520" y="3600"/>
                  <a:chExt cx="2160" cy="2160"/>
                </a:xfrm>
              </p:grpSpPr>
              <p:sp>
                <p:nvSpPr>
                  <p:cNvPr id="22602" name="Text Box 43">
                    <a:extLst>
                      <a:ext uri="{FF2B5EF4-FFF2-40B4-BE49-F238E27FC236}">
                        <a16:creationId xmlns:a16="http://schemas.microsoft.com/office/drawing/2014/main" id="{669AF9B2-698F-4C6A-9E17-AFF421A5C53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1</a:t>
                    </a:r>
                  </a:p>
                </p:txBody>
              </p:sp>
              <p:sp>
                <p:nvSpPr>
                  <p:cNvPr id="22603" name="Text Box 44">
                    <a:extLst>
                      <a:ext uri="{FF2B5EF4-FFF2-40B4-BE49-F238E27FC236}">
                        <a16:creationId xmlns:a16="http://schemas.microsoft.com/office/drawing/2014/main" id="{A28DA88D-17AF-4EE0-ACE8-C281795E4F8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1</a:t>
                    </a:r>
                  </a:p>
                </p:txBody>
              </p:sp>
              <p:sp>
                <p:nvSpPr>
                  <p:cNvPr id="22604" name="Text Box 45">
                    <a:extLst>
                      <a:ext uri="{FF2B5EF4-FFF2-40B4-BE49-F238E27FC236}">
                        <a16:creationId xmlns:a16="http://schemas.microsoft.com/office/drawing/2014/main" id="{C6E8B583-8A18-4122-95DE-2CB9978C55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1</a:t>
                    </a:r>
                  </a:p>
                </p:txBody>
              </p:sp>
              <p:sp>
                <p:nvSpPr>
                  <p:cNvPr id="22605" name="Text Box 46">
                    <a:extLst>
                      <a:ext uri="{FF2B5EF4-FFF2-40B4-BE49-F238E27FC236}">
                        <a16:creationId xmlns:a16="http://schemas.microsoft.com/office/drawing/2014/main" id="{2FFF0E7B-088B-4F9B-9112-7C1FFCCCD5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2</a:t>
                    </a:r>
                  </a:p>
                </p:txBody>
              </p:sp>
              <p:sp>
                <p:nvSpPr>
                  <p:cNvPr id="22606" name="Rectangle 47">
                    <a:extLst>
                      <a:ext uri="{FF2B5EF4-FFF2-40B4-BE49-F238E27FC236}">
                        <a16:creationId xmlns:a16="http://schemas.microsoft.com/office/drawing/2014/main" id="{C5B831EF-CEC5-4AD8-A23C-EED66244F9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2607" name="Line 48">
                    <a:extLst>
                      <a:ext uri="{FF2B5EF4-FFF2-40B4-BE49-F238E27FC236}">
                        <a16:creationId xmlns:a16="http://schemas.microsoft.com/office/drawing/2014/main" id="{50CAB545-2A99-4522-B935-A333DE5B8C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08" name="Line 49">
                    <a:extLst>
                      <a:ext uri="{FF2B5EF4-FFF2-40B4-BE49-F238E27FC236}">
                        <a16:creationId xmlns:a16="http://schemas.microsoft.com/office/drawing/2014/main" id="{ECE5DBA6-760B-404F-AC5A-5C0C608900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09" name="Line 50">
                    <a:extLst>
                      <a:ext uri="{FF2B5EF4-FFF2-40B4-BE49-F238E27FC236}">
                        <a16:creationId xmlns:a16="http://schemas.microsoft.com/office/drawing/2014/main" id="{8DEEC6C4-9552-40E9-ACAB-38A04B1B78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10" name="Line 51">
                    <a:extLst>
                      <a:ext uri="{FF2B5EF4-FFF2-40B4-BE49-F238E27FC236}">
                        <a16:creationId xmlns:a16="http://schemas.microsoft.com/office/drawing/2014/main" id="{48124BC3-39AC-4A14-B4F8-81E0239778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11" name="Line 52">
                    <a:extLst>
                      <a:ext uri="{FF2B5EF4-FFF2-40B4-BE49-F238E27FC236}">
                        <a16:creationId xmlns:a16="http://schemas.microsoft.com/office/drawing/2014/main" id="{5266CE6A-6992-48CB-833C-59E9A0B797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12" name="Line 53">
                    <a:extLst>
                      <a:ext uri="{FF2B5EF4-FFF2-40B4-BE49-F238E27FC236}">
                        <a16:creationId xmlns:a16="http://schemas.microsoft.com/office/drawing/2014/main" id="{78CD28D9-81FA-4ED9-9FC8-C8D17B48C6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13" name="Line 54">
                    <a:extLst>
                      <a:ext uri="{FF2B5EF4-FFF2-40B4-BE49-F238E27FC236}">
                        <a16:creationId xmlns:a16="http://schemas.microsoft.com/office/drawing/2014/main" id="{1BA9B6F0-15B7-420C-92E5-0389267CA1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50" name="Group 55">
                  <a:extLst>
                    <a:ext uri="{FF2B5EF4-FFF2-40B4-BE49-F238E27FC236}">
                      <a16:creationId xmlns:a16="http://schemas.microsoft.com/office/drawing/2014/main" id="{66F14EE3-521E-4B45-A405-F7FEA08674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92" y="1968"/>
                  <a:ext cx="864" cy="864"/>
                  <a:chOff x="2520" y="3600"/>
                  <a:chExt cx="2160" cy="2160"/>
                </a:xfrm>
              </p:grpSpPr>
              <p:sp>
                <p:nvSpPr>
                  <p:cNvPr id="22590" name="Text Box 56">
                    <a:extLst>
                      <a:ext uri="{FF2B5EF4-FFF2-40B4-BE49-F238E27FC236}">
                        <a16:creationId xmlns:a16="http://schemas.microsoft.com/office/drawing/2014/main" id="{07BF669B-CBC4-460F-81C6-48F48A52E8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22591" name="Text Box 57">
                    <a:extLst>
                      <a:ext uri="{FF2B5EF4-FFF2-40B4-BE49-F238E27FC236}">
                        <a16:creationId xmlns:a16="http://schemas.microsoft.com/office/drawing/2014/main" id="{4F0AC6C4-9FAE-47C1-8B58-C74D765440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22592" name="Text Box 58">
                    <a:extLst>
                      <a:ext uri="{FF2B5EF4-FFF2-40B4-BE49-F238E27FC236}">
                        <a16:creationId xmlns:a16="http://schemas.microsoft.com/office/drawing/2014/main" id="{EB7EF9E7-7040-4B9D-99E6-269ED17322F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4</a:t>
                    </a:r>
                  </a:p>
                </p:txBody>
              </p:sp>
              <p:sp>
                <p:nvSpPr>
                  <p:cNvPr id="22593" name="Text Box 59">
                    <a:extLst>
                      <a:ext uri="{FF2B5EF4-FFF2-40B4-BE49-F238E27FC236}">
                        <a16:creationId xmlns:a16="http://schemas.microsoft.com/office/drawing/2014/main" id="{85AB64C6-FD7A-45CB-8577-52634E68D32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4</a:t>
                    </a:r>
                  </a:p>
                </p:txBody>
              </p:sp>
              <p:sp>
                <p:nvSpPr>
                  <p:cNvPr id="22594" name="Rectangle 60">
                    <a:extLst>
                      <a:ext uri="{FF2B5EF4-FFF2-40B4-BE49-F238E27FC236}">
                        <a16:creationId xmlns:a16="http://schemas.microsoft.com/office/drawing/2014/main" id="{56C87485-152A-46AA-A338-44B742211F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2595" name="Line 61">
                    <a:extLst>
                      <a:ext uri="{FF2B5EF4-FFF2-40B4-BE49-F238E27FC236}">
                        <a16:creationId xmlns:a16="http://schemas.microsoft.com/office/drawing/2014/main" id="{89068D8B-A2D9-4661-BA56-E38DD6ACE7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96" name="Line 62">
                    <a:extLst>
                      <a:ext uri="{FF2B5EF4-FFF2-40B4-BE49-F238E27FC236}">
                        <a16:creationId xmlns:a16="http://schemas.microsoft.com/office/drawing/2014/main" id="{00CA1224-E89A-4179-A4D3-E0A964905E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97" name="Line 63">
                    <a:extLst>
                      <a:ext uri="{FF2B5EF4-FFF2-40B4-BE49-F238E27FC236}">
                        <a16:creationId xmlns:a16="http://schemas.microsoft.com/office/drawing/2014/main" id="{0BEF3C1E-D278-4BFE-B70C-57186EAE3D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98" name="Line 64">
                    <a:extLst>
                      <a:ext uri="{FF2B5EF4-FFF2-40B4-BE49-F238E27FC236}">
                        <a16:creationId xmlns:a16="http://schemas.microsoft.com/office/drawing/2014/main" id="{D22648A7-5217-4F91-9F47-B13DDA5392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99" name="Line 65">
                    <a:extLst>
                      <a:ext uri="{FF2B5EF4-FFF2-40B4-BE49-F238E27FC236}">
                        <a16:creationId xmlns:a16="http://schemas.microsoft.com/office/drawing/2014/main" id="{AAAF7320-9F51-4AB2-8F28-36AAF7979C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00" name="Line 66">
                    <a:extLst>
                      <a:ext uri="{FF2B5EF4-FFF2-40B4-BE49-F238E27FC236}">
                        <a16:creationId xmlns:a16="http://schemas.microsoft.com/office/drawing/2014/main" id="{FAF73AB1-A07C-49C0-92C6-78263ED53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01" name="Line 67">
                    <a:extLst>
                      <a:ext uri="{FF2B5EF4-FFF2-40B4-BE49-F238E27FC236}">
                        <a16:creationId xmlns:a16="http://schemas.microsoft.com/office/drawing/2014/main" id="{5208826D-0B05-40FF-B679-EE69ED86C7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51" name="Group 68">
                  <a:extLst>
                    <a:ext uri="{FF2B5EF4-FFF2-40B4-BE49-F238E27FC236}">
                      <a16:creationId xmlns:a16="http://schemas.microsoft.com/office/drawing/2014/main" id="{DC53B42D-8A0B-4E5B-99BF-9AB8799D82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2976"/>
                  <a:ext cx="864" cy="864"/>
                  <a:chOff x="2520" y="3600"/>
                  <a:chExt cx="2160" cy="2160"/>
                </a:xfrm>
              </p:grpSpPr>
              <p:sp>
                <p:nvSpPr>
                  <p:cNvPr id="22578" name="Text Box 69">
                    <a:extLst>
                      <a:ext uri="{FF2B5EF4-FFF2-40B4-BE49-F238E27FC236}">
                        <a16:creationId xmlns:a16="http://schemas.microsoft.com/office/drawing/2014/main" id="{7BB48229-53A7-4415-9331-CFB08AEDEEF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5</a:t>
                    </a:r>
                  </a:p>
                </p:txBody>
              </p:sp>
              <p:sp>
                <p:nvSpPr>
                  <p:cNvPr id="22579" name="Text Box 70">
                    <a:extLst>
                      <a:ext uri="{FF2B5EF4-FFF2-40B4-BE49-F238E27FC236}">
                        <a16:creationId xmlns:a16="http://schemas.microsoft.com/office/drawing/2014/main" id="{E0C3B7C4-5032-404D-9ECC-A4B2CE2962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5</a:t>
                    </a:r>
                  </a:p>
                </p:txBody>
              </p:sp>
              <p:sp>
                <p:nvSpPr>
                  <p:cNvPr id="22580" name="Text Box 71">
                    <a:extLst>
                      <a:ext uri="{FF2B5EF4-FFF2-40B4-BE49-F238E27FC236}">
                        <a16:creationId xmlns:a16="http://schemas.microsoft.com/office/drawing/2014/main" id="{EF4E8AA7-B017-4A4C-ACE5-BEBF5DA1F5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5</a:t>
                    </a:r>
                  </a:p>
                </p:txBody>
              </p:sp>
              <p:sp>
                <p:nvSpPr>
                  <p:cNvPr id="22581" name="Text Box 72">
                    <a:extLst>
                      <a:ext uri="{FF2B5EF4-FFF2-40B4-BE49-F238E27FC236}">
                        <a16:creationId xmlns:a16="http://schemas.microsoft.com/office/drawing/2014/main" id="{F55348FE-6683-48E2-BED5-FB919079EE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5</a:t>
                    </a:r>
                  </a:p>
                </p:txBody>
              </p:sp>
              <p:sp>
                <p:nvSpPr>
                  <p:cNvPr id="22582" name="Rectangle 73">
                    <a:extLst>
                      <a:ext uri="{FF2B5EF4-FFF2-40B4-BE49-F238E27FC236}">
                        <a16:creationId xmlns:a16="http://schemas.microsoft.com/office/drawing/2014/main" id="{859B4429-D4E5-449C-8951-5F0A634F22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2583" name="Line 74">
                    <a:extLst>
                      <a:ext uri="{FF2B5EF4-FFF2-40B4-BE49-F238E27FC236}">
                        <a16:creationId xmlns:a16="http://schemas.microsoft.com/office/drawing/2014/main" id="{C0BEFD81-4DF4-4C3E-9F2D-6A98080CD6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4" name="Line 75">
                    <a:extLst>
                      <a:ext uri="{FF2B5EF4-FFF2-40B4-BE49-F238E27FC236}">
                        <a16:creationId xmlns:a16="http://schemas.microsoft.com/office/drawing/2014/main" id="{A03A2927-1DAE-4944-984E-E81C8167AA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5" name="Line 76">
                    <a:extLst>
                      <a:ext uri="{FF2B5EF4-FFF2-40B4-BE49-F238E27FC236}">
                        <a16:creationId xmlns:a16="http://schemas.microsoft.com/office/drawing/2014/main" id="{48EC51B9-2A8E-4CE5-8422-D633956C3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6" name="Line 77">
                    <a:extLst>
                      <a:ext uri="{FF2B5EF4-FFF2-40B4-BE49-F238E27FC236}">
                        <a16:creationId xmlns:a16="http://schemas.microsoft.com/office/drawing/2014/main" id="{A99246E9-DE01-4942-8980-5FCA758B17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7" name="Line 78">
                    <a:extLst>
                      <a:ext uri="{FF2B5EF4-FFF2-40B4-BE49-F238E27FC236}">
                        <a16:creationId xmlns:a16="http://schemas.microsoft.com/office/drawing/2014/main" id="{CA0F1EAD-38D1-4366-826F-EFE0E3E36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8" name="Line 79">
                    <a:extLst>
                      <a:ext uri="{FF2B5EF4-FFF2-40B4-BE49-F238E27FC236}">
                        <a16:creationId xmlns:a16="http://schemas.microsoft.com/office/drawing/2014/main" id="{49B899AB-9951-4A90-A286-747CE964AC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89" name="Line 80">
                    <a:extLst>
                      <a:ext uri="{FF2B5EF4-FFF2-40B4-BE49-F238E27FC236}">
                        <a16:creationId xmlns:a16="http://schemas.microsoft.com/office/drawing/2014/main" id="{D5813E38-4132-41F3-889B-69DBDE56EE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52" name="Group 81">
                  <a:extLst>
                    <a:ext uri="{FF2B5EF4-FFF2-40B4-BE49-F238E27FC236}">
                      <a16:creationId xmlns:a16="http://schemas.microsoft.com/office/drawing/2014/main" id="{F0D7D8A9-8CA9-492D-9E97-6D63CC2459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2" y="1968"/>
                  <a:ext cx="864" cy="864"/>
                  <a:chOff x="2520" y="3600"/>
                  <a:chExt cx="2160" cy="2160"/>
                </a:xfrm>
              </p:grpSpPr>
              <p:sp>
                <p:nvSpPr>
                  <p:cNvPr id="22566" name="Text Box 82">
                    <a:extLst>
                      <a:ext uri="{FF2B5EF4-FFF2-40B4-BE49-F238E27FC236}">
                        <a16:creationId xmlns:a16="http://schemas.microsoft.com/office/drawing/2014/main" id="{A17C4444-62DA-4FE9-B413-E5FDA79654B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2</a:t>
                    </a:r>
                  </a:p>
                </p:txBody>
              </p:sp>
              <p:sp>
                <p:nvSpPr>
                  <p:cNvPr id="22567" name="Text Box 83">
                    <a:extLst>
                      <a:ext uri="{FF2B5EF4-FFF2-40B4-BE49-F238E27FC236}">
                        <a16:creationId xmlns:a16="http://schemas.microsoft.com/office/drawing/2014/main" id="{C13D25C5-F767-4A86-AA47-7F92C57F149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22568" name="Text Box 84">
                    <a:extLst>
                      <a:ext uri="{FF2B5EF4-FFF2-40B4-BE49-F238E27FC236}">
                        <a16:creationId xmlns:a16="http://schemas.microsoft.com/office/drawing/2014/main" id="{8BABDC36-C95F-4C14-8827-D2CD9A836D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22569" name="Text Box 85">
                    <a:extLst>
                      <a:ext uri="{FF2B5EF4-FFF2-40B4-BE49-F238E27FC236}">
                        <a16:creationId xmlns:a16="http://schemas.microsoft.com/office/drawing/2014/main" id="{85D41602-5628-4BD3-B93B-E080098CD78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3</a:t>
                    </a:r>
                  </a:p>
                </p:txBody>
              </p:sp>
              <p:sp>
                <p:nvSpPr>
                  <p:cNvPr id="22570" name="Rectangle 86">
                    <a:extLst>
                      <a:ext uri="{FF2B5EF4-FFF2-40B4-BE49-F238E27FC236}">
                        <a16:creationId xmlns:a16="http://schemas.microsoft.com/office/drawing/2014/main" id="{268D73D4-B247-4F52-8815-789752B0BB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2571" name="Line 87">
                    <a:extLst>
                      <a:ext uri="{FF2B5EF4-FFF2-40B4-BE49-F238E27FC236}">
                        <a16:creationId xmlns:a16="http://schemas.microsoft.com/office/drawing/2014/main" id="{42116AEA-3E07-4F35-AF7E-7BC1E7DADD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2" name="Line 88">
                    <a:extLst>
                      <a:ext uri="{FF2B5EF4-FFF2-40B4-BE49-F238E27FC236}">
                        <a16:creationId xmlns:a16="http://schemas.microsoft.com/office/drawing/2014/main" id="{CA7F7D7B-2473-4D9A-A57C-3F529BA7D1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3" name="Line 89">
                    <a:extLst>
                      <a:ext uri="{FF2B5EF4-FFF2-40B4-BE49-F238E27FC236}">
                        <a16:creationId xmlns:a16="http://schemas.microsoft.com/office/drawing/2014/main" id="{90A7F676-F316-486D-A9A1-81C7F7738C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4" name="Line 90">
                    <a:extLst>
                      <a:ext uri="{FF2B5EF4-FFF2-40B4-BE49-F238E27FC236}">
                        <a16:creationId xmlns:a16="http://schemas.microsoft.com/office/drawing/2014/main" id="{9D07C0DD-D07A-4981-963B-EA0CC183C7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5" name="Line 91">
                    <a:extLst>
                      <a:ext uri="{FF2B5EF4-FFF2-40B4-BE49-F238E27FC236}">
                        <a16:creationId xmlns:a16="http://schemas.microsoft.com/office/drawing/2014/main" id="{7C7EE0C4-CCD4-4935-9D81-68831C4D56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6" name="Line 92">
                    <a:extLst>
                      <a:ext uri="{FF2B5EF4-FFF2-40B4-BE49-F238E27FC236}">
                        <a16:creationId xmlns:a16="http://schemas.microsoft.com/office/drawing/2014/main" id="{A1B1D67A-FA73-414D-9E62-EAB66D71B9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7" name="Line 93">
                    <a:extLst>
                      <a:ext uri="{FF2B5EF4-FFF2-40B4-BE49-F238E27FC236}">
                        <a16:creationId xmlns:a16="http://schemas.microsoft.com/office/drawing/2014/main" id="{DD4B4C68-954C-4418-9F50-64238CDD9E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53" name="Group 94">
                  <a:extLst>
                    <a:ext uri="{FF2B5EF4-FFF2-40B4-BE49-F238E27FC236}">
                      <a16:creationId xmlns:a16="http://schemas.microsoft.com/office/drawing/2014/main" id="{47E4F110-83F2-4E21-833A-69B032947F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04" y="2976"/>
                  <a:ext cx="864" cy="864"/>
                  <a:chOff x="2520" y="3600"/>
                  <a:chExt cx="2160" cy="2160"/>
                </a:xfrm>
              </p:grpSpPr>
              <p:sp>
                <p:nvSpPr>
                  <p:cNvPr id="22554" name="Text Box 95">
                    <a:extLst>
                      <a:ext uri="{FF2B5EF4-FFF2-40B4-BE49-F238E27FC236}">
                        <a16:creationId xmlns:a16="http://schemas.microsoft.com/office/drawing/2014/main" id="{BDAE1994-775C-4366-AF1E-7BB055C871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6</a:t>
                    </a:r>
                  </a:p>
                </p:txBody>
              </p:sp>
              <p:sp>
                <p:nvSpPr>
                  <p:cNvPr id="22555" name="Text Box 96">
                    <a:extLst>
                      <a:ext uri="{FF2B5EF4-FFF2-40B4-BE49-F238E27FC236}">
                        <a16:creationId xmlns:a16="http://schemas.microsoft.com/office/drawing/2014/main" id="{D1C66C3A-F733-495C-8657-AB1CEE541C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8</a:t>
                    </a:r>
                  </a:p>
                </p:txBody>
              </p:sp>
              <p:sp>
                <p:nvSpPr>
                  <p:cNvPr id="22556" name="Text Box 97">
                    <a:extLst>
                      <a:ext uri="{FF2B5EF4-FFF2-40B4-BE49-F238E27FC236}">
                        <a16:creationId xmlns:a16="http://schemas.microsoft.com/office/drawing/2014/main" id="{A8002319-C765-4C7C-8A84-EAB7EECDE3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8</a:t>
                    </a:r>
                  </a:p>
                </p:txBody>
              </p:sp>
              <p:sp>
                <p:nvSpPr>
                  <p:cNvPr id="22557" name="Text Box 98">
                    <a:extLst>
                      <a:ext uri="{FF2B5EF4-FFF2-40B4-BE49-F238E27FC236}">
                        <a16:creationId xmlns:a16="http://schemas.microsoft.com/office/drawing/2014/main" id="{2853323A-94FD-43B7-9997-C4F5B8D546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3600"/>
                    <a:ext cx="540" cy="36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/>
                      <a:t>8</a:t>
                    </a:r>
                  </a:p>
                </p:txBody>
              </p:sp>
              <p:sp>
                <p:nvSpPr>
                  <p:cNvPr id="22558" name="Rectangle 99">
                    <a:extLst>
                      <a:ext uri="{FF2B5EF4-FFF2-40B4-BE49-F238E27FC236}">
                        <a16:creationId xmlns:a16="http://schemas.microsoft.com/office/drawing/2014/main" id="{24402506-B091-409A-9BC4-A19D443C2A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3960"/>
                    <a:ext cx="2160" cy="180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Monotype Sorts" pitchFamily="-84" charset="2"/>
                      <a:buChar char="o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Monotype Sorts" pitchFamily="-84" charset="2"/>
                      <a:buChar char="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100000"/>
                      <a:buChar char="»"/>
                      <a:defRPr sz="20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 typeface="Monotype Sorts" pitchFamily="-84" charset="2"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2559" name="Line 100">
                    <a:extLst>
                      <a:ext uri="{FF2B5EF4-FFF2-40B4-BE49-F238E27FC236}">
                        <a16:creationId xmlns:a16="http://schemas.microsoft.com/office/drawing/2014/main" id="{728EFD51-0A3D-4294-880D-F8BB88B459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32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60" name="Line 101">
                    <a:extLst>
                      <a:ext uri="{FF2B5EF4-FFF2-40B4-BE49-F238E27FC236}">
                        <a16:creationId xmlns:a16="http://schemas.microsoft.com/office/drawing/2014/main" id="{79FC011E-62EC-429F-95A6-82AB3706F6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468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61" name="Line 102">
                    <a:extLst>
                      <a:ext uri="{FF2B5EF4-FFF2-40B4-BE49-F238E27FC236}">
                        <a16:creationId xmlns:a16="http://schemas.microsoft.com/office/drawing/2014/main" id="{F6FCABD1-C27F-44FD-84C7-F9AFBA0DFF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04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62" name="Line 103">
                    <a:extLst>
                      <a:ext uri="{FF2B5EF4-FFF2-40B4-BE49-F238E27FC236}">
                        <a16:creationId xmlns:a16="http://schemas.microsoft.com/office/drawing/2014/main" id="{3070AFA1-9D71-41B6-AB2B-842D441483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0" y="5400"/>
                    <a:ext cx="2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63" name="Line 104">
                    <a:extLst>
                      <a:ext uri="{FF2B5EF4-FFF2-40B4-BE49-F238E27FC236}">
                        <a16:creationId xmlns:a16="http://schemas.microsoft.com/office/drawing/2014/main" id="{A0DBF219-CFEF-48F1-80F4-B6B566555E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64" name="Line 105">
                    <a:extLst>
                      <a:ext uri="{FF2B5EF4-FFF2-40B4-BE49-F238E27FC236}">
                        <a16:creationId xmlns:a16="http://schemas.microsoft.com/office/drawing/2014/main" id="{2EC02B04-350E-4C6F-B2F5-609415695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65" name="Line 106">
                    <a:extLst>
                      <a:ext uri="{FF2B5EF4-FFF2-40B4-BE49-F238E27FC236}">
                        <a16:creationId xmlns:a16="http://schemas.microsoft.com/office/drawing/2014/main" id="{492013A2-F270-42CE-90D2-1F0F935387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40" y="3960"/>
                    <a:ext cx="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98795" name="Line 107">
            <a:extLst>
              <a:ext uri="{FF2B5EF4-FFF2-40B4-BE49-F238E27FC236}">
                <a16:creationId xmlns:a16="http://schemas.microsoft.com/office/drawing/2014/main" id="{29E5D84F-E324-4CDC-9EA1-76271AC6FC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700" y="2438400"/>
            <a:ext cx="19812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96" name="Line 108">
            <a:extLst>
              <a:ext uri="{FF2B5EF4-FFF2-40B4-BE49-F238E27FC236}">
                <a16:creationId xmlns:a16="http://schemas.microsoft.com/office/drawing/2014/main" id="{695036DC-6F2B-4197-99E0-6EED3F4E65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476500"/>
            <a:ext cx="2819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97" name="Line 109">
            <a:extLst>
              <a:ext uri="{FF2B5EF4-FFF2-40B4-BE49-F238E27FC236}">
                <a16:creationId xmlns:a16="http://schemas.microsoft.com/office/drawing/2014/main" id="{8041DD61-971C-422A-92B1-9483E1B19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243840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98" name="Line 110">
            <a:extLst>
              <a:ext uri="{FF2B5EF4-FFF2-40B4-BE49-F238E27FC236}">
                <a16:creationId xmlns:a16="http://schemas.microsoft.com/office/drawing/2014/main" id="{020FAFC9-CCBC-4FEF-965E-85599C85FA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7700" y="2438400"/>
            <a:ext cx="85725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99" name="Line 111">
            <a:extLst>
              <a:ext uri="{FF2B5EF4-FFF2-40B4-BE49-F238E27FC236}">
                <a16:creationId xmlns:a16="http://schemas.microsoft.com/office/drawing/2014/main" id="{874F9FC2-67A1-44F1-98BC-161603665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0" cy="224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800" name="Line 112">
            <a:extLst>
              <a:ext uri="{FF2B5EF4-FFF2-40B4-BE49-F238E27FC236}">
                <a16:creationId xmlns:a16="http://schemas.microsoft.com/office/drawing/2014/main" id="{018E460F-2616-456D-970E-8D4092778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2438400"/>
            <a:ext cx="0" cy="224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801" name="Line 113">
            <a:extLst>
              <a:ext uri="{FF2B5EF4-FFF2-40B4-BE49-F238E27FC236}">
                <a16:creationId xmlns:a16="http://schemas.microsoft.com/office/drawing/2014/main" id="{BD0A5EFA-DE13-497D-AE7F-A8595F825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438400"/>
            <a:ext cx="1181100" cy="2286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8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8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8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6513780-CE1B-4DEF-8F9B-38D5D85D7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Secondary Index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D720B65-D9AE-4603-8F21-C12FBB509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Also called </a:t>
            </a:r>
            <a:r>
              <a:rPr lang="en-US" altLang="en-US" b="1" i="1"/>
              <a:t>nonclustering</a:t>
            </a:r>
            <a:r>
              <a:rPr lang="en-US" altLang="en-US"/>
              <a:t> index</a:t>
            </a:r>
          </a:p>
          <a:p>
            <a:pPr eaLnBrk="1" hangingPunct="1"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Defined on: </a:t>
            </a: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an </a:t>
            </a:r>
            <a:r>
              <a:rPr lang="en-US" altLang="en-US" b="1"/>
              <a:t>unordered</a:t>
            </a:r>
            <a:r>
              <a:rPr lang="en-US" altLang="en-US"/>
              <a:t> data file, or </a:t>
            </a:r>
          </a:p>
          <a:p>
            <a:pPr lvl="1" eaLnBrk="1" hangingPunct="1"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on a </a:t>
            </a:r>
            <a:r>
              <a:rPr lang="en-US" altLang="en-US" b="1"/>
              <a:t>non-ordering</a:t>
            </a:r>
            <a:r>
              <a:rPr lang="en-US" altLang="en-US"/>
              <a:t> field of an </a:t>
            </a:r>
            <a:r>
              <a:rPr lang="en-US" altLang="en-US">
                <a:solidFill>
                  <a:srgbClr val="FF0000"/>
                </a:solidFill>
              </a:rPr>
              <a:t>ordered</a:t>
            </a:r>
            <a:r>
              <a:rPr lang="en-US" altLang="en-US"/>
              <a:t> data file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Can be defined on a key or non-key field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endParaRPr lang="en-US" altLang="en-US" sz="1200"/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Includes one index entry for </a:t>
            </a:r>
            <a:r>
              <a:rPr lang="en-US" altLang="en-US" b="1" i="1"/>
              <a:t>each record</a:t>
            </a:r>
            <a:r>
              <a:rPr lang="en-US" altLang="en-US"/>
              <a:t> in the data file.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Thus, it is a dense index and also called a </a:t>
            </a:r>
            <a:r>
              <a:rPr lang="en-US" altLang="en-US" b="1" i="1"/>
              <a:t>dense index</a:t>
            </a:r>
            <a:endParaRPr lang="en-US" altLang="en-US"/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The index entry points to …?!</a:t>
            </a:r>
          </a:p>
          <a:p>
            <a:pPr>
              <a:spcAft>
                <a:spcPts val="600"/>
              </a:spcAft>
              <a:buClr>
                <a:schemeClr val="tx2"/>
              </a:buClr>
              <a:buNone/>
            </a:pPr>
            <a:endParaRPr lang="en-US" altLang="en-US"/>
          </a:p>
          <a:p>
            <a:pPr>
              <a:spcAft>
                <a:spcPts val="600"/>
              </a:spcAft>
              <a:buClr>
                <a:schemeClr val="tx2"/>
              </a:buClr>
              <a:buNone/>
            </a:pPr>
            <a:r>
              <a:rPr lang="en-US" altLang="en-US" sz="1800"/>
              <a:t>. 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6">
            <a:extLst>
              <a:ext uri="{FF2B5EF4-FFF2-40B4-BE49-F238E27FC236}">
                <a16:creationId xmlns:a16="http://schemas.microsoft.com/office/drawing/2014/main" id="{C12687CD-4228-49FD-80DB-A95E31509976}"/>
              </a:ext>
            </a:extLst>
          </p:cNvPr>
          <p:cNvGrpSpPr>
            <a:grpSpLocks/>
          </p:cNvGrpSpPr>
          <p:nvPr/>
        </p:nvGrpSpPr>
        <p:grpSpPr bwMode="auto">
          <a:xfrm>
            <a:off x="747713" y="1731963"/>
            <a:ext cx="7861300" cy="1479550"/>
            <a:chOff x="471" y="1091"/>
            <a:chExt cx="4952" cy="932"/>
          </a:xfrm>
        </p:grpSpPr>
        <p:grpSp>
          <p:nvGrpSpPr>
            <p:cNvPr id="25684" name="Group 4">
              <a:extLst>
                <a:ext uri="{FF2B5EF4-FFF2-40B4-BE49-F238E27FC236}">
                  <a16:creationId xmlns:a16="http://schemas.microsoft.com/office/drawing/2014/main" id="{A2614BCA-9BB2-4CC3-9C02-09849EF01A7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294" y="894"/>
              <a:ext cx="932" cy="1326"/>
              <a:chOff x="3240" y="3060"/>
              <a:chExt cx="1980" cy="2880"/>
            </a:xfrm>
          </p:grpSpPr>
          <p:sp>
            <p:nvSpPr>
              <p:cNvPr id="25706" name="Text Box 5">
                <a:extLst>
                  <a:ext uri="{FF2B5EF4-FFF2-40B4-BE49-F238E27FC236}">
                    <a16:creationId xmlns:a16="http://schemas.microsoft.com/office/drawing/2014/main" id="{B1341464-B65E-4066-8DC2-6A995CAB2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306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707" name="Text Box 6">
                <a:extLst>
                  <a:ext uri="{FF2B5EF4-FFF2-40B4-BE49-F238E27FC236}">
                    <a16:creationId xmlns:a16="http://schemas.microsoft.com/office/drawing/2014/main" id="{85177A63-8958-405B-BA8B-098875944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342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708" name="Text Box 7">
                <a:extLst>
                  <a:ext uri="{FF2B5EF4-FFF2-40B4-BE49-F238E27FC236}">
                    <a16:creationId xmlns:a16="http://schemas.microsoft.com/office/drawing/2014/main" id="{40F630D4-2A28-467D-A624-5D7F78952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378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5709" name="Text Box 8">
                <a:extLst>
                  <a:ext uri="{FF2B5EF4-FFF2-40B4-BE49-F238E27FC236}">
                    <a16:creationId xmlns:a16="http://schemas.microsoft.com/office/drawing/2014/main" id="{1000E521-3C82-456B-A395-A09237275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414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5710" name="Text Box 9">
                <a:extLst>
                  <a:ext uri="{FF2B5EF4-FFF2-40B4-BE49-F238E27FC236}">
                    <a16:creationId xmlns:a16="http://schemas.microsoft.com/office/drawing/2014/main" id="{8A2BDB68-368A-43C1-9280-37FFFEAA1A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450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711" name="Text Box 10">
                <a:extLst>
                  <a:ext uri="{FF2B5EF4-FFF2-40B4-BE49-F238E27FC236}">
                    <a16:creationId xmlns:a16="http://schemas.microsoft.com/office/drawing/2014/main" id="{347DFD43-84C5-4A85-BFD8-D7E5488145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486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5712" name="Text Box 11">
                <a:extLst>
                  <a:ext uri="{FF2B5EF4-FFF2-40B4-BE49-F238E27FC236}">
                    <a16:creationId xmlns:a16="http://schemas.microsoft.com/office/drawing/2014/main" id="{68314298-E97A-4F44-BA34-013BE65AA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522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5713" name="Text Box 12">
                <a:extLst>
                  <a:ext uri="{FF2B5EF4-FFF2-40B4-BE49-F238E27FC236}">
                    <a16:creationId xmlns:a16="http://schemas.microsoft.com/office/drawing/2014/main" id="{1B996549-EA0C-4E8C-BCC2-8DAFE3B2A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558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25714" name="Line 13">
                <a:extLst>
                  <a:ext uri="{FF2B5EF4-FFF2-40B4-BE49-F238E27FC236}">
                    <a16:creationId xmlns:a16="http://schemas.microsoft.com/office/drawing/2014/main" id="{19F87792-84CF-49B3-81B2-B0CA60285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3060"/>
                <a:ext cx="0" cy="288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5" name="Group 14">
              <a:extLst>
                <a:ext uri="{FF2B5EF4-FFF2-40B4-BE49-F238E27FC236}">
                  <a16:creationId xmlns:a16="http://schemas.microsoft.com/office/drawing/2014/main" id="{9E413C48-5320-41BC-A2CC-9C09BEBCA04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885" y="894"/>
              <a:ext cx="932" cy="1326"/>
              <a:chOff x="3240" y="6300"/>
              <a:chExt cx="1980" cy="2880"/>
            </a:xfrm>
          </p:grpSpPr>
          <p:sp>
            <p:nvSpPr>
              <p:cNvPr id="25697" name="Text Box 15">
                <a:extLst>
                  <a:ext uri="{FF2B5EF4-FFF2-40B4-BE49-F238E27FC236}">
                    <a16:creationId xmlns:a16="http://schemas.microsoft.com/office/drawing/2014/main" id="{BC35DE23-5E93-4A88-859A-869FD033D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630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25698" name="Text Box 16">
                <a:extLst>
                  <a:ext uri="{FF2B5EF4-FFF2-40B4-BE49-F238E27FC236}">
                    <a16:creationId xmlns:a16="http://schemas.microsoft.com/office/drawing/2014/main" id="{B81DC226-BEB7-4FFC-9898-C3F9AE7AEB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666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5699" name="Text Box 17">
                <a:extLst>
                  <a:ext uri="{FF2B5EF4-FFF2-40B4-BE49-F238E27FC236}">
                    <a16:creationId xmlns:a16="http://schemas.microsoft.com/office/drawing/2014/main" id="{4451007A-38E8-4947-AA08-60CC5E650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702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25700" name="Text Box 18">
                <a:extLst>
                  <a:ext uri="{FF2B5EF4-FFF2-40B4-BE49-F238E27FC236}">
                    <a16:creationId xmlns:a16="http://schemas.microsoft.com/office/drawing/2014/main" id="{A815B937-7DE8-4B9D-A782-2E1D6C625E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738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25701" name="Text Box 19">
                <a:extLst>
                  <a:ext uri="{FF2B5EF4-FFF2-40B4-BE49-F238E27FC236}">
                    <a16:creationId xmlns:a16="http://schemas.microsoft.com/office/drawing/2014/main" id="{A6A80997-64CD-42D8-8D85-20139AF9D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774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13</a:t>
                </a:r>
              </a:p>
            </p:txBody>
          </p:sp>
          <p:sp>
            <p:nvSpPr>
              <p:cNvPr id="25702" name="Text Box 20">
                <a:extLst>
                  <a:ext uri="{FF2B5EF4-FFF2-40B4-BE49-F238E27FC236}">
                    <a16:creationId xmlns:a16="http://schemas.microsoft.com/office/drawing/2014/main" id="{CD26F85B-BD46-4652-9FAA-BC878FD69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810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14</a:t>
                </a:r>
              </a:p>
            </p:txBody>
          </p:sp>
          <p:sp>
            <p:nvSpPr>
              <p:cNvPr id="25703" name="Text Box 21">
                <a:extLst>
                  <a:ext uri="{FF2B5EF4-FFF2-40B4-BE49-F238E27FC236}">
                    <a16:creationId xmlns:a16="http://schemas.microsoft.com/office/drawing/2014/main" id="{F174C5C9-8FF3-4452-B66F-F89223863F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846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25704" name="Text Box 22">
                <a:extLst>
                  <a:ext uri="{FF2B5EF4-FFF2-40B4-BE49-F238E27FC236}">
                    <a16:creationId xmlns:a16="http://schemas.microsoft.com/office/drawing/2014/main" id="{31795348-E155-4733-B6DB-2FCE2D414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0" y="882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25705" name="Line 23">
                <a:extLst>
                  <a:ext uri="{FF2B5EF4-FFF2-40B4-BE49-F238E27FC236}">
                    <a16:creationId xmlns:a16="http://schemas.microsoft.com/office/drawing/2014/main" id="{A45BB2B4-7C8B-4F21-8347-A28B8BC2C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6300"/>
                <a:ext cx="0" cy="288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6" name="Group 24">
              <a:extLst>
                <a:ext uri="{FF2B5EF4-FFF2-40B4-BE49-F238E27FC236}">
                  <a16:creationId xmlns:a16="http://schemas.microsoft.com/office/drawing/2014/main" id="{5810C53B-284B-4A71-BAD8-734E19C87CC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476" y="894"/>
              <a:ext cx="932" cy="1326"/>
              <a:chOff x="2880" y="7560"/>
              <a:chExt cx="1980" cy="2880"/>
            </a:xfrm>
          </p:grpSpPr>
          <p:sp>
            <p:nvSpPr>
              <p:cNvPr id="25688" name="Text Box 25">
                <a:extLst>
                  <a:ext uri="{FF2B5EF4-FFF2-40B4-BE49-F238E27FC236}">
                    <a16:creationId xmlns:a16="http://schemas.microsoft.com/office/drawing/2014/main" id="{6130AE95-FAE7-4F0F-8624-B03B6E51C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756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17</a:t>
                </a:r>
              </a:p>
            </p:txBody>
          </p:sp>
          <p:sp>
            <p:nvSpPr>
              <p:cNvPr id="25689" name="Text Box 26">
                <a:extLst>
                  <a:ext uri="{FF2B5EF4-FFF2-40B4-BE49-F238E27FC236}">
                    <a16:creationId xmlns:a16="http://schemas.microsoft.com/office/drawing/2014/main" id="{F5940F91-9C59-4BA9-A9B0-0399CBB7D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792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18</a:t>
                </a:r>
              </a:p>
            </p:txBody>
          </p:sp>
          <p:sp>
            <p:nvSpPr>
              <p:cNvPr id="25690" name="Text Box 27">
                <a:extLst>
                  <a:ext uri="{FF2B5EF4-FFF2-40B4-BE49-F238E27FC236}">
                    <a16:creationId xmlns:a16="http://schemas.microsoft.com/office/drawing/2014/main" id="{DFCB4056-86FC-42BD-9ED6-3612D83F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828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25691" name="Text Box 28">
                <a:extLst>
                  <a:ext uri="{FF2B5EF4-FFF2-40B4-BE49-F238E27FC236}">
                    <a16:creationId xmlns:a16="http://schemas.microsoft.com/office/drawing/2014/main" id="{30B61004-6CBB-40CD-88DC-DC4B593778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864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25692" name="Text Box 29">
                <a:extLst>
                  <a:ext uri="{FF2B5EF4-FFF2-40B4-BE49-F238E27FC236}">
                    <a16:creationId xmlns:a16="http://schemas.microsoft.com/office/drawing/2014/main" id="{43192459-AAF8-45FF-804A-8366A0F94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00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25693" name="Text Box 30">
                <a:extLst>
                  <a:ext uri="{FF2B5EF4-FFF2-40B4-BE49-F238E27FC236}">
                    <a16:creationId xmlns:a16="http://schemas.microsoft.com/office/drawing/2014/main" id="{AAF0BA7B-2F07-4051-8493-CF47D3173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36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22</a:t>
                </a:r>
              </a:p>
            </p:txBody>
          </p:sp>
          <p:sp>
            <p:nvSpPr>
              <p:cNvPr id="25694" name="Text Box 31">
                <a:extLst>
                  <a:ext uri="{FF2B5EF4-FFF2-40B4-BE49-F238E27FC236}">
                    <a16:creationId xmlns:a16="http://schemas.microsoft.com/office/drawing/2014/main" id="{909D3472-0D0D-4DB1-A640-4AA65E7A9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72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23</a:t>
                </a:r>
              </a:p>
            </p:txBody>
          </p:sp>
          <p:sp>
            <p:nvSpPr>
              <p:cNvPr id="25695" name="Text Box 32">
                <a:extLst>
                  <a:ext uri="{FF2B5EF4-FFF2-40B4-BE49-F238E27FC236}">
                    <a16:creationId xmlns:a16="http://schemas.microsoft.com/office/drawing/2014/main" id="{9E6841C6-8EB8-4097-868E-D69E19A206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008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24</a:t>
                </a:r>
              </a:p>
            </p:txBody>
          </p:sp>
          <p:sp>
            <p:nvSpPr>
              <p:cNvPr id="25696" name="Line 33">
                <a:extLst>
                  <a:ext uri="{FF2B5EF4-FFF2-40B4-BE49-F238E27FC236}">
                    <a16:creationId xmlns:a16="http://schemas.microsoft.com/office/drawing/2014/main" id="{3F2727CE-0525-4F13-8959-EC7B1B916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7560"/>
                <a:ext cx="0" cy="288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87" name="Text Box 115">
              <a:extLst>
                <a:ext uri="{FF2B5EF4-FFF2-40B4-BE49-F238E27FC236}">
                  <a16:creationId xmlns:a16="http://schemas.microsoft.com/office/drawing/2014/main" id="{26160618-A8A7-4217-9B22-0B033E43F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1129"/>
              <a:ext cx="59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Index</a:t>
              </a:r>
            </a:p>
          </p:txBody>
        </p:sp>
      </p:grp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29E8729-4A8B-4C6C-872F-F05CA0F99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" y="304800"/>
            <a:ext cx="9053513" cy="533400"/>
          </a:xfrm>
        </p:spPr>
        <p:txBody>
          <a:bodyPr/>
          <a:lstStyle/>
          <a:p>
            <a:r>
              <a:rPr lang="en-US" altLang="en-US"/>
              <a:t>Secondary Index on key field</a:t>
            </a:r>
          </a:p>
        </p:txBody>
      </p:sp>
      <p:sp>
        <p:nvSpPr>
          <p:cNvPr id="507992" name="Line 88">
            <a:extLst>
              <a:ext uri="{FF2B5EF4-FFF2-40B4-BE49-F238E27FC236}">
                <a16:creationId xmlns:a16="http://schemas.microsoft.com/office/drawing/2014/main" id="{E5613185-6B45-4F98-B045-F32309C9D89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16588" y="1411289"/>
            <a:ext cx="1028700" cy="445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3" name="Line 89">
            <a:extLst>
              <a:ext uri="{FF2B5EF4-FFF2-40B4-BE49-F238E27FC236}">
                <a16:creationId xmlns:a16="http://schemas.microsoft.com/office/drawing/2014/main" id="{0AC5F41E-46B7-43DE-94FF-1DB83DDB63B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162677" y="2101852"/>
            <a:ext cx="1076325" cy="302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4" name="Line 90">
            <a:extLst>
              <a:ext uri="{FF2B5EF4-FFF2-40B4-BE49-F238E27FC236}">
                <a16:creationId xmlns:a16="http://schemas.microsoft.com/office/drawing/2014/main" id="{62B278AF-DAA2-4A60-8963-9E0B9CA6FD8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754021" y="2956721"/>
            <a:ext cx="1076325" cy="1316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5" name="Line 91">
            <a:extLst>
              <a:ext uri="{FF2B5EF4-FFF2-40B4-BE49-F238E27FC236}">
                <a16:creationId xmlns:a16="http://schemas.microsoft.com/office/drawing/2014/main" id="{F3AC4D62-574E-410D-B85C-5D7840A49E6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110165" y="1574802"/>
            <a:ext cx="1076325" cy="4079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6" name="Line 92">
            <a:extLst>
              <a:ext uri="{FF2B5EF4-FFF2-40B4-BE49-F238E27FC236}">
                <a16:creationId xmlns:a16="http://schemas.microsoft.com/office/drawing/2014/main" id="{938E1AEB-E8A3-465C-96D7-4A3A75277AD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215190" y="3286127"/>
            <a:ext cx="1076325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7" name="Line 93">
            <a:extLst>
              <a:ext uri="{FF2B5EF4-FFF2-40B4-BE49-F238E27FC236}">
                <a16:creationId xmlns:a16="http://schemas.microsoft.com/office/drawing/2014/main" id="{B48CA55D-62BD-4C31-B6AB-BC6EEA3DF5E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623052" y="3614738"/>
            <a:ext cx="1076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8" name="Line 94">
            <a:extLst>
              <a:ext uri="{FF2B5EF4-FFF2-40B4-BE49-F238E27FC236}">
                <a16:creationId xmlns:a16="http://schemas.microsoft.com/office/drawing/2014/main" id="{10316450-CC4E-4090-9320-CCFCEE47C52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990977" y="1246188"/>
            <a:ext cx="1076325" cy="4737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99" name="Line 95">
            <a:extLst>
              <a:ext uri="{FF2B5EF4-FFF2-40B4-BE49-F238E27FC236}">
                <a16:creationId xmlns:a16="http://schemas.microsoft.com/office/drawing/2014/main" id="{1F229A7E-3608-4B60-8DEF-62AB26D5B1A4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557964" y="3154363"/>
            <a:ext cx="1076325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0" name="Line 96">
            <a:extLst>
              <a:ext uri="{FF2B5EF4-FFF2-40B4-BE49-F238E27FC236}">
                <a16:creationId xmlns:a16="http://schemas.microsoft.com/office/drawing/2014/main" id="{B8EE4EC1-AAE0-44B2-9D1F-79B0C2F0623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754815" y="2562227"/>
            <a:ext cx="1076325" cy="210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1" name="Line 97">
            <a:extLst>
              <a:ext uri="{FF2B5EF4-FFF2-40B4-BE49-F238E27FC236}">
                <a16:creationId xmlns:a16="http://schemas.microsoft.com/office/drawing/2014/main" id="{367B0DC2-B068-4A10-A0D4-78477BF7589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714877" y="2890838"/>
            <a:ext cx="1076325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2" name="Line 98">
            <a:extLst>
              <a:ext uri="{FF2B5EF4-FFF2-40B4-BE49-F238E27FC236}">
                <a16:creationId xmlns:a16="http://schemas.microsoft.com/office/drawing/2014/main" id="{97D6F7CE-2FA2-42CD-9F5F-993E2A11157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175252" y="3614738"/>
            <a:ext cx="1076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3" name="Line 99">
            <a:extLst>
              <a:ext uri="{FF2B5EF4-FFF2-40B4-BE49-F238E27FC236}">
                <a16:creationId xmlns:a16="http://schemas.microsoft.com/office/drawing/2014/main" id="{80A786B0-D3B7-4C0F-9E7C-522B7333097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398046" y="2101058"/>
            <a:ext cx="1076325" cy="302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4" name="Line 100">
            <a:extLst>
              <a:ext uri="{FF2B5EF4-FFF2-40B4-BE49-F238E27FC236}">
                <a16:creationId xmlns:a16="http://schemas.microsoft.com/office/drawing/2014/main" id="{35B74D47-4C41-415E-9FF4-F50A2CD0C0A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965827" y="2298702"/>
            <a:ext cx="1076325" cy="263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5" name="Line 101">
            <a:extLst>
              <a:ext uri="{FF2B5EF4-FFF2-40B4-BE49-F238E27FC236}">
                <a16:creationId xmlns:a16="http://schemas.microsoft.com/office/drawing/2014/main" id="{08CCFA22-CB4E-46CA-9B34-13142F6036E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333752" y="2562227"/>
            <a:ext cx="1076325" cy="210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6" name="Line 102">
            <a:extLst>
              <a:ext uri="{FF2B5EF4-FFF2-40B4-BE49-F238E27FC236}">
                <a16:creationId xmlns:a16="http://schemas.microsoft.com/office/drawing/2014/main" id="{572D2A0E-69C6-4AFA-A9F2-EB8C43B45FB9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239546" y="2496346"/>
            <a:ext cx="1076325" cy="2236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7" name="Line 103">
            <a:extLst>
              <a:ext uri="{FF2B5EF4-FFF2-40B4-BE49-F238E27FC236}">
                <a16:creationId xmlns:a16="http://schemas.microsoft.com/office/drawing/2014/main" id="{F05E9031-AB78-4716-9188-4D6F5487CEB4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385471" y="3088483"/>
            <a:ext cx="1076325" cy="1052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8" name="Line 104">
            <a:extLst>
              <a:ext uri="{FF2B5EF4-FFF2-40B4-BE49-F238E27FC236}">
                <a16:creationId xmlns:a16="http://schemas.microsoft.com/office/drawing/2014/main" id="{BABF32EB-2582-494A-A1B6-0520D3FF6B04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649789" y="2430463"/>
            <a:ext cx="1076325" cy="2368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09" name="Line 105">
            <a:extLst>
              <a:ext uri="{FF2B5EF4-FFF2-40B4-BE49-F238E27FC236}">
                <a16:creationId xmlns:a16="http://schemas.microsoft.com/office/drawing/2014/main" id="{DECA2008-1371-47D1-826C-FFFE3BD074D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873377" y="3286127"/>
            <a:ext cx="1076325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10" name="Line 106">
            <a:extLst>
              <a:ext uri="{FF2B5EF4-FFF2-40B4-BE49-F238E27FC236}">
                <a16:creationId xmlns:a16="http://schemas.microsoft.com/office/drawing/2014/main" id="{8619329E-1172-4A43-94AB-320B00BF62A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49477" y="2825752"/>
            <a:ext cx="1076325" cy="157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11" name="Line 107">
            <a:extLst>
              <a:ext uri="{FF2B5EF4-FFF2-40B4-BE49-F238E27FC236}">
                <a16:creationId xmlns:a16="http://schemas.microsoft.com/office/drawing/2014/main" id="{7A1C48B6-4083-4DDE-AF9A-A5DDC9612B9E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201196" y="3088483"/>
            <a:ext cx="1076325" cy="1052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12" name="Line 108">
            <a:extLst>
              <a:ext uri="{FF2B5EF4-FFF2-40B4-BE49-F238E27FC236}">
                <a16:creationId xmlns:a16="http://schemas.microsoft.com/office/drawing/2014/main" id="{811DA50D-BFFF-4515-88E5-CD42DB09063D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925890" y="2101852"/>
            <a:ext cx="1076325" cy="302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13" name="Line 109">
            <a:extLst>
              <a:ext uri="{FF2B5EF4-FFF2-40B4-BE49-F238E27FC236}">
                <a16:creationId xmlns:a16="http://schemas.microsoft.com/office/drawing/2014/main" id="{41DD7D2F-E0B5-4634-A34F-477C2D64376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621633" y="3088482"/>
            <a:ext cx="1076325" cy="1052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14" name="Line 110">
            <a:extLst>
              <a:ext uri="{FF2B5EF4-FFF2-40B4-BE49-F238E27FC236}">
                <a16:creationId xmlns:a16="http://schemas.microsoft.com/office/drawing/2014/main" id="{29F88366-8B35-4A8F-94E0-441A6FC7BE0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346327" y="3154363"/>
            <a:ext cx="1076325" cy="9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015" name="Line 111">
            <a:extLst>
              <a:ext uri="{FF2B5EF4-FFF2-40B4-BE49-F238E27FC236}">
                <a16:creationId xmlns:a16="http://schemas.microsoft.com/office/drawing/2014/main" id="{666E9EE9-4B7C-4221-ADA5-BBD2C167DE08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938465" y="2298702"/>
            <a:ext cx="1076325" cy="263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114">
            <a:extLst>
              <a:ext uri="{FF2B5EF4-FFF2-40B4-BE49-F238E27FC236}">
                <a16:creationId xmlns:a16="http://schemas.microsoft.com/office/drawing/2014/main" id="{6F42D4FC-1B66-49C6-828C-FB009C7B264E}"/>
              </a:ext>
            </a:extLst>
          </p:cNvPr>
          <p:cNvGrpSpPr>
            <a:grpSpLocks/>
          </p:cNvGrpSpPr>
          <p:nvPr/>
        </p:nvGrpSpPr>
        <p:grpSpPr bwMode="auto">
          <a:xfrm>
            <a:off x="317502" y="4152902"/>
            <a:ext cx="8158163" cy="2017713"/>
            <a:chOff x="200" y="2616"/>
            <a:chExt cx="5139" cy="1271"/>
          </a:xfrm>
        </p:grpSpPr>
        <p:grpSp>
          <p:nvGrpSpPr>
            <p:cNvPr id="25629" name="Group 34">
              <a:extLst>
                <a:ext uri="{FF2B5EF4-FFF2-40B4-BE49-F238E27FC236}">
                  <a16:creationId xmlns:a16="http://schemas.microsoft.com/office/drawing/2014/main" id="{04D481B8-AB63-452B-8F7B-42E810FC6FF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72" y="2920"/>
              <a:ext cx="1271" cy="663"/>
              <a:chOff x="6120" y="360"/>
              <a:chExt cx="2700" cy="1440"/>
            </a:xfrm>
          </p:grpSpPr>
          <p:sp>
            <p:nvSpPr>
              <p:cNvPr id="25676" name="Text Box 35">
                <a:extLst>
                  <a:ext uri="{FF2B5EF4-FFF2-40B4-BE49-F238E27FC236}">
                    <a16:creationId xmlns:a16="http://schemas.microsoft.com/office/drawing/2014/main" id="{587505A0-09DB-4DBE-BAF7-526A85B43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36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9</a:t>
                </a:r>
              </a:p>
            </p:txBody>
          </p:sp>
          <p:sp>
            <p:nvSpPr>
              <p:cNvPr id="25677" name="Text Box 36">
                <a:extLst>
                  <a:ext uri="{FF2B5EF4-FFF2-40B4-BE49-F238E27FC236}">
                    <a16:creationId xmlns:a16="http://schemas.microsoft.com/office/drawing/2014/main" id="{C0C45AB6-D4E0-4081-88B7-356189698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72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5</a:t>
                </a:r>
              </a:p>
            </p:txBody>
          </p:sp>
          <p:sp>
            <p:nvSpPr>
              <p:cNvPr id="25678" name="Text Box 37">
                <a:extLst>
                  <a:ext uri="{FF2B5EF4-FFF2-40B4-BE49-F238E27FC236}">
                    <a16:creationId xmlns:a16="http://schemas.microsoft.com/office/drawing/2014/main" id="{6F425A6D-CFB0-4983-90A8-DFA5C14B1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08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13</a:t>
                </a:r>
              </a:p>
            </p:txBody>
          </p:sp>
          <p:sp>
            <p:nvSpPr>
              <p:cNvPr id="25679" name="Text Box 38">
                <a:extLst>
                  <a:ext uri="{FF2B5EF4-FFF2-40B4-BE49-F238E27FC236}">
                    <a16:creationId xmlns:a16="http://schemas.microsoft.com/office/drawing/2014/main" id="{C0A0AD8B-29A8-4271-8850-29F8AC40E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44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8</a:t>
                </a:r>
              </a:p>
            </p:txBody>
          </p:sp>
          <p:sp>
            <p:nvSpPr>
              <p:cNvPr id="25680" name="Line 39">
                <a:extLst>
                  <a:ext uri="{FF2B5EF4-FFF2-40B4-BE49-F238E27FC236}">
                    <a16:creationId xmlns:a16="http://schemas.microsoft.com/office/drawing/2014/main" id="{2A319CA5-5F1E-4ACD-B81E-9ED46C2B2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1" name="Line 40">
                <a:extLst>
                  <a:ext uri="{FF2B5EF4-FFF2-40B4-BE49-F238E27FC236}">
                    <a16:creationId xmlns:a16="http://schemas.microsoft.com/office/drawing/2014/main" id="{97AA1EAC-C9BE-4D9A-97D8-1997D99A1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2" name="Line 41">
                <a:extLst>
                  <a:ext uri="{FF2B5EF4-FFF2-40B4-BE49-F238E27FC236}">
                    <a16:creationId xmlns:a16="http://schemas.microsoft.com/office/drawing/2014/main" id="{A58CA21E-AE5B-4790-B35E-26F1D3131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3" name="Line 42">
                <a:extLst>
                  <a:ext uri="{FF2B5EF4-FFF2-40B4-BE49-F238E27FC236}">
                    <a16:creationId xmlns:a16="http://schemas.microsoft.com/office/drawing/2014/main" id="{FB173FBC-32AC-461A-8CAA-94DEBEF51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0" name="Group 43">
              <a:extLst>
                <a:ext uri="{FF2B5EF4-FFF2-40B4-BE49-F238E27FC236}">
                  <a16:creationId xmlns:a16="http://schemas.microsoft.com/office/drawing/2014/main" id="{8E2F9C8B-6CAD-499D-94B6-86C32D1CD59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626" y="2920"/>
              <a:ext cx="1271" cy="663"/>
              <a:chOff x="6120" y="360"/>
              <a:chExt cx="2700" cy="1440"/>
            </a:xfrm>
          </p:grpSpPr>
          <p:sp>
            <p:nvSpPr>
              <p:cNvPr id="25668" name="Text Box 44">
                <a:extLst>
                  <a:ext uri="{FF2B5EF4-FFF2-40B4-BE49-F238E27FC236}">
                    <a16:creationId xmlns:a16="http://schemas.microsoft.com/office/drawing/2014/main" id="{41E67057-0A97-4D6D-BEDB-F737331FD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36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6</a:t>
                </a:r>
              </a:p>
            </p:txBody>
          </p:sp>
          <p:sp>
            <p:nvSpPr>
              <p:cNvPr id="25669" name="Text Box 45">
                <a:extLst>
                  <a:ext uri="{FF2B5EF4-FFF2-40B4-BE49-F238E27FC236}">
                    <a16:creationId xmlns:a16="http://schemas.microsoft.com/office/drawing/2014/main" id="{6A8B9CE8-233B-4A9C-800C-1129B41387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72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15</a:t>
                </a:r>
              </a:p>
            </p:txBody>
          </p:sp>
          <p:sp>
            <p:nvSpPr>
              <p:cNvPr id="25670" name="Text Box 46">
                <a:extLst>
                  <a:ext uri="{FF2B5EF4-FFF2-40B4-BE49-F238E27FC236}">
                    <a16:creationId xmlns:a16="http://schemas.microsoft.com/office/drawing/2014/main" id="{19384B18-91D6-4470-817D-C9676D369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08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3</a:t>
                </a:r>
              </a:p>
            </p:txBody>
          </p:sp>
          <p:sp>
            <p:nvSpPr>
              <p:cNvPr id="25671" name="Text Box 47">
                <a:extLst>
                  <a:ext uri="{FF2B5EF4-FFF2-40B4-BE49-F238E27FC236}">
                    <a16:creationId xmlns:a16="http://schemas.microsoft.com/office/drawing/2014/main" id="{1D8DCD78-FDB1-47D3-B6F7-C56C6F6DB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44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17</a:t>
                </a:r>
              </a:p>
            </p:txBody>
          </p:sp>
          <p:sp>
            <p:nvSpPr>
              <p:cNvPr id="25672" name="Line 48">
                <a:extLst>
                  <a:ext uri="{FF2B5EF4-FFF2-40B4-BE49-F238E27FC236}">
                    <a16:creationId xmlns:a16="http://schemas.microsoft.com/office/drawing/2014/main" id="{771C0521-156B-4569-AC7B-F8B56F20C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3" name="Line 49">
                <a:extLst>
                  <a:ext uri="{FF2B5EF4-FFF2-40B4-BE49-F238E27FC236}">
                    <a16:creationId xmlns:a16="http://schemas.microsoft.com/office/drawing/2014/main" id="{B0CEEFFF-A53B-4543-9DA6-BC9994D77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4" name="Line 50">
                <a:extLst>
                  <a:ext uri="{FF2B5EF4-FFF2-40B4-BE49-F238E27FC236}">
                    <a16:creationId xmlns:a16="http://schemas.microsoft.com/office/drawing/2014/main" id="{D871C903-0B80-4CE0-AA20-5251D33EF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5" name="Line 51">
                <a:extLst>
                  <a:ext uri="{FF2B5EF4-FFF2-40B4-BE49-F238E27FC236}">
                    <a16:creationId xmlns:a16="http://schemas.microsoft.com/office/drawing/2014/main" id="{357C0D1F-1077-49BB-8902-EB9EC2F23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1" name="Group 52">
              <a:extLst>
                <a:ext uri="{FF2B5EF4-FFF2-40B4-BE49-F238E27FC236}">
                  <a16:creationId xmlns:a16="http://schemas.microsoft.com/office/drawing/2014/main" id="{B537946B-2C08-4FAE-A11B-579E7214BE8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880" y="2920"/>
              <a:ext cx="1271" cy="663"/>
              <a:chOff x="6120" y="360"/>
              <a:chExt cx="2700" cy="1440"/>
            </a:xfrm>
          </p:grpSpPr>
          <p:sp>
            <p:nvSpPr>
              <p:cNvPr id="25660" name="Text Box 53">
                <a:extLst>
                  <a:ext uri="{FF2B5EF4-FFF2-40B4-BE49-F238E27FC236}">
                    <a16:creationId xmlns:a16="http://schemas.microsoft.com/office/drawing/2014/main" id="{C67DBE15-0D25-4EC7-B072-D43D650D1F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36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21</a:t>
                </a:r>
              </a:p>
            </p:txBody>
          </p:sp>
          <p:sp>
            <p:nvSpPr>
              <p:cNvPr id="25661" name="Text Box 54">
                <a:extLst>
                  <a:ext uri="{FF2B5EF4-FFF2-40B4-BE49-F238E27FC236}">
                    <a16:creationId xmlns:a16="http://schemas.microsoft.com/office/drawing/2014/main" id="{51D1E793-A70B-4878-BB6D-25AE9A9CB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72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11</a:t>
                </a:r>
              </a:p>
            </p:txBody>
          </p:sp>
          <p:sp>
            <p:nvSpPr>
              <p:cNvPr id="25662" name="Text Box 55">
                <a:extLst>
                  <a:ext uri="{FF2B5EF4-FFF2-40B4-BE49-F238E27FC236}">
                    <a16:creationId xmlns:a16="http://schemas.microsoft.com/office/drawing/2014/main" id="{69855E34-5439-42BD-A5D4-494AA0A53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08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16</a:t>
                </a:r>
              </a:p>
            </p:txBody>
          </p:sp>
          <p:sp>
            <p:nvSpPr>
              <p:cNvPr id="25663" name="Text Box 56">
                <a:extLst>
                  <a:ext uri="{FF2B5EF4-FFF2-40B4-BE49-F238E27FC236}">
                    <a16:creationId xmlns:a16="http://schemas.microsoft.com/office/drawing/2014/main" id="{6EB5B81B-7DF0-46EF-8A73-800CA7FCA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44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2</a:t>
                </a:r>
              </a:p>
            </p:txBody>
          </p:sp>
          <p:sp>
            <p:nvSpPr>
              <p:cNvPr id="25664" name="Line 57">
                <a:extLst>
                  <a:ext uri="{FF2B5EF4-FFF2-40B4-BE49-F238E27FC236}">
                    <a16:creationId xmlns:a16="http://schemas.microsoft.com/office/drawing/2014/main" id="{9C0A2F1A-A464-419F-9A29-70B15B3BA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Line 58">
                <a:extLst>
                  <a:ext uri="{FF2B5EF4-FFF2-40B4-BE49-F238E27FC236}">
                    <a16:creationId xmlns:a16="http://schemas.microsoft.com/office/drawing/2014/main" id="{49BE194F-2C84-4DA7-9CA9-88F80C2DB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Line 59">
                <a:extLst>
                  <a:ext uri="{FF2B5EF4-FFF2-40B4-BE49-F238E27FC236}">
                    <a16:creationId xmlns:a16="http://schemas.microsoft.com/office/drawing/2014/main" id="{414337E6-702C-41CD-B4B2-8D7898F9E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7" name="Line 60">
                <a:extLst>
                  <a:ext uri="{FF2B5EF4-FFF2-40B4-BE49-F238E27FC236}">
                    <a16:creationId xmlns:a16="http://schemas.microsoft.com/office/drawing/2014/main" id="{0CE4DEB9-9CAE-43F9-86DD-99E5BCF0A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2" name="Group 61">
              <a:extLst>
                <a:ext uri="{FF2B5EF4-FFF2-40B4-BE49-F238E27FC236}">
                  <a16:creationId xmlns:a16="http://schemas.microsoft.com/office/drawing/2014/main" id="{51259D67-1008-44E7-946E-704F1F92259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34" y="2920"/>
              <a:ext cx="1271" cy="663"/>
              <a:chOff x="6120" y="360"/>
              <a:chExt cx="2700" cy="1440"/>
            </a:xfrm>
          </p:grpSpPr>
          <p:sp>
            <p:nvSpPr>
              <p:cNvPr id="25652" name="Text Box 62">
                <a:extLst>
                  <a:ext uri="{FF2B5EF4-FFF2-40B4-BE49-F238E27FC236}">
                    <a16:creationId xmlns:a16="http://schemas.microsoft.com/office/drawing/2014/main" id="{CF691A30-69F6-46A2-8734-C53156D955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36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24</a:t>
                </a:r>
              </a:p>
            </p:txBody>
          </p:sp>
          <p:sp>
            <p:nvSpPr>
              <p:cNvPr id="25653" name="Text Box 63">
                <a:extLst>
                  <a:ext uri="{FF2B5EF4-FFF2-40B4-BE49-F238E27FC236}">
                    <a16:creationId xmlns:a16="http://schemas.microsoft.com/office/drawing/2014/main" id="{30948F7F-022F-4995-AD7F-ACFBF2026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72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10</a:t>
                </a:r>
              </a:p>
            </p:txBody>
          </p:sp>
          <p:sp>
            <p:nvSpPr>
              <p:cNvPr id="25654" name="Text Box 64">
                <a:extLst>
                  <a:ext uri="{FF2B5EF4-FFF2-40B4-BE49-F238E27FC236}">
                    <a16:creationId xmlns:a16="http://schemas.microsoft.com/office/drawing/2014/main" id="{A7AF3DAC-7A87-4F16-9049-4CDEF1BA9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08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20</a:t>
                </a:r>
              </a:p>
            </p:txBody>
          </p:sp>
          <p:sp>
            <p:nvSpPr>
              <p:cNvPr id="25655" name="Text Box 65">
                <a:extLst>
                  <a:ext uri="{FF2B5EF4-FFF2-40B4-BE49-F238E27FC236}">
                    <a16:creationId xmlns:a16="http://schemas.microsoft.com/office/drawing/2014/main" id="{495A7C1C-6AA5-4E6E-A1F8-718F2AAE9F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44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1</a:t>
                </a:r>
              </a:p>
            </p:txBody>
          </p:sp>
          <p:sp>
            <p:nvSpPr>
              <p:cNvPr id="25656" name="Line 66">
                <a:extLst>
                  <a:ext uri="{FF2B5EF4-FFF2-40B4-BE49-F238E27FC236}">
                    <a16:creationId xmlns:a16="http://schemas.microsoft.com/office/drawing/2014/main" id="{80DDA59C-E879-4279-814E-81A35A28D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7" name="Line 67">
                <a:extLst>
                  <a:ext uri="{FF2B5EF4-FFF2-40B4-BE49-F238E27FC236}">
                    <a16:creationId xmlns:a16="http://schemas.microsoft.com/office/drawing/2014/main" id="{31610D69-57F2-4AE9-9CDE-125E3C5B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Line 68">
                <a:extLst>
                  <a:ext uri="{FF2B5EF4-FFF2-40B4-BE49-F238E27FC236}">
                    <a16:creationId xmlns:a16="http://schemas.microsoft.com/office/drawing/2014/main" id="{4E4A08FF-B4EA-406E-BAD8-3CCD93145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Line 69">
                <a:extLst>
                  <a:ext uri="{FF2B5EF4-FFF2-40B4-BE49-F238E27FC236}">
                    <a16:creationId xmlns:a16="http://schemas.microsoft.com/office/drawing/2014/main" id="{40E76059-A186-44AE-867A-97109FE2F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3" name="Group 70">
              <a:extLst>
                <a:ext uri="{FF2B5EF4-FFF2-40B4-BE49-F238E27FC236}">
                  <a16:creationId xmlns:a16="http://schemas.microsoft.com/office/drawing/2014/main" id="{51FDF389-0E7E-4DB2-B94E-69AC3A82A8E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42" y="2920"/>
              <a:ext cx="1271" cy="663"/>
              <a:chOff x="6120" y="360"/>
              <a:chExt cx="2700" cy="1440"/>
            </a:xfrm>
          </p:grpSpPr>
          <p:sp>
            <p:nvSpPr>
              <p:cNvPr id="25644" name="Text Box 71">
                <a:extLst>
                  <a:ext uri="{FF2B5EF4-FFF2-40B4-BE49-F238E27FC236}">
                    <a16:creationId xmlns:a16="http://schemas.microsoft.com/office/drawing/2014/main" id="{D118F967-4F60-4937-B23C-9910E5FE0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36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12</a:t>
                </a:r>
              </a:p>
            </p:txBody>
          </p:sp>
          <p:sp>
            <p:nvSpPr>
              <p:cNvPr id="25645" name="Text Box 72">
                <a:extLst>
                  <a:ext uri="{FF2B5EF4-FFF2-40B4-BE49-F238E27FC236}">
                    <a16:creationId xmlns:a16="http://schemas.microsoft.com/office/drawing/2014/main" id="{75CC1124-B13A-4CA5-B6B7-CA55533818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72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7</a:t>
                </a:r>
              </a:p>
            </p:txBody>
          </p:sp>
          <p:sp>
            <p:nvSpPr>
              <p:cNvPr id="25646" name="Text Box 73">
                <a:extLst>
                  <a:ext uri="{FF2B5EF4-FFF2-40B4-BE49-F238E27FC236}">
                    <a16:creationId xmlns:a16="http://schemas.microsoft.com/office/drawing/2014/main" id="{920A8159-6CB6-48AC-933E-0550CA5F8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08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19</a:t>
                </a:r>
              </a:p>
            </p:txBody>
          </p:sp>
          <p:sp>
            <p:nvSpPr>
              <p:cNvPr id="25647" name="Text Box 74">
                <a:extLst>
                  <a:ext uri="{FF2B5EF4-FFF2-40B4-BE49-F238E27FC236}">
                    <a16:creationId xmlns:a16="http://schemas.microsoft.com/office/drawing/2014/main" id="{9804C453-8677-4101-A814-C0DE174E10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44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22</a:t>
                </a:r>
              </a:p>
            </p:txBody>
          </p:sp>
          <p:sp>
            <p:nvSpPr>
              <p:cNvPr id="25648" name="Line 75">
                <a:extLst>
                  <a:ext uri="{FF2B5EF4-FFF2-40B4-BE49-F238E27FC236}">
                    <a16:creationId xmlns:a16="http://schemas.microsoft.com/office/drawing/2014/main" id="{A93C6927-E472-4551-9BB7-28E2E1373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9" name="Line 76">
                <a:extLst>
                  <a:ext uri="{FF2B5EF4-FFF2-40B4-BE49-F238E27FC236}">
                    <a16:creationId xmlns:a16="http://schemas.microsoft.com/office/drawing/2014/main" id="{32FB7880-CFA3-4617-9B8B-567C2D7D6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0" name="Line 77">
                <a:extLst>
                  <a:ext uri="{FF2B5EF4-FFF2-40B4-BE49-F238E27FC236}">
                    <a16:creationId xmlns:a16="http://schemas.microsoft.com/office/drawing/2014/main" id="{2266C375-504E-42E4-91C3-8EEA84F21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1" name="Line 78">
                <a:extLst>
                  <a:ext uri="{FF2B5EF4-FFF2-40B4-BE49-F238E27FC236}">
                    <a16:creationId xmlns:a16="http://schemas.microsoft.com/office/drawing/2014/main" id="{3202D1A0-FB7C-426A-A864-9AA341B4C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4" name="Group 79">
              <a:extLst>
                <a:ext uri="{FF2B5EF4-FFF2-40B4-BE49-F238E27FC236}">
                  <a16:creationId xmlns:a16="http://schemas.microsoft.com/office/drawing/2014/main" id="{2AE33908-A120-4A82-8AAD-FDD023FEC2C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388" y="2920"/>
              <a:ext cx="1271" cy="663"/>
              <a:chOff x="6120" y="360"/>
              <a:chExt cx="2700" cy="1440"/>
            </a:xfrm>
          </p:grpSpPr>
          <p:sp>
            <p:nvSpPr>
              <p:cNvPr id="25636" name="Text Box 80">
                <a:extLst>
                  <a:ext uri="{FF2B5EF4-FFF2-40B4-BE49-F238E27FC236}">
                    <a16:creationId xmlns:a16="http://schemas.microsoft.com/office/drawing/2014/main" id="{18112423-2789-4627-9967-90775D082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36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 4</a:t>
                </a:r>
              </a:p>
            </p:txBody>
          </p:sp>
          <p:sp>
            <p:nvSpPr>
              <p:cNvPr id="25637" name="Text Box 81">
                <a:extLst>
                  <a:ext uri="{FF2B5EF4-FFF2-40B4-BE49-F238E27FC236}">
                    <a16:creationId xmlns:a16="http://schemas.microsoft.com/office/drawing/2014/main" id="{69867A01-64D8-4C1F-BBB3-570EE915C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72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23</a:t>
                </a:r>
              </a:p>
            </p:txBody>
          </p:sp>
          <p:sp>
            <p:nvSpPr>
              <p:cNvPr id="25638" name="Text Box 82">
                <a:extLst>
                  <a:ext uri="{FF2B5EF4-FFF2-40B4-BE49-F238E27FC236}">
                    <a16:creationId xmlns:a16="http://schemas.microsoft.com/office/drawing/2014/main" id="{F0695B51-1231-424B-A5F9-79E8958E5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08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18</a:t>
                </a:r>
              </a:p>
            </p:txBody>
          </p:sp>
          <p:sp>
            <p:nvSpPr>
              <p:cNvPr id="25639" name="Text Box 83">
                <a:extLst>
                  <a:ext uri="{FF2B5EF4-FFF2-40B4-BE49-F238E27FC236}">
                    <a16:creationId xmlns:a16="http://schemas.microsoft.com/office/drawing/2014/main" id="{AEB93359-0C5B-45D9-BCC9-74E63256EE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" y="1440"/>
                <a:ext cx="270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latin typeface="Times New Roman" panose="02020603050405020304" pitchFamily="18" charset="0"/>
                  </a:rPr>
                  <a:t>       14</a:t>
                </a:r>
              </a:p>
            </p:txBody>
          </p:sp>
          <p:sp>
            <p:nvSpPr>
              <p:cNvPr id="25640" name="Line 84">
                <a:extLst>
                  <a:ext uri="{FF2B5EF4-FFF2-40B4-BE49-F238E27FC236}">
                    <a16:creationId xmlns:a16="http://schemas.microsoft.com/office/drawing/2014/main" id="{C851B8CB-5AC9-43EA-A895-57216B225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1" name="Line 85">
                <a:extLst>
                  <a:ext uri="{FF2B5EF4-FFF2-40B4-BE49-F238E27FC236}">
                    <a16:creationId xmlns:a16="http://schemas.microsoft.com/office/drawing/2014/main" id="{F601508C-5CF8-47EC-B8BA-8447F9AFE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2" name="Line 86">
                <a:extLst>
                  <a:ext uri="{FF2B5EF4-FFF2-40B4-BE49-F238E27FC236}">
                    <a16:creationId xmlns:a16="http://schemas.microsoft.com/office/drawing/2014/main" id="{1F1C8AA4-C3C8-449A-ADDF-0BB40C5D9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3" name="Line 87">
                <a:extLst>
                  <a:ext uri="{FF2B5EF4-FFF2-40B4-BE49-F238E27FC236}">
                    <a16:creationId xmlns:a16="http://schemas.microsoft.com/office/drawing/2014/main" id="{2DEE0C9A-C97E-4FCC-BB59-F5A698F69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80" y="360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5" name="Text Box 112">
              <a:extLst>
                <a:ext uri="{FF2B5EF4-FFF2-40B4-BE49-F238E27FC236}">
                  <a16:creationId xmlns:a16="http://schemas.microsoft.com/office/drawing/2014/main" id="{9056633F-BD8D-44D0-A6A1-BE9C7CAFA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" y="3577"/>
              <a:ext cx="52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/>
                <a:t>Data</a:t>
              </a:r>
            </a:p>
          </p:txBody>
        </p:sp>
      </p:grpSp>
      <p:sp>
        <p:nvSpPr>
          <p:cNvPr id="508017" name="Text Box 113">
            <a:extLst>
              <a:ext uri="{FF2B5EF4-FFF2-40B4-BE49-F238E27FC236}">
                <a16:creationId xmlns:a16="http://schemas.microsoft.com/office/drawing/2014/main" id="{350F5B4F-2EFF-47F6-B1B3-C9B0D447E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483102"/>
            <a:ext cx="14049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500" b="1"/>
              <a:t>Indexing field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8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8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7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7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7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7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7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7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7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7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7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7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7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7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7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7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8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8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8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8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8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8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08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08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0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0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0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08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08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0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08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08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0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212A742-FCA9-44E8-B294-24E350F24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" y="304800"/>
            <a:ext cx="9053513" cy="533400"/>
          </a:xfrm>
        </p:spPr>
        <p:txBody>
          <a:bodyPr/>
          <a:lstStyle/>
          <a:p>
            <a:r>
              <a:rPr lang="en-US" altLang="en-US"/>
              <a:t>Secondary Index on non-key field</a:t>
            </a:r>
          </a:p>
        </p:txBody>
      </p:sp>
      <p:sp>
        <p:nvSpPr>
          <p:cNvPr id="508931" name="Text Box 3">
            <a:extLst>
              <a:ext uri="{FF2B5EF4-FFF2-40B4-BE49-F238E27FC236}">
                <a16:creationId xmlns:a16="http://schemas.microsoft.com/office/drawing/2014/main" id="{6F343706-613B-425D-B2D4-F9C0D86A0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2766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BLOCK OF RECORD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POINTERS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" name="Group 142">
            <a:extLst>
              <a:ext uri="{FF2B5EF4-FFF2-40B4-BE49-F238E27FC236}">
                <a16:creationId xmlns:a16="http://schemas.microsoft.com/office/drawing/2014/main" id="{944B3D24-9F6B-43C6-A485-ADDF62D0F79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811463" y="2354263"/>
            <a:ext cx="1727200" cy="6057900"/>
            <a:chOff x="2712" y="408"/>
            <a:chExt cx="1728" cy="3816"/>
          </a:xfrm>
        </p:grpSpPr>
        <p:sp>
          <p:nvSpPr>
            <p:cNvPr id="26707" name="Text Box 6">
              <a:extLst>
                <a:ext uri="{FF2B5EF4-FFF2-40B4-BE49-F238E27FC236}">
                  <a16:creationId xmlns:a16="http://schemas.microsoft.com/office/drawing/2014/main" id="{BD896711-C5F5-4B61-8864-6499184F7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408"/>
              <a:ext cx="172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708" name="Text Box 7">
              <a:extLst>
                <a:ext uri="{FF2B5EF4-FFF2-40B4-BE49-F238E27FC236}">
                  <a16:creationId xmlns:a16="http://schemas.microsoft.com/office/drawing/2014/main" id="{D571DE7D-44CC-48BB-93E6-DA85AAD93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552"/>
              <a:ext cx="172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709" name="Text Box 8">
              <a:extLst>
                <a:ext uri="{FF2B5EF4-FFF2-40B4-BE49-F238E27FC236}">
                  <a16:creationId xmlns:a16="http://schemas.microsoft.com/office/drawing/2014/main" id="{19411E28-35B5-44EF-BC5B-631DCDEF1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696"/>
              <a:ext cx="172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710" name="Text Box 9">
              <a:extLst>
                <a:ext uri="{FF2B5EF4-FFF2-40B4-BE49-F238E27FC236}">
                  <a16:creationId xmlns:a16="http://schemas.microsoft.com/office/drawing/2014/main" id="{E4505691-11FB-4ECE-BFEE-86D8F389B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840"/>
              <a:ext cx="172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6711" name="Line 10">
              <a:extLst>
                <a:ext uri="{FF2B5EF4-FFF2-40B4-BE49-F238E27FC236}">
                  <a16:creationId xmlns:a16="http://schemas.microsoft.com/office/drawing/2014/main" id="{6FC3E6BE-1F33-40CA-9439-A4B6BAB41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4" y="408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Line 11">
              <a:extLst>
                <a:ext uri="{FF2B5EF4-FFF2-40B4-BE49-F238E27FC236}">
                  <a16:creationId xmlns:a16="http://schemas.microsoft.com/office/drawing/2014/main" id="{5C2DFE17-A46D-4550-AC69-680F9EE62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2" y="408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Line 12">
              <a:extLst>
                <a:ext uri="{FF2B5EF4-FFF2-40B4-BE49-F238E27FC236}">
                  <a16:creationId xmlns:a16="http://schemas.microsoft.com/office/drawing/2014/main" id="{88F1DB41-E78B-45F6-BDD6-B8ABF714F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408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4" name="Line 13">
              <a:extLst>
                <a:ext uri="{FF2B5EF4-FFF2-40B4-BE49-F238E27FC236}">
                  <a16:creationId xmlns:a16="http://schemas.microsoft.com/office/drawing/2014/main" id="{A853209F-CF7D-4E48-A09E-5F96EEE19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408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5" name="Line 14">
              <a:extLst>
                <a:ext uri="{FF2B5EF4-FFF2-40B4-BE49-F238E27FC236}">
                  <a16:creationId xmlns:a16="http://schemas.microsoft.com/office/drawing/2014/main" id="{7C392962-FE57-4B8D-B38C-D9D170E27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408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16" name="Group 15">
              <a:extLst>
                <a:ext uri="{FF2B5EF4-FFF2-40B4-BE49-F238E27FC236}">
                  <a16:creationId xmlns:a16="http://schemas.microsoft.com/office/drawing/2014/main" id="{E198D065-941C-41A0-BD04-6BACC8F4F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1056"/>
              <a:ext cx="1728" cy="576"/>
              <a:chOff x="6660" y="3060"/>
              <a:chExt cx="4320" cy="1440"/>
            </a:xfrm>
          </p:grpSpPr>
          <p:grpSp>
            <p:nvGrpSpPr>
              <p:cNvPr id="26761" name="Group 16">
                <a:extLst>
                  <a:ext uri="{FF2B5EF4-FFF2-40B4-BE49-F238E27FC236}">
                    <a16:creationId xmlns:a16="http://schemas.microsoft.com/office/drawing/2014/main" id="{A2B5D83E-5FF1-4471-8667-AF3822C094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0" y="3060"/>
                <a:ext cx="4320" cy="1440"/>
                <a:chOff x="6120" y="360"/>
                <a:chExt cx="2700" cy="1440"/>
              </a:xfrm>
            </p:grpSpPr>
            <p:sp>
              <p:nvSpPr>
                <p:cNvPr id="26763" name="Text Box 17">
                  <a:extLst>
                    <a:ext uri="{FF2B5EF4-FFF2-40B4-BE49-F238E27FC236}">
                      <a16:creationId xmlns:a16="http://schemas.microsoft.com/office/drawing/2014/main" id="{7BDB21AD-3657-410F-AB06-FAB2D32F27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36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6764" name="Text Box 18">
                  <a:extLst>
                    <a:ext uri="{FF2B5EF4-FFF2-40B4-BE49-F238E27FC236}">
                      <a16:creationId xmlns:a16="http://schemas.microsoft.com/office/drawing/2014/main" id="{B8D0A1FB-10FC-47B6-BAD9-62DE4FE3D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72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765" name="Text Box 19">
                  <a:extLst>
                    <a:ext uri="{FF2B5EF4-FFF2-40B4-BE49-F238E27FC236}">
                      <a16:creationId xmlns:a16="http://schemas.microsoft.com/office/drawing/2014/main" id="{EA05F1D3-F1FA-428B-9CC5-9D1850D827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08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6766" name="Text Box 20">
                  <a:extLst>
                    <a:ext uri="{FF2B5EF4-FFF2-40B4-BE49-F238E27FC236}">
                      <a16:creationId xmlns:a16="http://schemas.microsoft.com/office/drawing/2014/main" id="{EB614BEA-4142-400C-ABD6-BF0A97F233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44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26767" name="Line 21">
                  <a:extLst>
                    <a:ext uri="{FF2B5EF4-FFF2-40B4-BE49-F238E27FC236}">
                      <a16:creationId xmlns:a16="http://schemas.microsoft.com/office/drawing/2014/main" id="{30CAF5BF-0863-4AF9-B093-CE4113104F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8" name="Line 22">
                  <a:extLst>
                    <a:ext uri="{FF2B5EF4-FFF2-40B4-BE49-F238E27FC236}">
                      <a16:creationId xmlns:a16="http://schemas.microsoft.com/office/drawing/2014/main" id="{60F9AB0D-E3A0-428E-97FD-A93EBBFC4F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9" name="Line 23">
                  <a:extLst>
                    <a:ext uri="{FF2B5EF4-FFF2-40B4-BE49-F238E27FC236}">
                      <a16:creationId xmlns:a16="http://schemas.microsoft.com/office/drawing/2014/main" id="{94CC0745-625E-41B0-848E-4AF927EC88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70" name="Line 24">
                  <a:extLst>
                    <a:ext uri="{FF2B5EF4-FFF2-40B4-BE49-F238E27FC236}">
                      <a16:creationId xmlns:a16="http://schemas.microsoft.com/office/drawing/2014/main" id="{3D226BC4-CB86-4A2E-B3DE-6F680FD4DA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62" name="Line 25">
                <a:extLst>
                  <a:ext uri="{FF2B5EF4-FFF2-40B4-BE49-F238E27FC236}">
                    <a16:creationId xmlns:a16="http://schemas.microsoft.com/office/drawing/2014/main" id="{270D8599-48E5-42F0-9C0C-8C2B03DEB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0" y="3060"/>
                <a:ext cx="0" cy="14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717" name="Group 26">
              <a:extLst>
                <a:ext uri="{FF2B5EF4-FFF2-40B4-BE49-F238E27FC236}">
                  <a16:creationId xmlns:a16="http://schemas.microsoft.com/office/drawing/2014/main" id="{4262417B-887C-4914-8FEC-ADAC5A725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1704"/>
              <a:ext cx="1728" cy="576"/>
              <a:chOff x="6660" y="3060"/>
              <a:chExt cx="4320" cy="1440"/>
            </a:xfrm>
          </p:grpSpPr>
          <p:grpSp>
            <p:nvGrpSpPr>
              <p:cNvPr id="26751" name="Group 27">
                <a:extLst>
                  <a:ext uri="{FF2B5EF4-FFF2-40B4-BE49-F238E27FC236}">
                    <a16:creationId xmlns:a16="http://schemas.microsoft.com/office/drawing/2014/main" id="{953175FE-B673-430A-B1A0-99573BD2E6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0" y="3060"/>
                <a:ext cx="4320" cy="1440"/>
                <a:chOff x="6120" y="360"/>
                <a:chExt cx="2700" cy="1440"/>
              </a:xfrm>
            </p:grpSpPr>
            <p:sp>
              <p:nvSpPr>
                <p:cNvPr id="26753" name="Text Box 28">
                  <a:extLst>
                    <a:ext uri="{FF2B5EF4-FFF2-40B4-BE49-F238E27FC236}">
                      <a16:creationId xmlns:a16="http://schemas.microsoft.com/office/drawing/2014/main" id="{17FFB50C-805E-44B1-8EA9-E332B04F12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36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54" name="Text Box 29">
                  <a:extLst>
                    <a:ext uri="{FF2B5EF4-FFF2-40B4-BE49-F238E27FC236}">
                      <a16:creationId xmlns:a16="http://schemas.microsoft.com/office/drawing/2014/main" id="{D4311F95-0DFA-436C-84F3-97C5925529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72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26755" name="Text Box 30">
                  <a:extLst>
                    <a:ext uri="{FF2B5EF4-FFF2-40B4-BE49-F238E27FC236}">
                      <a16:creationId xmlns:a16="http://schemas.microsoft.com/office/drawing/2014/main" id="{3DAE3654-4A4D-498E-98CB-14BC297D75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08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6756" name="Text Box 31">
                  <a:extLst>
                    <a:ext uri="{FF2B5EF4-FFF2-40B4-BE49-F238E27FC236}">
                      <a16:creationId xmlns:a16="http://schemas.microsoft.com/office/drawing/2014/main" id="{BBE8972E-C646-449A-B88F-52B3844D07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44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6757" name="Line 32">
                  <a:extLst>
                    <a:ext uri="{FF2B5EF4-FFF2-40B4-BE49-F238E27FC236}">
                      <a16:creationId xmlns:a16="http://schemas.microsoft.com/office/drawing/2014/main" id="{E655156D-CFFE-4D24-AAB3-D0C05680E4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58" name="Line 33">
                  <a:extLst>
                    <a:ext uri="{FF2B5EF4-FFF2-40B4-BE49-F238E27FC236}">
                      <a16:creationId xmlns:a16="http://schemas.microsoft.com/office/drawing/2014/main" id="{804D131D-7074-45A2-8A12-57917AB7D0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59" name="Line 34">
                  <a:extLst>
                    <a:ext uri="{FF2B5EF4-FFF2-40B4-BE49-F238E27FC236}">
                      <a16:creationId xmlns:a16="http://schemas.microsoft.com/office/drawing/2014/main" id="{387C2F1C-7B45-4BD1-8710-5F52B91B0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0" name="Line 35">
                  <a:extLst>
                    <a:ext uri="{FF2B5EF4-FFF2-40B4-BE49-F238E27FC236}">
                      <a16:creationId xmlns:a16="http://schemas.microsoft.com/office/drawing/2014/main" id="{5C38300E-DDC2-4D65-BD33-D4803912C6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52" name="Line 36">
                <a:extLst>
                  <a:ext uri="{FF2B5EF4-FFF2-40B4-BE49-F238E27FC236}">
                    <a16:creationId xmlns:a16="http://schemas.microsoft.com/office/drawing/2014/main" id="{0564C762-4163-46DE-99F2-49B052AC6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0" y="3060"/>
                <a:ext cx="0" cy="14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718" name="Group 37">
              <a:extLst>
                <a:ext uri="{FF2B5EF4-FFF2-40B4-BE49-F238E27FC236}">
                  <a16:creationId xmlns:a16="http://schemas.microsoft.com/office/drawing/2014/main" id="{3518283A-E905-4D1C-A1E5-408CBF130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2352"/>
              <a:ext cx="1728" cy="576"/>
              <a:chOff x="6660" y="3060"/>
              <a:chExt cx="4320" cy="1440"/>
            </a:xfrm>
          </p:grpSpPr>
          <p:grpSp>
            <p:nvGrpSpPr>
              <p:cNvPr id="26741" name="Group 38">
                <a:extLst>
                  <a:ext uri="{FF2B5EF4-FFF2-40B4-BE49-F238E27FC236}">
                    <a16:creationId xmlns:a16="http://schemas.microsoft.com/office/drawing/2014/main" id="{91005F94-25F8-4D78-A80D-820E42EDF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0" y="3060"/>
                <a:ext cx="4320" cy="1440"/>
                <a:chOff x="6120" y="360"/>
                <a:chExt cx="2700" cy="1440"/>
              </a:xfrm>
            </p:grpSpPr>
            <p:sp>
              <p:nvSpPr>
                <p:cNvPr id="26743" name="Text Box 39">
                  <a:extLst>
                    <a:ext uri="{FF2B5EF4-FFF2-40B4-BE49-F238E27FC236}">
                      <a16:creationId xmlns:a16="http://schemas.microsoft.com/office/drawing/2014/main" id="{AD88ECB1-F8FF-4941-BC14-09982F3D01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36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44" name="Text Box 40">
                  <a:extLst>
                    <a:ext uri="{FF2B5EF4-FFF2-40B4-BE49-F238E27FC236}">
                      <a16:creationId xmlns:a16="http://schemas.microsoft.com/office/drawing/2014/main" id="{EECE4E2A-95A1-43B2-94D2-C59DE3BCE6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72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6745" name="Text Box 41">
                  <a:extLst>
                    <a:ext uri="{FF2B5EF4-FFF2-40B4-BE49-F238E27FC236}">
                      <a16:creationId xmlns:a16="http://schemas.microsoft.com/office/drawing/2014/main" id="{D923B255-77AC-4A5D-A10A-AF68F58410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08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6746" name="Text Box 42">
                  <a:extLst>
                    <a:ext uri="{FF2B5EF4-FFF2-40B4-BE49-F238E27FC236}">
                      <a16:creationId xmlns:a16="http://schemas.microsoft.com/office/drawing/2014/main" id="{B55E554D-EF42-42D2-90DE-814F01F558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44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6747" name="Line 43">
                  <a:extLst>
                    <a:ext uri="{FF2B5EF4-FFF2-40B4-BE49-F238E27FC236}">
                      <a16:creationId xmlns:a16="http://schemas.microsoft.com/office/drawing/2014/main" id="{C75B1E42-54BA-4AA5-A90B-54C4136D7A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8" name="Line 44">
                  <a:extLst>
                    <a:ext uri="{FF2B5EF4-FFF2-40B4-BE49-F238E27FC236}">
                      <a16:creationId xmlns:a16="http://schemas.microsoft.com/office/drawing/2014/main" id="{9FF4FDB8-3301-4059-802B-7BADC8D60B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9" name="Line 45">
                  <a:extLst>
                    <a:ext uri="{FF2B5EF4-FFF2-40B4-BE49-F238E27FC236}">
                      <a16:creationId xmlns:a16="http://schemas.microsoft.com/office/drawing/2014/main" id="{7E3EB4C6-9E03-43C9-A7A0-3168A3C38C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50" name="Line 46">
                  <a:extLst>
                    <a:ext uri="{FF2B5EF4-FFF2-40B4-BE49-F238E27FC236}">
                      <a16:creationId xmlns:a16="http://schemas.microsoft.com/office/drawing/2014/main" id="{EDB1529A-6F85-4228-ADF8-E182C74A7B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42" name="Line 47">
                <a:extLst>
                  <a:ext uri="{FF2B5EF4-FFF2-40B4-BE49-F238E27FC236}">
                    <a16:creationId xmlns:a16="http://schemas.microsoft.com/office/drawing/2014/main" id="{6D705FE1-374C-4B32-A450-FEAB90148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0" y="3060"/>
                <a:ext cx="0" cy="14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719" name="Group 48">
              <a:extLst>
                <a:ext uri="{FF2B5EF4-FFF2-40B4-BE49-F238E27FC236}">
                  <a16:creationId xmlns:a16="http://schemas.microsoft.com/office/drawing/2014/main" id="{4AAE4B4B-DFA6-48BE-95F8-0AE448F00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3000"/>
              <a:ext cx="1728" cy="576"/>
              <a:chOff x="6660" y="3060"/>
              <a:chExt cx="4320" cy="1440"/>
            </a:xfrm>
          </p:grpSpPr>
          <p:grpSp>
            <p:nvGrpSpPr>
              <p:cNvPr id="26731" name="Group 49">
                <a:extLst>
                  <a:ext uri="{FF2B5EF4-FFF2-40B4-BE49-F238E27FC236}">
                    <a16:creationId xmlns:a16="http://schemas.microsoft.com/office/drawing/2014/main" id="{F67811C0-04D2-48EF-9C20-62E5BBF406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0" y="3060"/>
                <a:ext cx="4320" cy="1440"/>
                <a:chOff x="6120" y="360"/>
                <a:chExt cx="2700" cy="1440"/>
              </a:xfrm>
            </p:grpSpPr>
            <p:sp>
              <p:nvSpPr>
                <p:cNvPr id="26733" name="Text Box 50">
                  <a:extLst>
                    <a:ext uri="{FF2B5EF4-FFF2-40B4-BE49-F238E27FC236}">
                      <a16:creationId xmlns:a16="http://schemas.microsoft.com/office/drawing/2014/main" id="{14E74338-E342-4FAA-A211-D7116B5F6B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36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6734" name="Text Box 51">
                  <a:extLst>
                    <a:ext uri="{FF2B5EF4-FFF2-40B4-BE49-F238E27FC236}">
                      <a16:creationId xmlns:a16="http://schemas.microsoft.com/office/drawing/2014/main" id="{3EB7B75B-C79A-4E5A-AF8F-1D9F85B607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72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6735" name="Text Box 52">
                  <a:extLst>
                    <a:ext uri="{FF2B5EF4-FFF2-40B4-BE49-F238E27FC236}">
                      <a16:creationId xmlns:a16="http://schemas.microsoft.com/office/drawing/2014/main" id="{ED57D933-D804-4520-B302-F3BD931484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08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36" name="Text Box 53">
                  <a:extLst>
                    <a:ext uri="{FF2B5EF4-FFF2-40B4-BE49-F238E27FC236}">
                      <a16:creationId xmlns:a16="http://schemas.microsoft.com/office/drawing/2014/main" id="{74C73B58-A825-417C-B035-70EEE98DFC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44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737" name="Line 54">
                  <a:extLst>
                    <a:ext uri="{FF2B5EF4-FFF2-40B4-BE49-F238E27FC236}">
                      <a16:creationId xmlns:a16="http://schemas.microsoft.com/office/drawing/2014/main" id="{5EBE51DD-F062-4CD4-A508-E51084C070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38" name="Line 55">
                  <a:extLst>
                    <a:ext uri="{FF2B5EF4-FFF2-40B4-BE49-F238E27FC236}">
                      <a16:creationId xmlns:a16="http://schemas.microsoft.com/office/drawing/2014/main" id="{BFEEA614-6460-42AC-8156-0E11A9B49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39" name="Line 56">
                  <a:extLst>
                    <a:ext uri="{FF2B5EF4-FFF2-40B4-BE49-F238E27FC236}">
                      <a16:creationId xmlns:a16="http://schemas.microsoft.com/office/drawing/2014/main" id="{70EE6297-9026-4938-893E-9F438C350D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0" name="Line 57">
                  <a:extLst>
                    <a:ext uri="{FF2B5EF4-FFF2-40B4-BE49-F238E27FC236}">
                      <a16:creationId xmlns:a16="http://schemas.microsoft.com/office/drawing/2014/main" id="{AAFC769B-53D1-48E6-8D78-DE5316A5E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32" name="Line 58">
                <a:extLst>
                  <a:ext uri="{FF2B5EF4-FFF2-40B4-BE49-F238E27FC236}">
                    <a16:creationId xmlns:a16="http://schemas.microsoft.com/office/drawing/2014/main" id="{8C54D06D-1046-4040-A3D6-472869873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0" y="3060"/>
                <a:ext cx="0" cy="14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720" name="Group 59">
              <a:extLst>
                <a:ext uri="{FF2B5EF4-FFF2-40B4-BE49-F238E27FC236}">
                  <a16:creationId xmlns:a16="http://schemas.microsoft.com/office/drawing/2014/main" id="{2EFB9908-1BE7-4ED8-B6DD-F2C55DBB5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3648"/>
              <a:ext cx="1728" cy="576"/>
              <a:chOff x="6660" y="3060"/>
              <a:chExt cx="4320" cy="1440"/>
            </a:xfrm>
          </p:grpSpPr>
          <p:grpSp>
            <p:nvGrpSpPr>
              <p:cNvPr id="26721" name="Group 60">
                <a:extLst>
                  <a:ext uri="{FF2B5EF4-FFF2-40B4-BE49-F238E27FC236}">
                    <a16:creationId xmlns:a16="http://schemas.microsoft.com/office/drawing/2014/main" id="{A199C7AB-3E59-4A59-B061-6F4BFF2AFA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0" y="3060"/>
                <a:ext cx="4320" cy="1440"/>
                <a:chOff x="6120" y="360"/>
                <a:chExt cx="2700" cy="1440"/>
              </a:xfrm>
            </p:grpSpPr>
            <p:sp>
              <p:nvSpPr>
                <p:cNvPr id="26723" name="Text Box 61">
                  <a:extLst>
                    <a:ext uri="{FF2B5EF4-FFF2-40B4-BE49-F238E27FC236}">
                      <a16:creationId xmlns:a16="http://schemas.microsoft.com/office/drawing/2014/main" id="{7453A254-BBFE-4F5D-BBD8-C0D03B3B21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36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6724" name="Text Box 62">
                  <a:extLst>
                    <a:ext uri="{FF2B5EF4-FFF2-40B4-BE49-F238E27FC236}">
                      <a16:creationId xmlns:a16="http://schemas.microsoft.com/office/drawing/2014/main" id="{D9BB4897-4420-471E-95B1-12976D6F38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72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725" name="Text Box 63">
                  <a:extLst>
                    <a:ext uri="{FF2B5EF4-FFF2-40B4-BE49-F238E27FC236}">
                      <a16:creationId xmlns:a16="http://schemas.microsoft.com/office/drawing/2014/main" id="{C994A382-A1BB-44D0-9FB8-FEB5293630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08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26726" name="Text Box 64">
                  <a:extLst>
                    <a:ext uri="{FF2B5EF4-FFF2-40B4-BE49-F238E27FC236}">
                      <a16:creationId xmlns:a16="http://schemas.microsoft.com/office/drawing/2014/main" id="{64938A5E-D5CA-451D-94FD-7B14BE8780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" y="1440"/>
                  <a:ext cx="2700" cy="3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727" name="Line 65">
                  <a:extLst>
                    <a:ext uri="{FF2B5EF4-FFF2-40B4-BE49-F238E27FC236}">
                      <a16:creationId xmlns:a16="http://schemas.microsoft.com/office/drawing/2014/main" id="{BDB0122B-E5F1-4A01-9879-6C1877601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8" name="Line 66">
                  <a:extLst>
                    <a:ext uri="{FF2B5EF4-FFF2-40B4-BE49-F238E27FC236}">
                      <a16:creationId xmlns:a16="http://schemas.microsoft.com/office/drawing/2014/main" id="{BF4E8AC2-8809-41F2-81E2-A34E05BE9A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9" name="Line 67">
                  <a:extLst>
                    <a:ext uri="{FF2B5EF4-FFF2-40B4-BE49-F238E27FC236}">
                      <a16:creationId xmlns:a16="http://schemas.microsoft.com/office/drawing/2014/main" id="{48B933B2-36C9-49BB-A96C-08D4483D7D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2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30" name="Line 68">
                  <a:extLst>
                    <a:ext uri="{FF2B5EF4-FFF2-40B4-BE49-F238E27FC236}">
                      <a16:creationId xmlns:a16="http://schemas.microsoft.com/office/drawing/2014/main" id="{4845C562-D905-4FD1-9FEE-A4E011B75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80" y="360"/>
                  <a:ext cx="0" cy="14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22" name="Line 69">
                <a:extLst>
                  <a:ext uri="{FF2B5EF4-FFF2-40B4-BE49-F238E27FC236}">
                    <a16:creationId xmlns:a16="http://schemas.microsoft.com/office/drawing/2014/main" id="{21B01E7D-B019-42F2-B1C2-E1E8B1FD2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0" y="3060"/>
                <a:ext cx="0" cy="14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45">
            <a:extLst>
              <a:ext uri="{FF2B5EF4-FFF2-40B4-BE49-F238E27FC236}">
                <a16:creationId xmlns:a16="http://schemas.microsoft.com/office/drawing/2014/main" id="{061D4564-0B8A-485D-9F73-2D637510E8BF}"/>
              </a:ext>
            </a:extLst>
          </p:cNvPr>
          <p:cNvGrpSpPr>
            <a:grpSpLocks/>
          </p:cNvGrpSpPr>
          <p:nvPr/>
        </p:nvGrpSpPr>
        <p:grpSpPr bwMode="auto">
          <a:xfrm>
            <a:off x="3846513" y="1674813"/>
            <a:ext cx="1600200" cy="1016000"/>
            <a:chOff x="2423" y="1055"/>
            <a:chExt cx="1008" cy="640"/>
          </a:xfrm>
        </p:grpSpPr>
        <p:sp>
          <p:nvSpPr>
            <p:cNvPr id="26699" name="Text Box 70">
              <a:extLst>
                <a:ext uri="{FF2B5EF4-FFF2-40B4-BE49-F238E27FC236}">
                  <a16:creationId xmlns:a16="http://schemas.microsoft.com/office/drawing/2014/main" id="{322DA0F9-4913-4313-AF6F-377042E88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039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700" name="Text Box 71">
              <a:extLst>
                <a:ext uri="{FF2B5EF4-FFF2-40B4-BE49-F238E27FC236}">
                  <a16:creationId xmlns:a16="http://schemas.microsoft.com/office/drawing/2014/main" id="{F70D750C-E83E-4B73-A13E-09FB68A8B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895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701" name="Text Box 72">
              <a:extLst>
                <a:ext uri="{FF2B5EF4-FFF2-40B4-BE49-F238E27FC236}">
                  <a16:creationId xmlns:a16="http://schemas.microsoft.com/office/drawing/2014/main" id="{C39F718E-EB05-4EEE-A95C-F77FAF8E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751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702" name="Text Box 73">
              <a:extLst>
                <a:ext uri="{FF2B5EF4-FFF2-40B4-BE49-F238E27FC236}">
                  <a16:creationId xmlns:a16="http://schemas.microsoft.com/office/drawing/2014/main" id="{40ACC504-4B77-454B-B9F3-6FB80A86F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607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6703" name="Text Box 74">
              <a:extLst>
                <a:ext uri="{FF2B5EF4-FFF2-40B4-BE49-F238E27FC236}">
                  <a16:creationId xmlns:a16="http://schemas.microsoft.com/office/drawing/2014/main" id="{BA52A0C6-089C-450E-A32A-A8A53E8EE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463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704" name="Text Box 75">
              <a:extLst>
                <a:ext uri="{FF2B5EF4-FFF2-40B4-BE49-F238E27FC236}">
                  <a16:creationId xmlns:a16="http://schemas.microsoft.com/office/drawing/2014/main" id="{F32223BE-1C34-418A-9DBC-01BE300D3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319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6705" name="Text Box 76">
              <a:extLst>
                <a:ext uri="{FF2B5EF4-FFF2-40B4-BE49-F238E27FC236}">
                  <a16:creationId xmlns:a16="http://schemas.microsoft.com/office/drawing/2014/main" id="{AF953EBA-C113-4FBF-9A46-B2B7AB818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175" y="1303"/>
              <a:ext cx="640" cy="14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6706" name="Line 77">
              <a:extLst>
                <a:ext uri="{FF2B5EF4-FFF2-40B4-BE49-F238E27FC236}">
                  <a16:creationId xmlns:a16="http://schemas.microsoft.com/office/drawing/2014/main" id="{C91EEA49-F618-48F3-98AF-B0500F5A1B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27" y="743"/>
              <a:ext cx="0" cy="10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6">
            <a:extLst>
              <a:ext uri="{FF2B5EF4-FFF2-40B4-BE49-F238E27FC236}">
                <a16:creationId xmlns:a16="http://schemas.microsoft.com/office/drawing/2014/main" id="{C69D2F34-9608-4E15-9A5D-6ED3509294D2}"/>
              </a:ext>
            </a:extLst>
          </p:cNvPr>
          <p:cNvGrpSpPr>
            <a:grpSpLocks/>
          </p:cNvGrpSpPr>
          <p:nvPr/>
        </p:nvGrpSpPr>
        <p:grpSpPr bwMode="auto">
          <a:xfrm>
            <a:off x="5561013" y="3300413"/>
            <a:ext cx="571500" cy="609600"/>
            <a:chOff x="3503" y="2079"/>
            <a:chExt cx="360" cy="384"/>
          </a:xfrm>
        </p:grpSpPr>
        <p:sp>
          <p:nvSpPr>
            <p:cNvPr id="26695" name="Text Box 78">
              <a:extLst>
                <a:ext uri="{FF2B5EF4-FFF2-40B4-BE49-F238E27FC236}">
                  <a16:creationId xmlns:a16="http://schemas.microsoft.com/office/drawing/2014/main" id="{345385F9-395D-474C-9976-47D60985F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727" y="2071"/>
              <a:ext cx="128" cy="14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6696" name="Text Box 79">
              <a:extLst>
                <a:ext uri="{FF2B5EF4-FFF2-40B4-BE49-F238E27FC236}">
                  <a16:creationId xmlns:a16="http://schemas.microsoft.com/office/drawing/2014/main" id="{38505E1F-7158-4859-BBDF-71D677650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727" y="2199"/>
              <a:ext cx="128" cy="14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6697" name="Text Box 80">
              <a:extLst>
                <a:ext uri="{FF2B5EF4-FFF2-40B4-BE49-F238E27FC236}">
                  <a16:creationId xmlns:a16="http://schemas.microsoft.com/office/drawing/2014/main" id="{074F941C-9ED9-42EA-8377-2F0F4C312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727" y="2327"/>
              <a:ext cx="128" cy="14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6698" name="Text Box 81">
              <a:extLst>
                <a:ext uri="{FF2B5EF4-FFF2-40B4-BE49-F238E27FC236}">
                  <a16:creationId xmlns:a16="http://schemas.microsoft.com/office/drawing/2014/main" id="{88DE5B8A-F919-4738-93D8-B89FF591A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419" y="2163"/>
              <a:ext cx="384" cy="21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09031" name="Line 103">
            <a:extLst>
              <a:ext uri="{FF2B5EF4-FFF2-40B4-BE49-F238E27FC236}">
                <a16:creationId xmlns:a16="http://schemas.microsoft.com/office/drawing/2014/main" id="{0A6A044B-5319-401C-A2EC-57A2307DB562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26063" y="2493963"/>
            <a:ext cx="81280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32" name="Line 104">
            <a:extLst>
              <a:ext uri="{FF2B5EF4-FFF2-40B4-BE49-F238E27FC236}">
                <a16:creationId xmlns:a16="http://schemas.microsoft.com/office/drawing/2014/main" id="{85AFEB17-1181-4F71-B3FE-E7B01E9CDFD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11713" y="2779713"/>
            <a:ext cx="8128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33" name="Line 105">
            <a:extLst>
              <a:ext uri="{FF2B5EF4-FFF2-40B4-BE49-F238E27FC236}">
                <a16:creationId xmlns:a16="http://schemas.microsoft.com/office/drawing/2014/main" id="{47A42331-8B10-43E8-BCE6-C99B1AAF318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354513" y="2779713"/>
            <a:ext cx="8128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34" name="Line 106">
            <a:extLst>
              <a:ext uri="{FF2B5EF4-FFF2-40B4-BE49-F238E27FC236}">
                <a16:creationId xmlns:a16="http://schemas.microsoft.com/office/drawing/2014/main" id="{EA4B3475-AF6F-43EE-AFB3-65232E3B072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783013" y="2436813"/>
            <a:ext cx="8128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35" name="Line 107">
            <a:extLst>
              <a:ext uri="{FF2B5EF4-FFF2-40B4-BE49-F238E27FC236}">
                <a16:creationId xmlns:a16="http://schemas.microsoft.com/office/drawing/2014/main" id="{EC384E87-4E75-457F-A654-3967D6E05B1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325813" y="2208213"/>
            <a:ext cx="81280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36" name="Line 108">
            <a:extLst>
              <a:ext uri="{FF2B5EF4-FFF2-40B4-BE49-F238E27FC236}">
                <a16:creationId xmlns:a16="http://schemas.microsoft.com/office/drawing/2014/main" id="{182D679B-4A5F-47A3-9875-006B334121E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754313" y="1865313"/>
            <a:ext cx="812800" cy="205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37" name="Line 109">
            <a:extLst>
              <a:ext uri="{FF2B5EF4-FFF2-40B4-BE49-F238E27FC236}">
                <a16:creationId xmlns:a16="http://schemas.microsoft.com/office/drawing/2014/main" id="{E38680A8-B740-44ED-BB48-B444F2064A5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82813" y="1522413"/>
            <a:ext cx="812800" cy="274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53">
            <a:extLst>
              <a:ext uri="{FF2B5EF4-FFF2-40B4-BE49-F238E27FC236}">
                <a16:creationId xmlns:a16="http://schemas.microsoft.com/office/drawing/2014/main" id="{5CB8B0D5-DAD4-4A02-9AA5-8458CD41907B}"/>
              </a:ext>
            </a:extLst>
          </p:cNvPr>
          <p:cNvGrpSpPr>
            <a:grpSpLocks/>
          </p:cNvGrpSpPr>
          <p:nvPr/>
        </p:nvGrpSpPr>
        <p:grpSpPr bwMode="auto">
          <a:xfrm>
            <a:off x="989013" y="3300413"/>
            <a:ext cx="4343400" cy="609600"/>
            <a:chOff x="623" y="2079"/>
            <a:chExt cx="2736" cy="384"/>
          </a:xfrm>
        </p:grpSpPr>
        <p:grpSp>
          <p:nvGrpSpPr>
            <p:cNvPr id="26663" name="Group 147">
              <a:extLst>
                <a:ext uri="{FF2B5EF4-FFF2-40B4-BE49-F238E27FC236}">
                  <a16:creationId xmlns:a16="http://schemas.microsoft.com/office/drawing/2014/main" id="{A03B7EE3-658B-491A-96C0-3780EC562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1" y="2079"/>
              <a:ext cx="288" cy="384"/>
              <a:chOff x="3071" y="2079"/>
              <a:chExt cx="288" cy="384"/>
            </a:xfrm>
          </p:grpSpPr>
          <p:sp>
            <p:nvSpPr>
              <p:cNvPr id="26692" name="Text Box 82">
                <a:extLst>
                  <a:ext uri="{FF2B5EF4-FFF2-40B4-BE49-F238E27FC236}">
                    <a16:creationId xmlns:a16="http://schemas.microsoft.com/office/drawing/2014/main" id="{913F727B-3E5B-4410-B4C6-B7A48A41C3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223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3" name="Text Box 83">
                <a:extLst>
                  <a:ext uri="{FF2B5EF4-FFF2-40B4-BE49-F238E27FC236}">
                    <a16:creationId xmlns:a16="http://schemas.microsoft.com/office/drawing/2014/main" id="{9429EAFF-2FE0-40E2-A1AD-1A7FB7983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223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4" name="Rectangle 84">
                <a:extLst>
                  <a:ext uri="{FF2B5EF4-FFF2-40B4-BE49-F238E27FC236}">
                    <a16:creationId xmlns:a16="http://schemas.microsoft.com/office/drawing/2014/main" id="{9C0A7BBD-3146-4FD8-BD0C-D26E6121B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23" y="2127"/>
                <a:ext cx="384" cy="28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</p:grpSp>
        <p:grpSp>
          <p:nvGrpSpPr>
            <p:cNvPr id="26664" name="Group 148">
              <a:extLst>
                <a:ext uri="{FF2B5EF4-FFF2-40B4-BE49-F238E27FC236}">
                  <a16:creationId xmlns:a16="http://schemas.microsoft.com/office/drawing/2014/main" id="{16A3F901-3648-4014-AB47-F3C0D8847A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" y="2079"/>
              <a:ext cx="432" cy="384"/>
              <a:chOff x="2495" y="2079"/>
              <a:chExt cx="432" cy="384"/>
            </a:xfrm>
          </p:grpSpPr>
          <p:sp>
            <p:nvSpPr>
              <p:cNvPr id="26686" name="Text Box 85">
                <a:extLst>
                  <a:ext uri="{FF2B5EF4-FFF2-40B4-BE49-F238E27FC236}">
                    <a16:creationId xmlns:a16="http://schemas.microsoft.com/office/drawing/2014/main" id="{D639BB75-F91A-4772-BF5B-7CF25BA04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791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7" name="Text Box 86">
                <a:extLst>
                  <a:ext uri="{FF2B5EF4-FFF2-40B4-BE49-F238E27FC236}">
                    <a16:creationId xmlns:a16="http://schemas.microsoft.com/office/drawing/2014/main" id="{E2EACD9B-1657-4D13-B12D-A86F6BE0E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791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8" name="Text Box 87">
                <a:extLst>
                  <a:ext uri="{FF2B5EF4-FFF2-40B4-BE49-F238E27FC236}">
                    <a16:creationId xmlns:a16="http://schemas.microsoft.com/office/drawing/2014/main" id="{E2B4D9B0-4F98-4B69-B94D-DF93E674A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791" y="2327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9" name="Text Box 88">
                <a:extLst>
                  <a:ext uri="{FF2B5EF4-FFF2-40B4-BE49-F238E27FC236}">
                    <a16:creationId xmlns:a16="http://schemas.microsoft.com/office/drawing/2014/main" id="{50E692A7-9C3A-483F-9EFD-5814D894A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647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0" name="Text Box 89">
                <a:extLst>
                  <a:ext uri="{FF2B5EF4-FFF2-40B4-BE49-F238E27FC236}">
                    <a16:creationId xmlns:a16="http://schemas.microsoft.com/office/drawing/2014/main" id="{C8A5ED9F-273D-40CD-9C97-B7409F355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647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1" name="Rectangle 90">
                <a:extLst>
                  <a:ext uri="{FF2B5EF4-FFF2-40B4-BE49-F238E27FC236}">
                    <a16:creationId xmlns:a16="http://schemas.microsoft.com/office/drawing/2014/main" id="{AF24E410-56D8-4833-BBE0-51D48EDD8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447" y="2127"/>
                <a:ext cx="384" cy="28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</p:grpSp>
        <p:grpSp>
          <p:nvGrpSpPr>
            <p:cNvPr id="26665" name="Group 149">
              <a:extLst>
                <a:ext uri="{FF2B5EF4-FFF2-40B4-BE49-F238E27FC236}">
                  <a16:creationId xmlns:a16="http://schemas.microsoft.com/office/drawing/2014/main" id="{502E235E-18B0-4A27-973D-DE194833D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3" y="2079"/>
              <a:ext cx="288" cy="384"/>
              <a:chOff x="2063" y="2079"/>
              <a:chExt cx="288" cy="384"/>
            </a:xfrm>
          </p:grpSpPr>
          <p:sp>
            <p:nvSpPr>
              <p:cNvPr id="26683" name="Text Box 91">
                <a:extLst>
                  <a:ext uri="{FF2B5EF4-FFF2-40B4-BE49-F238E27FC236}">
                    <a16:creationId xmlns:a16="http://schemas.microsoft.com/office/drawing/2014/main" id="{2777FB09-0F61-4B37-B97B-29A0E7B71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215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4" name="Text Box 92">
                <a:extLst>
                  <a:ext uri="{FF2B5EF4-FFF2-40B4-BE49-F238E27FC236}">
                    <a16:creationId xmlns:a16="http://schemas.microsoft.com/office/drawing/2014/main" id="{D79868D2-BD40-4785-BF1B-2A18F84D4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215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5" name="Rectangle 93">
                <a:extLst>
                  <a:ext uri="{FF2B5EF4-FFF2-40B4-BE49-F238E27FC236}">
                    <a16:creationId xmlns:a16="http://schemas.microsoft.com/office/drawing/2014/main" id="{1BCB4273-B598-4E81-9CC5-F1DB4EF1C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015" y="2127"/>
                <a:ext cx="384" cy="28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</p:grpSp>
        <p:grpSp>
          <p:nvGrpSpPr>
            <p:cNvPr id="26666" name="Group 150">
              <a:extLst>
                <a:ext uri="{FF2B5EF4-FFF2-40B4-BE49-F238E27FC236}">
                  <a16:creationId xmlns:a16="http://schemas.microsoft.com/office/drawing/2014/main" id="{3CDD4E7E-7844-43A5-BB4F-389C9CB0E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" y="2079"/>
              <a:ext cx="432" cy="384"/>
              <a:chOff x="1487" y="2079"/>
              <a:chExt cx="432" cy="384"/>
            </a:xfrm>
          </p:grpSpPr>
          <p:sp>
            <p:nvSpPr>
              <p:cNvPr id="26678" name="Text Box 94">
                <a:extLst>
                  <a:ext uri="{FF2B5EF4-FFF2-40B4-BE49-F238E27FC236}">
                    <a16:creationId xmlns:a16="http://schemas.microsoft.com/office/drawing/2014/main" id="{4D9AAD3B-045E-4B51-B8BD-88B485F83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783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9" name="Text Box 95">
                <a:extLst>
                  <a:ext uri="{FF2B5EF4-FFF2-40B4-BE49-F238E27FC236}">
                    <a16:creationId xmlns:a16="http://schemas.microsoft.com/office/drawing/2014/main" id="{49BEF9F2-6940-4C72-BAD9-3110B35EF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783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0" name="Text Box 96">
                <a:extLst>
                  <a:ext uri="{FF2B5EF4-FFF2-40B4-BE49-F238E27FC236}">
                    <a16:creationId xmlns:a16="http://schemas.microsoft.com/office/drawing/2014/main" id="{FEFB049D-C000-4C10-8B81-E7F4AAD34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783" y="2327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1" name="Text Box 97">
                <a:extLst>
                  <a:ext uri="{FF2B5EF4-FFF2-40B4-BE49-F238E27FC236}">
                    <a16:creationId xmlns:a16="http://schemas.microsoft.com/office/drawing/2014/main" id="{82859998-DA15-4CE6-8D64-C7711BB019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639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82" name="Rectangle 98">
                <a:extLst>
                  <a:ext uri="{FF2B5EF4-FFF2-40B4-BE49-F238E27FC236}">
                    <a16:creationId xmlns:a16="http://schemas.microsoft.com/office/drawing/2014/main" id="{989FDFD6-50B2-4242-B793-7A3293FA2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439" y="2127"/>
                <a:ext cx="384" cy="28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</p:grpSp>
        <p:grpSp>
          <p:nvGrpSpPr>
            <p:cNvPr id="26667" name="Group 152">
              <a:extLst>
                <a:ext uri="{FF2B5EF4-FFF2-40B4-BE49-F238E27FC236}">
                  <a16:creationId xmlns:a16="http://schemas.microsoft.com/office/drawing/2014/main" id="{2581EAA4-784C-422B-BC7F-EA907AD00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2079"/>
              <a:ext cx="144" cy="384"/>
              <a:chOff x="623" y="2079"/>
              <a:chExt cx="144" cy="384"/>
            </a:xfrm>
          </p:grpSpPr>
          <p:sp>
            <p:nvSpPr>
              <p:cNvPr id="26675" name="Text Box 99">
                <a:extLst>
                  <a:ext uri="{FF2B5EF4-FFF2-40B4-BE49-F238E27FC236}">
                    <a16:creationId xmlns:a16="http://schemas.microsoft.com/office/drawing/2014/main" id="{ED4F66C3-8BF2-4553-ADFC-630341376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631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6" name="Text Box 100">
                <a:extLst>
                  <a:ext uri="{FF2B5EF4-FFF2-40B4-BE49-F238E27FC236}">
                    <a16:creationId xmlns:a16="http://schemas.microsoft.com/office/drawing/2014/main" id="{076621F1-DE79-4F79-985D-1459D981E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631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7" name="Text Box 101">
                <a:extLst>
                  <a:ext uri="{FF2B5EF4-FFF2-40B4-BE49-F238E27FC236}">
                    <a16:creationId xmlns:a16="http://schemas.microsoft.com/office/drawing/2014/main" id="{8942BC1F-467C-4BD8-9B22-B90B1CAB1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631" y="2327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68" name="Group 151">
              <a:extLst>
                <a:ext uri="{FF2B5EF4-FFF2-40B4-BE49-F238E27FC236}">
                  <a16:creationId xmlns:a16="http://schemas.microsoft.com/office/drawing/2014/main" id="{59231E1F-FB38-47E7-94A4-1C41B7DF43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2079"/>
              <a:ext cx="432" cy="384"/>
              <a:chOff x="911" y="2079"/>
              <a:chExt cx="432" cy="384"/>
            </a:xfrm>
          </p:grpSpPr>
          <p:sp>
            <p:nvSpPr>
              <p:cNvPr id="26669" name="Text Box 110">
                <a:extLst>
                  <a:ext uri="{FF2B5EF4-FFF2-40B4-BE49-F238E27FC236}">
                    <a16:creationId xmlns:a16="http://schemas.microsoft.com/office/drawing/2014/main" id="{8825271D-EF5E-4C5A-A2C1-0FF571E69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207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0" name="Text Box 111">
                <a:extLst>
                  <a:ext uri="{FF2B5EF4-FFF2-40B4-BE49-F238E27FC236}">
                    <a16:creationId xmlns:a16="http://schemas.microsoft.com/office/drawing/2014/main" id="{181862C3-F251-4981-84CD-B3A2A77A1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207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1" name="Text Box 112">
                <a:extLst>
                  <a:ext uri="{FF2B5EF4-FFF2-40B4-BE49-F238E27FC236}">
                    <a16:creationId xmlns:a16="http://schemas.microsoft.com/office/drawing/2014/main" id="{7334B452-290E-4F98-BD1E-D22581765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207" y="2327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2" name="Text Box 113">
                <a:extLst>
                  <a:ext uri="{FF2B5EF4-FFF2-40B4-BE49-F238E27FC236}">
                    <a16:creationId xmlns:a16="http://schemas.microsoft.com/office/drawing/2014/main" id="{C38AF757-35E9-4D62-82C2-CCBC74B63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063" y="2071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3" name="Text Box 114">
                <a:extLst>
                  <a:ext uri="{FF2B5EF4-FFF2-40B4-BE49-F238E27FC236}">
                    <a16:creationId xmlns:a16="http://schemas.microsoft.com/office/drawing/2014/main" id="{D3EED974-F0AA-472E-A3A9-12F47914E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063" y="2199"/>
                <a:ext cx="128" cy="14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74" name="Rectangle 115">
                <a:extLst>
                  <a:ext uri="{FF2B5EF4-FFF2-40B4-BE49-F238E27FC236}">
                    <a16:creationId xmlns:a16="http://schemas.microsoft.com/office/drawing/2014/main" id="{725AE4CE-23DE-42A4-868F-4158BC077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863" y="2127"/>
                <a:ext cx="384" cy="28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endParaRPr lang="en-US" altLang="en-US"/>
              </a:p>
            </p:txBody>
          </p:sp>
        </p:grpSp>
      </p:grpSp>
      <p:sp>
        <p:nvSpPr>
          <p:cNvPr id="509044" name="Line 116">
            <a:extLst>
              <a:ext uri="{FF2B5EF4-FFF2-40B4-BE49-F238E27FC236}">
                <a16:creationId xmlns:a16="http://schemas.microsoft.com/office/drawing/2014/main" id="{A47D413F-8CDE-4603-80E3-01D788339B2F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16563" y="3903663"/>
            <a:ext cx="11176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45" name="Line 117">
            <a:extLst>
              <a:ext uri="{FF2B5EF4-FFF2-40B4-BE49-F238E27FC236}">
                <a16:creationId xmlns:a16="http://schemas.microsoft.com/office/drawing/2014/main" id="{970B713A-2031-404A-A688-B7A27D701C2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475163" y="2976563"/>
            <a:ext cx="914400" cy="217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46" name="Line 118">
            <a:extLst>
              <a:ext uri="{FF2B5EF4-FFF2-40B4-BE49-F238E27FC236}">
                <a16:creationId xmlns:a16="http://schemas.microsoft.com/office/drawing/2014/main" id="{8B549586-CB33-47C5-B864-FA2013F5CD8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776663" y="2278063"/>
            <a:ext cx="711200" cy="377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47" name="Line 119">
            <a:extLst>
              <a:ext uri="{FF2B5EF4-FFF2-40B4-BE49-F238E27FC236}">
                <a16:creationId xmlns:a16="http://schemas.microsoft.com/office/drawing/2014/main" id="{B0B491EE-FE1F-4D13-93FF-15603F5E26EB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830763" y="3789363"/>
            <a:ext cx="11176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48" name="Line 120">
            <a:extLst>
              <a:ext uri="{FF2B5EF4-FFF2-40B4-BE49-F238E27FC236}">
                <a16:creationId xmlns:a16="http://schemas.microsoft.com/office/drawing/2014/main" id="{05E5A404-EBC9-4561-BAB5-05B53007DBA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75063" y="2976563"/>
            <a:ext cx="914400" cy="2171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49" name="Line 121">
            <a:extLst>
              <a:ext uri="{FF2B5EF4-FFF2-40B4-BE49-F238E27FC236}">
                <a16:creationId xmlns:a16="http://schemas.microsoft.com/office/drawing/2014/main" id="{0BB41626-1532-4C31-8E1B-53B1AE93512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002213" y="2932113"/>
            <a:ext cx="1117600" cy="205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0" name="Line 122">
            <a:extLst>
              <a:ext uri="{FF2B5EF4-FFF2-40B4-BE49-F238E27FC236}">
                <a16:creationId xmlns:a16="http://schemas.microsoft.com/office/drawing/2014/main" id="{0CB48B23-797B-48EA-889B-D0DE980EA362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475163" y="3662363"/>
            <a:ext cx="91440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1" name="Line 123">
            <a:extLst>
              <a:ext uri="{FF2B5EF4-FFF2-40B4-BE49-F238E27FC236}">
                <a16:creationId xmlns:a16="http://schemas.microsoft.com/office/drawing/2014/main" id="{DF7DE8A7-EF8D-4043-9E95-1FAF8DB841B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805113" y="2792413"/>
            <a:ext cx="711200" cy="274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2" name="Line 124">
            <a:extLst>
              <a:ext uri="{FF2B5EF4-FFF2-40B4-BE49-F238E27FC236}">
                <a16:creationId xmlns:a16="http://schemas.microsoft.com/office/drawing/2014/main" id="{AE8E4C3C-BF4C-42CC-B658-C7E5DFB36F2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201863" y="2417763"/>
            <a:ext cx="1117600" cy="308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3" name="Line 125">
            <a:extLst>
              <a:ext uri="{FF2B5EF4-FFF2-40B4-BE49-F238E27FC236}">
                <a16:creationId xmlns:a16="http://schemas.microsoft.com/office/drawing/2014/main" id="{C01DBC89-22BD-4E5A-A0AB-7C5CE04C210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074863" y="2290763"/>
            <a:ext cx="914400" cy="3543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4" name="Line 126">
            <a:extLst>
              <a:ext uri="{FF2B5EF4-FFF2-40B4-BE49-F238E27FC236}">
                <a16:creationId xmlns:a16="http://schemas.microsoft.com/office/drawing/2014/main" id="{353B6A8D-289F-4D33-AEF9-F808547B3CD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802063" y="3217863"/>
            <a:ext cx="1117600" cy="148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5" name="Line 127">
            <a:extLst>
              <a:ext uri="{FF2B5EF4-FFF2-40B4-BE49-F238E27FC236}">
                <a16:creationId xmlns:a16="http://schemas.microsoft.com/office/drawing/2014/main" id="{21078519-5CD4-4F7D-9A02-4AF3F2D29778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389313" y="3833813"/>
            <a:ext cx="9144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6" name="Line 128">
            <a:extLst>
              <a:ext uri="{FF2B5EF4-FFF2-40B4-BE49-F238E27FC236}">
                <a16:creationId xmlns:a16="http://schemas.microsoft.com/office/drawing/2014/main" id="{A2A988E4-CFC8-4701-881D-CA63B33FE44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087813" y="2246313"/>
            <a:ext cx="1117600" cy="3429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7" name="Line 129">
            <a:extLst>
              <a:ext uri="{FF2B5EF4-FFF2-40B4-BE49-F238E27FC236}">
                <a16:creationId xmlns:a16="http://schemas.microsoft.com/office/drawing/2014/main" id="{8D047E95-48B5-4A0A-B242-AA362E23F35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646363" y="3890963"/>
            <a:ext cx="9144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8" name="Line 130">
            <a:extLst>
              <a:ext uri="{FF2B5EF4-FFF2-40B4-BE49-F238E27FC236}">
                <a16:creationId xmlns:a16="http://schemas.microsoft.com/office/drawing/2014/main" id="{034A6636-CDFE-41F5-B5E1-250790C62F0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519363" y="4106863"/>
            <a:ext cx="7112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59" name="Line 131">
            <a:extLst>
              <a:ext uri="{FF2B5EF4-FFF2-40B4-BE49-F238E27FC236}">
                <a16:creationId xmlns:a16="http://schemas.microsoft.com/office/drawing/2014/main" id="{A81B2F79-1A24-4451-B177-A3BF543F4D8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030413" y="3846513"/>
            <a:ext cx="1117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0" name="Line 132">
            <a:extLst>
              <a:ext uri="{FF2B5EF4-FFF2-40B4-BE49-F238E27FC236}">
                <a16:creationId xmlns:a16="http://schemas.microsoft.com/office/drawing/2014/main" id="{D91C6783-FFD1-4663-B916-78F070009B9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402013" y="2017713"/>
            <a:ext cx="1117600" cy="388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1" name="Line 133">
            <a:extLst>
              <a:ext uri="{FF2B5EF4-FFF2-40B4-BE49-F238E27FC236}">
                <a16:creationId xmlns:a16="http://schemas.microsoft.com/office/drawing/2014/main" id="{21C15A2B-BD54-40D5-A783-F6245E28B87D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817813" y="2805113"/>
            <a:ext cx="914400" cy="2514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2" name="Line 134">
            <a:extLst>
              <a:ext uri="{FF2B5EF4-FFF2-40B4-BE49-F238E27FC236}">
                <a16:creationId xmlns:a16="http://schemas.microsoft.com/office/drawing/2014/main" id="{27449FA8-6C37-4D16-8251-92BF78FA6039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405063" y="3421063"/>
            <a:ext cx="711200" cy="148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3" name="Line 135">
            <a:extLst>
              <a:ext uri="{FF2B5EF4-FFF2-40B4-BE49-F238E27FC236}">
                <a16:creationId xmlns:a16="http://schemas.microsoft.com/office/drawing/2014/main" id="{A120DEEE-EB3D-4BE0-B7DC-44768387A1EB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344613" y="3846513"/>
            <a:ext cx="1117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4" name="Line 136">
            <a:extLst>
              <a:ext uri="{FF2B5EF4-FFF2-40B4-BE49-F238E27FC236}">
                <a16:creationId xmlns:a16="http://schemas.microsoft.com/office/drawing/2014/main" id="{CD384353-8C5E-40A8-8706-1B37EE02C4B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160463" y="3890963"/>
            <a:ext cx="9144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5" name="Line 137">
            <a:extLst>
              <a:ext uri="{FF2B5EF4-FFF2-40B4-BE49-F238E27FC236}">
                <a16:creationId xmlns:a16="http://schemas.microsoft.com/office/drawing/2014/main" id="{91D415D3-75C1-4A90-883A-A65D0BD9659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430463" y="2074863"/>
            <a:ext cx="1117600" cy="377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6" name="Line 138">
            <a:extLst>
              <a:ext uri="{FF2B5EF4-FFF2-40B4-BE49-F238E27FC236}">
                <a16:creationId xmlns:a16="http://schemas.microsoft.com/office/drawing/2014/main" id="{521BB408-7341-49CF-BB1D-5B4B5C7C419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246313" y="2462213"/>
            <a:ext cx="914400" cy="320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67" name="Line 139">
            <a:extLst>
              <a:ext uri="{FF2B5EF4-FFF2-40B4-BE49-F238E27FC236}">
                <a16:creationId xmlns:a16="http://schemas.microsoft.com/office/drawing/2014/main" id="{D4CF0A9E-41BC-412E-8A30-B8FD8F936DE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90563" y="4106863"/>
            <a:ext cx="7112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oval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072" name="Text Box 144">
            <a:extLst>
              <a:ext uri="{FF2B5EF4-FFF2-40B4-BE49-F238E27FC236}">
                <a16:creationId xmlns:a16="http://schemas.microsoft.com/office/drawing/2014/main" id="{D7A3621D-B732-4AC6-8548-9A0103F96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5" y="4567240"/>
            <a:ext cx="833561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/>
              <a:t>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9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9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9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9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9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9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9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9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9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9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09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09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0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0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0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0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0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0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09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09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0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0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0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09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0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0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0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0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0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0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0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0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0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0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0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0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09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09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09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09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utoUpdateAnimBg="0"/>
      <p:bldP spid="50907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F51C7A6E-F7A8-4B9F-A977-0D40D7384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2AC38E-E29A-5C40-95B9-36FCEDE1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69756"/>
              </p:ext>
            </p:extLst>
          </p:nvPr>
        </p:nvGraphicFramePr>
        <p:xfrm>
          <a:off x="762000" y="1143000"/>
          <a:ext cx="7315200" cy="5330826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10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Number of Entries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Dense/Sparse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61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Primary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61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Clustering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715"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Secondary (key)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715">
                <a:tc rowSpan="2"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Secondary (</a:t>
                      </a: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nonkey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864">
                <a:tc vMerge="1"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 defTabSz="45720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 defTabSz="4572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 defTabSz="4572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B43E508-1982-42FE-BDF9-3198F828A910}"/>
              </a:ext>
            </a:extLst>
          </p:cNvPr>
          <p:cNvSpPr txBox="1"/>
          <p:nvPr/>
        </p:nvSpPr>
        <p:spPr>
          <a:xfrm>
            <a:off x="2743200" y="1683605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Number of blocks in data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B2ED6-1353-47ED-BC0E-021F2C0EFD7E}"/>
              </a:ext>
            </a:extLst>
          </p:cNvPr>
          <p:cNvSpPr txBox="1"/>
          <p:nvPr/>
        </p:nvSpPr>
        <p:spPr>
          <a:xfrm>
            <a:off x="5581075" y="1868270"/>
            <a:ext cx="2496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Sparse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759A2-99D2-4101-95C4-D3C07CDF0C54}"/>
              </a:ext>
            </a:extLst>
          </p:cNvPr>
          <p:cNvSpPr txBox="1"/>
          <p:nvPr/>
        </p:nvSpPr>
        <p:spPr>
          <a:xfrm>
            <a:off x="2743200" y="2478516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Number of distinct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DDA03-EC45-4549-AAD5-9C2B5953144C}"/>
              </a:ext>
            </a:extLst>
          </p:cNvPr>
          <p:cNvSpPr txBox="1"/>
          <p:nvPr/>
        </p:nvSpPr>
        <p:spPr>
          <a:xfrm>
            <a:off x="5581075" y="2663181"/>
            <a:ext cx="2496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Sparse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A8381-6C98-449C-8A08-0E177506F369}"/>
              </a:ext>
            </a:extLst>
          </p:cNvPr>
          <p:cNvSpPr txBox="1"/>
          <p:nvPr/>
        </p:nvSpPr>
        <p:spPr>
          <a:xfrm>
            <a:off x="2740891" y="3392916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Number of records in data 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788421-B55C-4824-AD5D-48C02311EA21}"/>
              </a:ext>
            </a:extLst>
          </p:cNvPr>
          <p:cNvSpPr txBox="1"/>
          <p:nvPr/>
        </p:nvSpPr>
        <p:spPr>
          <a:xfrm>
            <a:off x="5560293" y="3577581"/>
            <a:ext cx="2496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Dense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FC18B-038B-4A83-9034-8474777C31B8}"/>
              </a:ext>
            </a:extLst>
          </p:cNvPr>
          <p:cNvSpPr txBox="1"/>
          <p:nvPr/>
        </p:nvSpPr>
        <p:spPr>
          <a:xfrm>
            <a:off x="2740891" y="4372492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Number of distinct values (1</a:t>
            </a:r>
            <a:r>
              <a:rPr lang="en-US" altLang="en-US" baseline="30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st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level)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CF8FA-7BD6-4CDE-A2DF-6802453E7085}"/>
              </a:ext>
            </a:extLst>
          </p:cNvPr>
          <p:cNvSpPr txBox="1"/>
          <p:nvPr/>
        </p:nvSpPr>
        <p:spPr>
          <a:xfrm>
            <a:off x="2743200" y="5257802"/>
            <a:ext cx="2819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Number of records/pointers (2</a:t>
            </a:r>
            <a:r>
              <a:rPr lang="en-US" altLang="en-US" baseline="30000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nd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level)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2E7F1-187A-4861-85DC-B49283815B4D}"/>
              </a:ext>
            </a:extLst>
          </p:cNvPr>
          <p:cNvSpPr txBox="1"/>
          <p:nvPr/>
        </p:nvSpPr>
        <p:spPr>
          <a:xfrm>
            <a:off x="5579920" y="4491981"/>
            <a:ext cx="2496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Sparse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030927-196F-45E2-9484-90356B4240A9}"/>
              </a:ext>
            </a:extLst>
          </p:cNvPr>
          <p:cNvSpPr txBox="1"/>
          <p:nvPr/>
        </p:nvSpPr>
        <p:spPr>
          <a:xfrm>
            <a:off x="5560292" y="5627133"/>
            <a:ext cx="2496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Dense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1691393A-D0A8-49D7-9577-CFDD19BD66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/>
              <a:t>Access Paths or</a:t>
            </a:r>
            <a:br>
              <a:rPr lang="en-US" altLang="en-US"/>
            </a:br>
            <a:r>
              <a:rPr lang="en-US" altLang="en-US"/>
              <a:t>Index Structures for Files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90E33FB4-18E4-470D-87D9-9304469854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9DFDE44-E88F-4120-923A-E8983789D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Large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F720-41E2-403D-A5D9-95A63C918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altLang="en-US"/>
              <a:t>For Big Databases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the Index could be very large to fit in main memory!</a:t>
            </a:r>
          </a:p>
          <a:p>
            <a:endParaRPr lang="en-US" altLang="en-US"/>
          </a:p>
          <a:p>
            <a:r>
              <a:rPr lang="en-US" altLang="en-US" i="1"/>
              <a:t>Can we do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CE60F245-13E1-4CFF-B686-3BD16E0F6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Single-level Index vs. Data File!</a:t>
            </a:r>
          </a:p>
        </p:txBody>
      </p:sp>
      <p:pic>
        <p:nvPicPr>
          <p:cNvPr id="31746" name="Picture 5">
            <a:extLst>
              <a:ext uri="{FF2B5EF4-FFF2-40B4-BE49-F238E27FC236}">
                <a16:creationId xmlns:a16="http://schemas.microsoft.com/office/drawing/2014/main" id="{C9F82072-D6D3-44B6-9F64-E22F4F578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98600"/>
            <a:ext cx="33528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43590-AD4A-C84C-AA5D-7B3CEC6C576E}"/>
              </a:ext>
            </a:extLst>
          </p:cNvPr>
          <p:cNvSpPr txBox="1"/>
          <p:nvPr/>
        </p:nvSpPr>
        <p:spPr>
          <a:xfrm>
            <a:off x="990600" y="2724150"/>
            <a:ext cx="220980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solidFill>
                  <a:srgbClr val="660000"/>
                </a:solidFill>
                <a:latin typeface="Comic Sans MS" charset="0"/>
                <a:cs typeface="Comic Sans MS" charset="0"/>
              </a:rPr>
              <a:t>Index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F1015-CABE-C948-BDF4-5390705CD1F4}"/>
              </a:ext>
            </a:extLst>
          </p:cNvPr>
          <p:cNvSpPr txBox="1"/>
          <p:nvPr/>
        </p:nvSpPr>
        <p:spPr>
          <a:xfrm>
            <a:off x="6477000" y="1752600"/>
            <a:ext cx="220980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solidFill>
                  <a:srgbClr val="660000"/>
                </a:solidFill>
                <a:latin typeface="Comic Sans MS" charset="0"/>
                <a:cs typeface="Comic Sans MS" charset="0"/>
              </a:rPr>
              <a:t>Data file</a:t>
            </a:r>
          </a:p>
        </p:txBody>
      </p:sp>
      <p:cxnSp>
        <p:nvCxnSpPr>
          <p:cNvPr id="31749" name="Curved Connector 12">
            <a:extLst>
              <a:ext uri="{FF2B5EF4-FFF2-40B4-BE49-F238E27FC236}">
                <a16:creationId xmlns:a16="http://schemas.microsoft.com/office/drawing/2014/main" id="{201DDDE9-0026-42C3-A2A1-5A003CF6D8C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172200" y="2209800"/>
            <a:ext cx="10668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0" name="Shape 14">
            <a:extLst>
              <a:ext uri="{FF2B5EF4-FFF2-40B4-BE49-F238E27FC236}">
                <a16:creationId xmlns:a16="http://schemas.microsoft.com/office/drawing/2014/main" id="{227B51FE-229D-41AB-A5C8-C9E0D104E1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3200400"/>
            <a:ext cx="1371600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B42048F-6912-428D-A414-074E76E10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Multi-Level Index vs. Data!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8E7F6-D4E3-534A-BAA1-2EBCAB90DBBA}"/>
              </a:ext>
            </a:extLst>
          </p:cNvPr>
          <p:cNvSpPr txBox="1"/>
          <p:nvPr/>
        </p:nvSpPr>
        <p:spPr>
          <a:xfrm>
            <a:off x="457200" y="1200150"/>
            <a:ext cx="274320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solidFill>
                  <a:srgbClr val="660000"/>
                </a:solidFill>
                <a:latin typeface="Comic Sans MS" charset="0"/>
                <a:cs typeface="Comic Sans MS" charset="0"/>
              </a:rPr>
              <a:t>Multi-level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F63E2-E3CD-F840-9201-F739264A594B}"/>
              </a:ext>
            </a:extLst>
          </p:cNvPr>
          <p:cNvSpPr txBox="1"/>
          <p:nvPr/>
        </p:nvSpPr>
        <p:spPr>
          <a:xfrm>
            <a:off x="6934200" y="1752600"/>
            <a:ext cx="220980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>
                <a:solidFill>
                  <a:srgbClr val="660000"/>
                </a:solidFill>
                <a:latin typeface="Comic Sans MS" charset="0"/>
                <a:cs typeface="Comic Sans MS" charset="0"/>
              </a:rPr>
              <a:t>Data file</a:t>
            </a:r>
          </a:p>
        </p:txBody>
      </p:sp>
      <p:cxnSp>
        <p:nvCxnSpPr>
          <p:cNvPr id="32772" name="Curved Connector 12">
            <a:extLst>
              <a:ext uri="{FF2B5EF4-FFF2-40B4-BE49-F238E27FC236}">
                <a16:creationId xmlns:a16="http://schemas.microsoft.com/office/drawing/2014/main" id="{E7F8961F-0A5A-469D-8A47-B9E7D0ECFA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7467600" y="2209800"/>
            <a:ext cx="10668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3" name="Shape 14">
            <a:extLst>
              <a:ext uri="{FF2B5EF4-FFF2-40B4-BE49-F238E27FC236}">
                <a16:creationId xmlns:a16="http://schemas.microsoft.com/office/drawing/2014/main" id="{0260EAC9-E452-40B2-82FE-F5A5CE211A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562100" y="1638300"/>
            <a:ext cx="762000" cy="685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774" name="Picture 5">
            <a:extLst>
              <a:ext uri="{FF2B5EF4-FFF2-40B4-BE49-F238E27FC236}">
                <a16:creationId xmlns:a16="http://schemas.microsoft.com/office/drawing/2014/main" id="{C2D2561C-C95F-48E2-A779-B4CDCDBE1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1" r="42599"/>
          <a:stretch>
            <a:fillRect/>
          </a:stretch>
        </p:blipFill>
        <p:spPr bwMode="auto">
          <a:xfrm>
            <a:off x="2819400" y="2209800"/>
            <a:ext cx="18288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5">
            <a:extLst>
              <a:ext uri="{FF2B5EF4-FFF2-40B4-BE49-F238E27FC236}">
                <a16:creationId xmlns:a16="http://schemas.microsoft.com/office/drawing/2014/main" id="{9B454B1F-198A-42E1-88BC-3F5C8A509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1" r="42599"/>
          <a:stretch>
            <a:fillRect/>
          </a:stretch>
        </p:blipFill>
        <p:spPr bwMode="auto">
          <a:xfrm>
            <a:off x="1458915" y="2590800"/>
            <a:ext cx="120808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5">
            <a:extLst>
              <a:ext uri="{FF2B5EF4-FFF2-40B4-BE49-F238E27FC236}">
                <a16:creationId xmlns:a16="http://schemas.microsoft.com/office/drawing/2014/main" id="{59E8AEF4-2CC0-4519-A983-82F42942B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7"/>
          <a:stretch>
            <a:fillRect/>
          </a:stretch>
        </p:blipFill>
        <p:spPr bwMode="auto">
          <a:xfrm>
            <a:off x="5410200" y="1295400"/>
            <a:ext cx="19812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5">
            <a:extLst>
              <a:ext uri="{FF2B5EF4-FFF2-40B4-BE49-F238E27FC236}">
                <a16:creationId xmlns:a16="http://schemas.microsoft.com/office/drawing/2014/main" id="{D59C643E-E5E8-4933-99F4-8D9EF358C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1" r="42599"/>
          <a:stretch>
            <a:fillRect/>
          </a:stretch>
        </p:blipFill>
        <p:spPr bwMode="auto">
          <a:xfrm>
            <a:off x="638177" y="3048000"/>
            <a:ext cx="6572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1F1D8CE-F2A7-406C-8B41-DE812E4F0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Multi-Level Indexes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3B65C6C3-FF0C-4A71-A725-546C1144A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2400"/>
              </a:spcAft>
              <a:buClr>
                <a:schemeClr val="tx2"/>
              </a:buClr>
            </a:pPr>
            <a:r>
              <a:rPr lang="en-US" altLang="en-US"/>
              <a:t>Because a single-level index is an </a:t>
            </a:r>
            <a:r>
              <a:rPr lang="en-US" altLang="en-US">
                <a:solidFill>
                  <a:srgbClr val="FF0000"/>
                </a:solidFill>
              </a:rPr>
              <a:t>ordered</a:t>
            </a:r>
            <a:r>
              <a:rPr lang="en-US" altLang="en-US"/>
              <a:t> file: create a primary </a:t>
            </a:r>
            <a:r>
              <a:rPr lang="en-US" altLang="en-US" u="sng"/>
              <a:t>index to the index</a:t>
            </a:r>
            <a:r>
              <a:rPr lang="en-US" altLang="en-US"/>
              <a:t> itself! </a:t>
            </a:r>
          </a:p>
          <a:p>
            <a:pPr lvl="1">
              <a:lnSpc>
                <a:spcPct val="80000"/>
              </a:lnSpc>
              <a:spcAft>
                <a:spcPts val="2400"/>
              </a:spcAft>
              <a:buClr>
                <a:schemeClr val="tx2"/>
              </a:buClr>
            </a:pPr>
            <a:r>
              <a:rPr lang="en-US" altLang="en-US"/>
              <a:t>original index file is called </a:t>
            </a:r>
            <a:r>
              <a:rPr lang="en-US" altLang="en-US">
                <a:solidFill>
                  <a:srgbClr val="0000FF"/>
                </a:solidFill>
              </a:rPr>
              <a:t>first-level index</a:t>
            </a:r>
            <a:r>
              <a:rPr lang="en-US" altLang="en-US"/>
              <a:t>   </a:t>
            </a:r>
          </a:p>
          <a:p>
            <a:pPr lvl="1">
              <a:lnSpc>
                <a:spcPct val="80000"/>
              </a:lnSpc>
              <a:spcAft>
                <a:spcPts val="2400"/>
              </a:spcAft>
              <a:buClr>
                <a:schemeClr val="tx2"/>
              </a:buClr>
            </a:pPr>
            <a:r>
              <a:rPr lang="en-US" altLang="en-US"/>
              <a:t>index to index is called the </a:t>
            </a:r>
            <a:r>
              <a:rPr lang="en-US" altLang="en-US">
                <a:solidFill>
                  <a:srgbClr val="0000FF"/>
                </a:solidFill>
              </a:rPr>
              <a:t>second-level index</a:t>
            </a:r>
          </a:p>
          <a:p>
            <a:pPr>
              <a:lnSpc>
                <a:spcPct val="80000"/>
              </a:lnSpc>
              <a:spcAft>
                <a:spcPts val="2400"/>
              </a:spcAft>
              <a:buClr>
                <a:schemeClr val="tx2"/>
              </a:buClr>
            </a:pPr>
            <a:r>
              <a:rPr lang="en-US" altLang="en-US"/>
              <a:t>We can </a:t>
            </a:r>
            <a:r>
              <a:rPr lang="en-US" altLang="en-US">
                <a:solidFill>
                  <a:schemeClr val="accent2"/>
                </a:solidFill>
              </a:rPr>
              <a:t>repeat</a:t>
            </a:r>
            <a:r>
              <a:rPr lang="en-US" altLang="en-US"/>
              <a:t> the process until all entries of the top level fit in </a:t>
            </a:r>
            <a:r>
              <a:rPr lang="en-US" altLang="en-US" u="sng"/>
              <a:t>one disk block</a:t>
            </a:r>
            <a:endParaRPr lang="en-US" altLang="en-US" sz="900"/>
          </a:p>
          <a:p>
            <a:pPr>
              <a:lnSpc>
                <a:spcPct val="80000"/>
              </a:lnSpc>
              <a:spcAft>
                <a:spcPts val="2400"/>
              </a:spcAft>
              <a:buClr>
                <a:schemeClr val="tx2"/>
              </a:buClr>
            </a:pPr>
            <a:r>
              <a:rPr lang="en-US" altLang="en-US"/>
              <a:t>A multi-level index can be used on any type of first-level index: primary, secondary, clustering</a:t>
            </a:r>
            <a:endParaRPr lang="en-US" altLang="en-US" sz="1600"/>
          </a:p>
          <a:p>
            <a:pPr eaLnBrk="1" hangingPunct="1">
              <a:lnSpc>
                <a:spcPct val="80000"/>
              </a:lnSpc>
              <a:spcAft>
                <a:spcPts val="2400"/>
              </a:spcAft>
              <a:buClr>
                <a:schemeClr val="tx2"/>
              </a:buClr>
            </a:pPr>
            <a:endParaRPr lang="en-US" altLang="en-US" sz="1600"/>
          </a:p>
          <a:p>
            <a:pPr lvl="1" eaLnBrk="1" hangingPunct="1">
              <a:spcAft>
                <a:spcPts val="2400"/>
              </a:spcAft>
              <a:buClr>
                <a:schemeClr val="tx2"/>
              </a:buClr>
              <a:buNone/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ED274F3-00C8-406E-A275-394041E20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altLang="en-US"/>
              <a:t>Multi-level ISAM</a:t>
            </a:r>
          </a:p>
        </p:txBody>
      </p:sp>
      <p:grpSp>
        <p:nvGrpSpPr>
          <p:cNvPr id="34818" name="Group 70">
            <a:extLst>
              <a:ext uri="{FF2B5EF4-FFF2-40B4-BE49-F238E27FC236}">
                <a16:creationId xmlns:a16="http://schemas.microsoft.com/office/drawing/2014/main" id="{AC10C174-1289-4D92-A174-5F626F4C0FCE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2408238"/>
            <a:ext cx="6515100" cy="3687762"/>
            <a:chOff x="792" y="1901"/>
            <a:chExt cx="3960" cy="2083"/>
          </a:xfrm>
        </p:grpSpPr>
        <p:grpSp>
          <p:nvGrpSpPr>
            <p:cNvPr id="34827" name="Group 67">
              <a:extLst>
                <a:ext uri="{FF2B5EF4-FFF2-40B4-BE49-F238E27FC236}">
                  <a16:creationId xmlns:a16="http://schemas.microsoft.com/office/drawing/2014/main" id="{0AE88AD5-BFEE-4B80-87F8-9809DBD7C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" y="2394"/>
              <a:ext cx="3960" cy="1590"/>
              <a:chOff x="792" y="2394"/>
              <a:chExt cx="3960" cy="1590"/>
            </a:xfrm>
          </p:grpSpPr>
          <p:sp>
            <p:nvSpPr>
              <p:cNvPr id="34845" name="Text Box 5">
                <a:extLst>
                  <a:ext uri="{FF2B5EF4-FFF2-40B4-BE49-F238E27FC236}">
                    <a16:creationId xmlns:a16="http://schemas.microsoft.com/office/drawing/2014/main" id="{7DD47E43-C24D-49E5-928F-00024DE2F0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2394"/>
                <a:ext cx="936" cy="15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2 merry boston</a:t>
                </a:r>
              </a:p>
            </p:txBody>
          </p:sp>
          <p:sp>
            <p:nvSpPr>
              <p:cNvPr id="34846" name="Text Box 6">
                <a:extLst>
                  <a:ext uri="{FF2B5EF4-FFF2-40B4-BE49-F238E27FC236}">
                    <a16:creationId xmlns:a16="http://schemas.microsoft.com/office/drawing/2014/main" id="{5779DB93-6889-4E46-957F-72A679BB6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2553"/>
                <a:ext cx="936" cy="15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11 nick nyc</a:t>
                </a:r>
              </a:p>
            </p:txBody>
          </p:sp>
          <p:sp>
            <p:nvSpPr>
              <p:cNvPr id="34847" name="Text Box 7">
                <a:extLst>
                  <a:ext uri="{FF2B5EF4-FFF2-40B4-BE49-F238E27FC236}">
                    <a16:creationId xmlns:a16="http://schemas.microsoft.com/office/drawing/2014/main" id="{16AFB8C6-FC22-412F-9170-886F08ACB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2712"/>
                <a:ext cx="936" cy="15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12 elen newton</a:t>
                </a:r>
              </a:p>
            </p:txBody>
          </p:sp>
          <p:sp>
            <p:nvSpPr>
              <p:cNvPr id="34848" name="Text Box 8">
                <a:extLst>
                  <a:ext uri="{FF2B5EF4-FFF2-40B4-BE49-F238E27FC236}">
                    <a16:creationId xmlns:a16="http://schemas.microsoft.com/office/drawing/2014/main" id="{5FC44482-1D92-462C-9975-6FF7CEDC2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2871"/>
                <a:ext cx="936" cy="15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rgbClr val="000000"/>
                    </a:solidFill>
                  </a:rPr>
                  <a:t>17 susan pgh</a:t>
                </a:r>
              </a:p>
            </p:txBody>
          </p:sp>
          <p:grpSp>
            <p:nvGrpSpPr>
              <p:cNvPr id="34849" name="Group 9">
                <a:extLst>
                  <a:ext uri="{FF2B5EF4-FFF2-40B4-BE49-F238E27FC236}">
                    <a16:creationId xmlns:a16="http://schemas.microsoft.com/office/drawing/2014/main" id="{3EED4F45-0962-405B-BCCC-1B5FF09CB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2394"/>
                <a:ext cx="936" cy="636"/>
                <a:chOff x="5220" y="3780"/>
                <a:chExt cx="2340" cy="1440"/>
              </a:xfrm>
            </p:grpSpPr>
            <p:sp>
              <p:nvSpPr>
                <p:cNvPr id="34875" name="Text Box 10">
                  <a:extLst>
                    <a:ext uri="{FF2B5EF4-FFF2-40B4-BE49-F238E27FC236}">
                      <a16:creationId xmlns:a16="http://schemas.microsoft.com/office/drawing/2014/main" id="{D471073C-A5F9-417F-A747-CA82C83EAC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378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19…</a:t>
                  </a:r>
                </a:p>
              </p:txBody>
            </p:sp>
            <p:sp>
              <p:nvSpPr>
                <p:cNvPr id="34876" name="Text Box 11">
                  <a:extLst>
                    <a:ext uri="{FF2B5EF4-FFF2-40B4-BE49-F238E27FC236}">
                      <a16:creationId xmlns:a16="http://schemas.microsoft.com/office/drawing/2014/main" id="{B7CE716D-91A8-4DED-BE09-26C00F0B79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14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20…</a:t>
                  </a:r>
                </a:p>
              </p:txBody>
            </p:sp>
            <p:sp>
              <p:nvSpPr>
                <p:cNvPr id="34877" name="Text Box 12">
                  <a:extLst>
                    <a:ext uri="{FF2B5EF4-FFF2-40B4-BE49-F238E27FC236}">
                      <a16:creationId xmlns:a16="http://schemas.microsoft.com/office/drawing/2014/main" id="{A0AE1AFC-27BC-4BD6-B636-285C6BF385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50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22…</a:t>
                  </a:r>
                </a:p>
              </p:txBody>
            </p:sp>
            <p:sp>
              <p:nvSpPr>
                <p:cNvPr id="34878" name="Text Box 13">
                  <a:extLst>
                    <a:ext uri="{FF2B5EF4-FFF2-40B4-BE49-F238E27FC236}">
                      <a16:creationId xmlns:a16="http://schemas.microsoft.com/office/drawing/2014/main" id="{2774080C-652A-4CBE-8E10-CC50FDA65F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86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25…</a:t>
                  </a:r>
                </a:p>
              </p:txBody>
            </p:sp>
          </p:grpSp>
          <p:grpSp>
            <p:nvGrpSpPr>
              <p:cNvPr id="34850" name="Group 14">
                <a:extLst>
                  <a:ext uri="{FF2B5EF4-FFF2-40B4-BE49-F238E27FC236}">
                    <a16:creationId xmlns:a16="http://schemas.microsoft.com/office/drawing/2014/main" id="{F2CC30D8-C4FB-4638-9CCF-ADAF8B80E8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0" y="2394"/>
                <a:ext cx="936" cy="636"/>
                <a:chOff x="5220" y="3780"/>
                <a:chExt cx="2340" cy="1440"/>
              </a:xfrm>
            </p:grpSpPr>
            <p:sp>
              <p:nvSpPr>
                <p:cNvPr id="34871" name="Text Box 15">
                  <a:extLst>
                    <a:ext uri="{FF2B5EF4-FFF2-40B4-BE49-F238E27FC236}">
                      <a16:creationId xmlns:a16="http://schemas.microsoft.com/office/drawing/2014/main" id="{2DEA7FCF-362E-438C-9D88-57EA026AFD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378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154…</a:t>
                  </a:r>
                </a:p>
              </p:txBody>
            </p:sp>
            <p:sp>
              <p:nvSpPr>
                <p:cNvPr id="34872" name="Text Box 16">
                  <a:extLst>
                    <a:ext uri="{FF2B5EF4-FFF2-40B4-BE49-F238E27FC236}">
                      <a16:creationId xmlns:a16="http://schemas.microsoft.com/office/drawing/2014/main" id="{B379F835-E8DE-4A7A-83E9-469AEC6DAE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14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159…</a:t>
                  </a:r>
                </a:p>
              </p:txBody>
            </p:sp>
            <p:sp>
              <p:nvSpPr>
                <p:cNvPr id="34873" name="Text Box 17">
                  <a:extLst>
                    <a:ext uri="{FF2B5EF4-FFF2-40B4-BE49-F238E27FC236}">
                      <a16:creationId xmlns:a16="http://schemas.microsoft.com/office/drawing/2014/main" id="{34E06EC0-637F-414F-9E1E-EEB0D7DD2F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50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169…</a:t>
                  </a:r>
                </a:p>
              </p:txBody>
            </p:sp>
            <p:sp>
              <p:nvSpPr>
                <p:cNvPr id="34874" name="Text Box 18">
                  <a:extLst>
                    <a:ext uri="{FF2B5EF4-FFF2-40B4-BE49-F238E27FC236}">
                      <a16:creationId xmlns:a16="http://schemas.microsoft.com/office/drawing/2014/main" id="{A2CB3823-896C-46B9-A243-A063E20F40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86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170…</a:t>
                  </a:r>
                </a:p>
              </p:txBody>
            </p:sp>
          </p:grpSp>
          <p:grpSp>
            <p:nvGrpSpPr>
              <p:cNvPr id="34851" name="Group 19">
                <a:extLst>
                  <a:ext uri="{FF2B5EF4-FFF2-40B4-BE49-F238E27FC236}">
                    <a16:creationId xmlns:a16="http://schemas.microsoft.com/office/drawing/2014/main" id="{C9AFCF9E-B3B3-4A26-8B2A-EF06C2F9A9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" y="3348"/>
                <a:ext cx="936" cy="636"/>
                <a:chOff x="5220" y="3780"/>
                <a:chExt cx="2340" cy="1440"/>
              </a:xfrm>
            </p:grpSpPr>
            <p:sp>
              <p:nvSpPr>
                <p:cNvPr id="34867" name="Text Box 20">
                  <a:extLst>
                    <a:ext uri="{FF2B5EF4-FFF2-40B4-BE49-F238E27FC236}">
                      <a16:creationId xmlns:a16="http://schemas.microsoft.com/office/drawing/2014/main" id="{D06AA8EF-5CEF-46DE-A43C-AFBCE13DAA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378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171…</a:t>
                  </a:r>
                </a:p>
              </p:txBody>
            </p:sp>
            <p:sp>
              <p:nvSpPr>
                <p:cNvPr id="34868" name="Text Box 21">
                  <a:extLst>
                    <a:ext uri="{FF2B5EF4-FFF2-40B4-BE49-F238E27FC236}">
                      <a16:creationId xmlns:a16="http://schemas.microsoft.com/office/drawing/2014/main" id="{B156C7FB-ADFD-4F4C-93F5-DCD454034A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14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172…</a:t>
                  </a:r>
                </a:p>
              </p:txBody>
            </p:sp>
            <p:sp>
              <p:nvSpPr>
                <p:cNvPr id="34869" name="Text Box 22">
                  <a:extLst>
                    <a:ext uri="{FF2B5EF4-FFF2-40B4-BE49-F238E27FC236}">
                      <a16:creationId xmlns:a16="http://schemas.microsoft.com/office/drawing/2014/main" id="{1F1A7F7C-F154-43C0-91DD-45DE03674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50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181…</a:t>
                  </a:r>
                </a:p>
              </p:txBody>
            </p:sp>
            <p:sp>
              <p:nvSpPr>
                <p:cNvPr id="34870" name="Text Box 23">
                  <a:extLst>
                    <a:ext uri="{FF2B5EF4-FFF2-40B4-BE49-F238E27FC236}">
                      <a16:creationId xmlns:a16="http://schemas.microsoft.com/office/drawing/2014/main" id="{2A786D04-51FB-4377-8FBF-B5F2A7DD7C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86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187…</a:t>
                  </a:r>
                </a:p>
              </p:txBody>
            </p:sp>
          </p:grpSp>
          <p:grpSp>
            <p:nvGrpSpPr>
              <p:cNvPr id="34852" name="Group 24">
                <a:extLst>
                  <a:ext uri="{FF2B5EF4-FFF2-40B4-BE49-F238E27FC236}">
                    <a16:creationId xmlns:a16="http://schemas.microsoft.com/office/drawing/2014/main" id="{D224C98D-AED4-402F-826B-C0D92A02B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3348"/>
                <a:ext cx="936" cy="636"/>
                <a:chOff x="5220" y="3780"/>
                <a:chExt cx="2340" cy="1440"/>
              </a:xfrm>
            </p:grpSpPr>
            <p:sp>
              <p:nvSpPr>
                <p:cNvPr id="34863" name="Text Box 25">
                  <a:extLst>
                    <a:ext uri="{FF2B5EF4-FFF2-40B4-BE49-F238E27FC236}">
                      <a16:creationId xmlns:a16="http://schemas.microsoft.com/office/drawing/2014/main" id="{ACAE4A0C-F3FC-491D-9267-00A9E3FCD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378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909…</a:t>
                  </a:r>
                </a:p>
              </p:txBody>
            </p:sp>
            <p:sp>
              <p:nvSpPr>
                <p:cNvPr id="34864" name="Text Box 26">
                  <a:extLst>
                    <a:ext uri="{FF2B5EF4-FFF2-40B4-BE49-F238E27FC236}">
                      <a16:creationId xmlns:a16="http://schemas.microsoft.com/office/drawing/2014/main" id="{5FFE6E14-C232-40BE-A020-FBF9611077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14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912…</a:t>
                  </a:r>
                </a:p>
              </p:txBody>
            </p:sp>
            <p:sp>
              <p:nvSpPr>
                <p:cNvPr id="34865" name="Text Box 27">
                  <a:extLst>
                    <a:ext uri="{FF2B5EF4-FFF2-40B4-BE49-F238E27FC236}">
                      <a16:creationId xmlns:a16="http://schemas.microsoft.com/office/drawing/2014/main" id="{8114607C-9DCA-46D6-80C3-9A61B2FD12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50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921…</a:t>
                  </a:r>
                </a:p>
              </p:txBody>
            </p:sp>
            <p:sp>
              <p:nvSpPr>
                <p:cNvPr id="34866" name="Text Box 28">
                  <a:extLst>
                    <a:ext uri="{FF2B5EF4-FFF2-40B4-BE49-F238E27FC236}">
                      <a16:creationId xmlns:a16="http://schemas.microsoft.com/office/drawing/2014/main" id="{14B8E7A2-7862-4D82-9B8B-29C0CE6C82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86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922…</a:t>
                  </a:r>
                </a:p>
              </p:txBody>
            </p:sp>
          </p:grpSp>
          <p:grpSp>
            <p:nvGrpSpPr>
              <p:cNvPr id="34853" name="Group 29">
                <a:extLst>
                  <a:ext uri="{FF2B5EF4-FFF2-40B4-BE49-F238E27FC236}">
                    <a16:creationId xmlns:a16="http://schemas.microsoft.com/office/drawing/2014/main" id="{50275A97-2D26-4FF8-A9B9-531D8B70F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8" y="3348"/>
                <a:ext cx="936" cy="636"/>
                <a:chOff x="5220" y="3780"/>
                <a:chExt cx="2340" cy="1440"/>
              </a:xfrm>
            </p:grpSpPr>
            <p:sp>
              <p:nvSpPr>
                <p:cNvPr id="34859" name="Text Box 30">
                  <a:extLst>
                    <a:ext uri="{FF2B5EF4-FFF2-40B4-BE49-F238E27FC236}">
                      <a16:creationId xmlns:a16="http://schemas.microsoft.com/office/drawing/2014/main" id="{FED6C88E-B413-4F47-B6C6-FF22DD5157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378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1150…</a:t>
                  </a:r>
                </a:p>
              </p:txBody>
            </p:sp>
            <p:sp>
              <p:nvSpPr>
                <p:cNvPr id="34860" name="Text Box 31">
                  <a:extLst>
                    <a:ext uri="{FF2B5EF4-FFF2-40B4-BE49-F238E27FC236}">
                      <a16:creationId xmlns:a16="http://schemas.microsoft.com/office/drawing/2014/main" id="{A7BB5AE2-41A7-4891-96F9-5857CC4904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14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1217…</a:t>
                  </a:r>
                </a:p>
              </p:txBody>
            </p:sp>
            <p:sp>
              <p:nvSpPr>
                <p:cNvPr id="34861" name="Text Box 32">
                  <a:extLst>
                    <a:ext uri="{FF2B5EF4-FFF2-40B4-BE49-F238E27FC236}">
                      <a16:creationId xmlns:a16="http://schemas.microsoft.com/office/drawing/2014/main" id="{083E2E4C-13E4-4A5A-9E6A-DA72C8F6ED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50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5543…</a:t>
                  </a:r>
                </a:p>
              </p:txBody>
            </p:sp>
            <p:sp>
              <p:nvSpPr>
                <p:cNvPr id="34862" name="Text Box 33">
                  <a:extLst>
                    <a:ext uri="{FF2B5EF4-FFF2-40B4-BE49-F238E27FC236}">
                      <a16:creationId xmlns:a16="http://schemas.microsoft.com/office/drawing/2014/main" id="{C7E7D7D8-701E-46A5-95B5-3FAA7FF925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86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7589…</a:t>
                  </a:r>
                </a:p>
              </p:txBody>
            </p:sp>
          </p:grpSp>
          <p:grpSp>
            <p:nvGrpSpPr>
              <p:cNvPr id="34854" name="Group 34">
                <a:extLst>
                  <a:ext uri="{FF2B5EF4-FFF2-40B4-BE49-F238E27FC236}">
                    <a16:creationId xmlns:a16="http://schemas.microsoft.com/office/drawing/2014/main" id="{A97373CC-8F6B-430C-924F-54C0128F0A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6" y="3348"/>
                <a:ext cx="936" cy="636"/>
                <a:chOff x="5220" y="3780"/>
                <a:chExt cx="2340" cy="1440"/>
              </a:xfrm>
            </p:grpSpPr>
            <p:sp>
              <p:nvSpPr>
                <p:cNvPr id="34855" name="Text Box 35">
                  <a:extLst>
                    <a:ext uri="{FF2B5EF4-FFF2-40B4-BE49-F238E27FC236}">
                      <a16:creationId xmlns:a16="http://schemas.microsoft.com/office/drawing/2014/main" id="{70FCB069-BDDF-4F3B-B532-01158F13B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378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9099…</a:t>
                  </a:r>
                </a:p>
              </p:txBody>
            </p:sp>
            <p:sp>
              <p:nvSpPr>
                <p:cNvPr id="34856" name="Text Box 36">
                  <a:extLst>
                    <a:ext uri="{FF2B5EF4-FFF2-40B4-BE49-F238E27FC236}">
                      <a16:creationId xmlns:a16="http://schemas.microsoft.com/office/drawing/2014/main" id="{2DABCC06-7341-4BE7-B1EA-EA5565531B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14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11099…</a:t>
                  </a:r>
                </a:p>
              </p:txBody>
            </p:sp>
            <p:sp>
              <p:nvSpPr>
                <p:cNvPr id="34857" name="Text Box 37">
                  <a:extLst>
                    <a:ext uri="{FF2B5EF4-FFF2-40B4-BE49-F238E27FC236}">
                      <a16:creationId xmlns:a16="http://schemas.microsoft.com/office/drawing/2014/main" id="{4EA53260-824A-44A5-B3AB-783DEC3980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50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12709…</a:t>
                  </a:r>
                </a:p>
              </p:txBody>
            </p:sp>
            <p:sp>
              <p:nvSpPr>
                <p:cNvPr id="34858" name="Text Box 38">
                  <a:extLst>
                    <a:ext uri="{FF2B5EF4-FFF2-40B4-BE49-F238E27FC236}">
                      <a16:creationId xmlns:a16="http://schemas.microsoft.com/office/drawing/2014/main" id="{E153364C-F306-4066-AC0F-D0C29CAB09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0" y="4860"/>
                  <a:ext cx="2340" cy="36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pitchFamily="-84" charset="2"/>
                    <a:buChar char="o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 pitchFamily="-84" charset="2"/>
                    <a:buChar char="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»"/>
                    <a:defRPr sz="2000">
                      <a:solidFill>
                        <a:schemeClr val="tx1"/>
                      </a:solidFill>
                      <a:latin typeface="Helvetica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>
                      <a:solidFill>
                        <a:srgbClr val="000000"/>
                      </a:solidFill>
                    </a:rPr>
                    <a:t>19167…</a:t>
                  </a:r>
                </a:p>
              </p:txBody>
            </p:sp>
          </p:grpSp>
        </p:grpSp>
        <p:sp>
          <p:nvSpPr>
            <p:cNvPr id="34828" name="Text Box 40">
              <a:extLst>
                <a:ext uri="{FF2B5EF4-FFF2-40B4-BE49-F238E27FC236}">
                  <a16:creationId xmlns:a16="http://schemas.microsoft.com/office/drawing/2014/main" id="{0468A0B4-6391-4DF4-ACC6-99C6D13CE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1901"/>
              <a:ext cx="216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2</a:t>
              </a:r>
            </a:p>
          </p:txBody>
        </p:sp>
        <p:sp>
          <p:nvSpPr>
            <p:cNvPr id="34829" name="Text Box 41">
              <a:extLst>
                <a:ext uri="{FF2B5EF4-FFF2-40B4-BE49-F238E27FC236}">
                  <a16:creationId xmlns:a16="http://schemas.microsoft.com/office/drawing/2014/main" id="{ADEFDA21-42ED-414B-9EB0-FDAFA406F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01"/>
              <a:ext cx="288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19</a:t>
              </a:r>
            </a:p>
          </p:txBody>
        </p:sp>
        <p:sp>
          <p:nvSpPr>
            <p:cNvPr id="34830" name="Text Box 42">
              <a:extLst>
                <a:ext uri="{FF2B5EF4-FFF2-40B4-BE49-F238E27FC236}">
                  <a16:creationId xmlns:a16="http://schemas.microsoft.com/office/drawing/2014/main" id="{B15EC9CC-BAF5-4B47-BF2A-72F7CF874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901"/>
              <a:ext cx="216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…</a:t>
              </a:r>
            </a:p>
          </p:txBody>
        </p:sp>
        <p:sp>
          <p:nvSpPr>
            <p:cNvPr id="34831" name="Text Box 43">
              <a:extLst>
                <a:ext uri="{FF2B5EF4-FFF2-40B4-BE49-F238E27FC236}">
                  <a16:creationId xmlns:a16="http://schemas.microsoft.com/office/drawing/2014/main" id="{4736B9BA-11D0-49E9-B7A8-48ED9836B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1901"/>
              <a:ext cx="360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154</a:t>
              </a:r>
            </a:p>
          </p:txBody>
        </p:sp>
        <p:sp>
          <p:nvSpPr>
            <p:cNvPr id="34832" name="Text Box 44">
              <a:extLst>
                <a:ext uri="{FF2B5EF4-FFF2-40B4-BE49-F238E27FC236}">
                  <a16:creationId xmlns:a16="http://schemas.microsoft.com/office/drawing/2014/main" id="{AA4829BC-B225-4E1A-ABE0-33E298FA9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901"/>
              <a:ext cx="504" cy="16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171   ...</a:t>
              </a:r>
            </a:p>
          </p:txBody>
        </p:sp>
        <p:sp>
          <p:nvSpPr>
            <p:cNvPr id="34833" name="Text Box 45">
              <a:extLst>
                <a:ext uri="{FF2B5EF4-FFF2-40B4-BE49-F238E27FC236}">
                  <a16:creationId xmlns:a16="http://schemas.microsoft.com/office/drawing/2014/main" id="{3BC4E7D5-65C4-4B78-BAB0-2C3C6692C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01"/>
              <a:ext cx="216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/>
            </a:p>
          </p:txBody>
        </p:sp>
        <p:sp>
          <p:nvSpPr>
            <p:cNvPr id="34834" name="Text Box 46">
              <a:extLst>
                <a:ext uri="{FF2B5EF4-FFF2-40B4-BE49-F238E27FC236}">
                  <a16:creationId xmlns:a16="http://schemas.microsoft.com/office/drawing/2014/main" id="{3BF07C00-34F6-4D96-9238-86C16B9E5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1901"/>
              <a:ext cx="432" cy="16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909</a:t>
              </a:r>
            </a:p>
          </p:txBody>
        </p:sp>
        <p:sp>
          <p:nvSpPr>
            <p:cNvPr id="34835" name="Text Box 47">
              <a:extLst>
                <a:ext uri="{FF2B5EF4-FFF2-40B4-BE49-F238E27FC236}">
                  <a16:creationId xmlns:a16="http://schemas.microsoft.com/office/drawing/2014/main" id="{60F63BCE-B43B-4EE1-AF47-87764AA1B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901"/>
              <a:ext cx="408" cy="16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1150</a:t>
              </a:r>
            </a:p>
          </p:txBody>
        </p:sp>
        <p:sp>
          <p:nvSpPr>
            <p:cNvPr id="34836" name="Text Box 48">
              <a:extLst>
                <a:ext uri="{FF2B5EF4-FFF2-40B4-BE49-F238E27FC236}">
                  <a16:creationId xmlns:a16="http://schemas.microsoft.com/office/drawing/2014/main" id="{5D0E4861-B9A0-42C6-9AAA-B2046D6CE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1901"/>
              <a:ext cx="240" cy="16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…</a:t>
              </a:r>
            </a:p>
          </p:txBody>
        </p:sp>
        <p:sp>
          <p:nvSpPr>
            <p:cNvPr id="34837" name="Text Box 49">
              <a:extLst>
                <a:ext uri="{FF2B5EF4-FFF2-40B4-BE49-F238E27FC236}">
                  <a16:creationId xmlns:a16="http://schemas.microsoft.com/office/drawing/2014/main" id="{23058A01-1D44-4B56-826F-AD4631D38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1901"/>
              <a:ext cx="456" cy="16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9099</a:t>
              </a:r>
            </a:p>
          </p:txBody>
        </p:sp>
        <p:sp>
          <p:nvSpPr>
            <p:cNvPr id="34838" name="Line 50">
              <a:extLst>
                <a:ext uri="{FF2B5EF4-FFF2-40B4-BE49-F238E27FC236}">
                  <a16:creationId xmlns:a16="http://schemas.microsoft.com/office/drawing/2014/main" id="{6E443C7A-F7E5-4AEF-9B4E-3AFA43A52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0" y="2060"/>
              <a:ext cx="144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51">
              <a:extLst>
                <a:ext uri="{FF2B5EF4-FFF2-40B4-BE49-F238E27FC236}">
                  <a16:creationId xmlns:a16="http://schemas.microsoft.com/office/drawing/2014/main" id="{440D7C91-10BB-45E0-A256-0604FEF4E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064"/>
              <a:ext cx="648" cy="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52">
              <a:extLst>
                <a:ext uri="{FF2B5EF4-FFF2-40B4-BE49-F238E27FC236}">
                  <a16:creationId xmlns:a16="http://schemas.microsoft.com/office/drawing/2014/main" id="{B6A1780E-E3CD-45FC-962F-23E011F3B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64"/>
              <a:ext cx="1224" cy="3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Line 53">
              <a:extLst>
                <a:ext uri="{FF2B5EF4-FFF2-40B4-BE49-F238E27FC236}">
                  <a16:creationId xmlns:a16="http://schemas.microsoft.com/office/drawing/2014/main" id="{F9874208-EBC9-418B-BC0D-34D94BEB2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2064"/>
              <a:ext cx="1656" cy="12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54">
              <a:extLst>
                <a:ext uri="{FF2B5EF4-FFF2-40B4-BE49-F238E27FC236}">
                  <a16:creationId xmlns:a16="http://schemas.microsoft.com/office/drawing/2014/main" id="{C64D5B0C-9314-405E-AE31-4E94B2957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2060"/>
              <a:ext cx="1152" cy="1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Line 55">
              <a:extLst>
                <a:ext uri="{FF2B5EF4-FFF2-40B4-BE49-F238E27FC236}">
                  <a16:creationId xmlns:a16="http://schemas.microsoft.com/office/drawing/2014/main" id="{88842D8C-25B8-48CE-8BAD-8C72233F8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060"/>
              <a:ext cx="648" cy="1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Line 56">
              <a:extLst>
                <a:ext uri="{FF2B5EF4-FFF2-40B4-BE49-F238E27FC236}">
                  <a16:creationId xmlns:a16="http://schemas.microsoft.com/office/drawing/2014/main" id="{8BAEF532-8B8D-474F-8ACB-C2B68B2BA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6" y="2060"/>
              <a:ext cx="288" cy="1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9">
            <a:extLst>
              <a:ext uri="{FF2B5EF4-FFF2-40B4-BE49-F238E27FC236}">
                <a16:creationId xmlns:a16="http://schemas.microsoft.com/office/drawing/2014/main" id="{B879CA27-1248-49E8-A7A2-37511C9D0B53}"/>
              </a:ext>
            </a:extLst>
          </p:cNvPr>
          <p:cNvGrpSpPr>
            <a:grpSpLocks/>
          </p:cNvGrpSpPr>
          <p:nvPr/>
        </p:nvGrpSpPr>
        <p:grpSpPr bwMode="auto">
          <a:xfrm>
            <a:off x="3543302" y="1676400"/>
            <a:ext cx="1935163" cy="280988"/>
            <a:chOff x="2232" y="1440"/>
            <a:chExt cx="1080" cy="159"/>
          </a:xfrm>
        </p:grpSpPr>
        <p:sp>
          <p:nvSpPr>
            <p:cNvPr id="34823" name="Text Box 58">
              <a:extLst>
                <a:ext uri="{FF2B5EF4-FFF2-40B4-BE49-F238E27FC236}">
                  <a16:creationId xmlns:a16="http://schemas.microsoft.com/office/drawing/2014/main" id="{C927D23B-CA77-43A9-8DB4-993BC753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440"/>
              <a:ext cx="216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2</a:t>
              </a:r>
            </a:p>
          </p:txBody>
        </p:sp>
        <p:sp>
          <p:nvSpPr>
            <p:cNvPr id="34824" name="Text Box 59">
              <a:extLst>
                <a:ext uri="{FF2B5EF4-FFF2-40B4-BE49-F238E27FC236}">
                  <a16:creationId xmlns:a16="http://schemas.microsoft.com/office/drawing/2014/main" id="{518F9C6C-E73F-43BB-B3A3-94A9E978B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40"/>
              <a:ext cx="360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171</a:t>
              </a:r>
            </a:p>
          </p:txBody>
        </p:sp>
        <p:sp>
          <p:nvSpPr>
            <p:cNvPr id="34825" name="Text Box 60">
              <a:extLst>
                <a:ext uri="{FF2B5EF4-FFF2-40B4-BE49-F238E27FC236}">
                  <a16:creationId xmlns:a16="http://schemas.microsoft.com/office/drawing/2014/main" id="{20062A14-A325-4986-A330-77D17CC6B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1440"/>
              <a:ext cx="144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</p:txBody>
        </p:sp>
        <p:sp>
          <p:nvSpPr>
            <p:cNvPr id="34826" name="Text Box 61">
              <a:extLst>
                <a:ext uri="{FF2B5EF4-FFF2-40B4-BE49-F238E27FC236}">
                  <a16:creationId xmlns:a16="http://schemas.microsoft.com/office/drawing/2014/main" id="{7986973B-DF6B-4F9D-A2C3-07E2928C6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1440"/>
              <a:ext cx="360" cy="159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1150</a:t>
              </a:r>
            </a:p>
          </p:txBody>
        </p:sp>
      </p:grpSp>
      <p:sp>
        <p:nvSpPr>
          <p:cNvPr id="496702" name="Line 62">
            <a:extLst>
              <a:ext uri="{FF2B5EF4-FFF2-40B4-BE49-F238E27FC236}">
                <a16:creationId xmlns:a16="http://schemas.microsoft.com/office/drawing/2014/main" id="{35DB4B6B-C4C3-438E-A6F3-DCF61CC89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8502" y="1928815"/>
            <a:ext cx="1641475" cy="4794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703" name="Line 63">
            <a:extLst>
              <a:ext uri="{FF2B5EF4-FFF2-40B4-BE49-F238E27FC236}">
                <a16:creationId xmlns:a16="http://schemas.microsoft.com/office/drawing/2014/main" id="{7011C6D9-B379-470B-AC99-55CDFE0593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0650" y="1957388"/>
            <a:ext cx="287338" cy="45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704" name="Line 64">
            <a:extLst>
              <a:ext uri="{FF2B5EF4-FFF2-40B4-BE49-F238E27FC236}">
                <a16:creationId xmlns:a16="http://schemas.microsoft.com/office/drawing/2014/main" id="{14281A67-77B3-4B17-BEB1-E7F58BCD1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8463" y="1957388"/>
            <a:ext cx="138112" cy="450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6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6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6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6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12EC739-2782-4CE9-8194-56555933E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Drawbacks of ISAM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38C08624-8D9A-430C-8DCB-207E72FB9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6477000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A static structure</a:t>
            </a:r>
          </a:p>
          <a:p>
            <a:pPr lvl="1"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It needs monitoring for dynamic databases</a:t>
            </a:r>
          </a:p>
          <a:p>
            <a:pPr>
              <a:buClr>
                <a:schemeClr val="tx2"/>
              </a:buClr>
            </a:pPr>
            <a:r>
              <a:rPr lang="en-US" altLang="en-US">
                <a:solidFill>
                  <a:srgbClr val="FF0000"/>
                </a:solidFill>
              </a:rPr>
              <a:t>Insertion/deletion</a:t>
            </a:r>
            <a:r>
              <a:rPr lang="en-US" altLang="en-US"/>
              <a:t> of new index entry is a </a:t>
            </a:r>
            <a:r>
              <a:rPr lang="en-US" altLang="en-US" u="sng"/>
              <a:t>problem</a:t>
            </a:r>
            <a:r>
              <a:rPr lang="en-US" altLang="en-US"/>
              <a:t>, why? 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every level of the index is an </a:t>
            </a:r>
            <a:r>
              <a:rPr lang="en-US" altLang="en-US" b="1"/>
              <a:t>ordered file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Insertion is handled by some form of overflow blocks</a:t>
            </a:r>
          </a:p>
          <a:p>
            <a:pPr>
              <a:buClr>
                <a:schemeClr val="tx2"/>
              </a:buClr>
            </a:pPr>
            <a:endParaRPr lang="en-US" altLang="en-US" sz="1200"/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Active files need frequent reorganization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No guaranteed performance for searching based on the key for active files</a:t>
            </a:r>
          </a:p>
          <a:p>
            <a:pPr lvl="1"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 anywhere between O(</a:t>
            </a:r>
            <a:r>
              <a:rPr lang="en-US" altLang="en-US" b="1" i="1"/>
              <a:t>log n</a:t>
            </a:r>
            <a:r>
              <a:rPr lang="en-US" altLang="en-US"/>
              <a:t>) to O(</a:t>
            </a:r>
            <a:r>
              <a:rPr lang="en-US" altLang="en-US" b="1" i="1"/>
              <a:t>n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2">
            <a:extLst>
              <a:ext uri="{FF2B5EF4-FFF2-40B4-BE49-F238E27FC236}">
                <a16:creationId xmlns:a16="http://schemas.microsoft.com/office/drawing/2014/main" id="{F4ECA6F7-BD18-4A52-961D-EEDF2B705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2062165"/>
            <a:ext cx="7632700" cy="301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>
                <a:solidFill>
                  <a:srgbClr val="FF3300"/>
                </a:solidFill>
                <a:latin typeface="Comic Sans MS" panose="030F0702030302020204" pitchFamily="66" charset="0"/>
              </a:rPr>
              <a:t>Is there: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endParaRPr lang="en-US" altLang="en-US">
              <a:solidFill>
                <a:srgbClr val="FF33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>
                <a:solidFill>
                  <a:srgbClr val="FF3300"/>
                </a:solidFill>
                <a:latin typeface="Comic Sans MS" panose="030F0702030302020204" pitchFamily="66" charset="0"/>
              </a:rPr>
              <a:t>One B+-tree to rule them all,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>
                <a:solidFill>
                  <a:srgbClr val="FF3300"/>
                </a:solidFill>
                <a:latin typeface="Comic Sans MS" panose="030F0702030302020204" pitchFamily="66" charset="0"/>
              </a:rPr>
              <a:t>One B+-tree to find them,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>
                <a:solidFill>
                  <a:srgbClr val="FF3300"/>
                </a:solidFill>
                <a:latin typeface="Comic Sans MS" panose="030F0702030302020204" pitchFamily="66" charset="0"/>
              </a:rPr>
              <a:t>One B+-tree to bring them all,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b="1">
                <a:solidFill>
                  <a:srgbClr val="FF3300"/>
                </a:solidFill>
                <a:latin typeface="Comic Sans MS" panose="030F0702030302020204" pitchFamily="66" charset="0"/>
              </a:rPr>
              <a:t>And in the darkness bind them</a:t>
            </a:r>
            <a:endParaRPr lang="el-GR" altLang="en-US" sz="1800" b="1">
              <a:latin typeface="Comic Sans MS" panose="030F0702030302020204" pitchFamily="66" charset="0"/>
            </a:endParaRPr>
          </a:p>
        </p:txBody>
      </p:sp>
      <p:pic>
        <p:nvPicPr>
          <p:cNvPr id="37890" name="Picture 3" descr="frodo">
            <a:extLst>
              <a:ext uri="{FF2B5EF4-FFF2-40B4-BE49-F238E27FC236}">
                <a16:creationId xmlns:a16="http://schemas.microsoft.com/office/drawing/2014/main" id="{3E312A28-5509-47AD-9938-DFB5E588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5" y="1125540"/>
            <a:ext cx="30956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4">
            <a:extLst>
              <a:ext uri="{FF2B5EF4-FFF2-40B4-BE49-F238E27FC236}">
                <a16:creationId xmlns:a16="http://schemas.microsoft.com/office/drawing/2014/main" id="{9F732FB6-20C0-4F5E-8ADB-4B9E0546A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814887"/>
            <a:ext cx="1512888" cy="34163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B+-tree</a:t>
            </a:r>
            <a:endParaRPr lang="el-GR" altLang="en-US" sz="1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601B758A-EE3A-471F-865B-69EDA037A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i="1" baseline="30000" dirty="0"/>
              <a:t>+</a:t>
            </a:r>
            <a:r>
              <a:rPr lang="en-US" altLang="en-US" dirty="0"/>
              <a:t>-trees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DABC699C-93B0-488E-AE44-AE337E8AE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7432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 dirty="0"/>
              <a:t>Dynamic multi-level indexes</a:t>
            </a:r>
          </a:p>
          <a:p>
            <a:pPr>
              <a:buClr>
                <a:schemeClr val="tx2"/>
              </a:buClr>
            </a:pPr>
            <a:r>
              <a:rPr lang="en-US" altLang="en-US" dirty="0"/>
              <a:t>A multi-level index is a form of </a:t>
            </a:r>
            <a:r>
              <a:rPr lang="en-US" altLang="en-US" dirty="0">
                <a:solidFill>
                  <a:srgbClr val="0000FF"/>
                </a:solidFill>
              </a:rPr>
              <a:t>search tree</a:t>
            </a:r>
            <a:endParaRPr lang="en-US" altLang="en-US" dirty="0"/>
          </a:p>
          <a:p>
            <a:pPr>
              <a:buClr>
                <a:schemeClr val="tx2"/>
              </a:buClr>
            </a:pPr>
            <a:r>
              <a:rPr lang="en-US" altLang="en-US" dirty="0"/>
              <a:t>B</a:t>
            </a:r>
            <a:r>
              <a:rPr lang="en-US" altLang="en-US" i="1" baseline="30000" dirty="0"/>
              <a:t>+</a:t>
            </a:r>
            <a:r>
              <a:rPr lang="en-US" altLang="en-US" dirty="0"/>
              <a:t>-trees are variations of search trees that allow efficient insertion and deletion of new values</a:t>
            </a:r>
          </a:p>
          <a:p>
            <a:pPr>
              <a:buClr>
                <a:schemeClr val="tx2"/>
              </a:buClr>
            </a:pPr>
            <a:r>
              <a:rPr lang="en-US" altLang="en-US" dirty="0"/>
              <a:t>Each node in the tree is a </a:t>
            </a:r>
            <a:r>
              <a:rPr lang="en-US" altLang="en-US" b="1" dirty="0"/>
              <a:t>disk block</a:t>
            </a:r>
          </a:p>
          <a:p>
            <a:pPr>
              <a:buClr>
                <a:schemeClr val="tx2"/>
              </a:buClr>
            </a:pPr>
            <a:r>
              <a:rPr lang="en-US" altLang="en-US" dirty="0"/>
              <a:t>Each node is kept between </a:t>
            </a:r>
            <a:r>
              <a:rPr lang="en-US" altLang="en-US" i="1" dirty="0"/>
              <a:t>half-full</a:t>
            </a:r>
            <a:r>
              <a:rPr lang="en-US" altLang="en-US" dirty="0"/>
              <a:t> and </a:t>
            </a:r>
            <a:r>
              <a:rPr lang="en-US" altLang="en-US" i="1" dirty="0"/>
              <a:t>completely full</a:t>
            </a:r>
          </a:p>
        </p:txBody>
      </p:sp>
      <p:grpSp>
        <p:nvGrpSpPr>
          <p:cNvPr id="39939" name="Group 1">
            <a:extLst>
              <a:ext uri="{FF2B5EF4-FFF2-40B4-BE49-F238E27FC236}">
                <a16:creationId xmlns:a16="http://schemas.microsoft.com/office/drawing/2014/main" id="{20D7A9AA-3134-4905-A021-11FE9B642B2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62400"/>
            <a:ext cx="8229600" cy="2286000"/>
            <a:chOff x="685800" y="3962400"/>
            <a:chExt cx="8229600" cy="2286000"/>
          </a:xfrm>
        </p:grpSpPr>
        <p:sp>
          <p:nvSpPr>
            <p:cNvPr id="39940" name="Text Box 5">
              <a:extLst>
                <a:ext uri="{FF2B5EF4-FFF2-40B4-BE49-F238E27FC236}">
                  <a16:creationId xmlns:a16="http://schemas.microsoft.com/office/drawing/2014/main" id="{E9633F79-1614-4F47-8091-8107AF5C1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375" y="3962400"/>
              <a:ext cx="2838450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   </a:t>
              </a:r>
              <a:r>
                <a:rPr lang="en-US" altLang="en-US" sz="1800" b="1"/>
                <a:t>Perry</a:t>
              </a:r>
            </a:p>
          </p:txBody>
        </p:sp>
        <p:sp>
          <p:nvSpPr>
            <p:cNvPr id="39941" name="Line 6">
              <a:extLst>
                <a:ext uri="{FF2B5EF4-FFF2-40B4-BE49-F238E27FC236}">
                  <a16:creationId xmlns:a16="http://schemas.microsoft.com/office/drawing/2014/main" id="{7592B0A0-BF70-4459-A0F5-9AFD135A9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3962400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Line 7">
              <a:extLst>
                <a:ext uri="{FF2B5EF4-FFF2-40B4-BE49-F238E27FC236}">
                  <a16:creationId xmlns:a16="http://schemas.microsoft.com/office/drawing/2014/main" id="{BEB3A66A-9087-4675-9FFA-02524DD91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3962400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8">
              <a:extLst>
                <a:ext uri="{FF2B5EF4-FFF2-40B4-BE49-F238E27FC236}">
                  <a16:creationId xmlns:a16="http://schemas.microsoft.com/office/drawing/2014/main" id="{848E4DD7-6D5F-44AF-8E73-474895227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1888" y="3962400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9">
              <a:extLst>
                <a:ext uri="{FF2B5EF4-FFF2-40B4-BE49-F238E27FC236}">
                  <a16:creationId xmlns:a16="http://schemas.microsoft.com/office/drawing/2014/main" id="{117216DA-637E-4495-A4B5-BEED93D59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6950" y="3962400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Text Box 10">
              <a:extLst>
                <a:ext uri="{FF2B5EF4-FFF2-40B4-BE49-F238E27FC236}">
                  <a16:creationId xmlns:a16="http://schemas.microsoft.com/office/drawing/2014/main" id="{4B0280AD-2DAF-4018-8F3F-5AB2361EC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750" y="4773613"/>
              <a:ext cx="2022475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      </a:t>
              </a:r>
              <a:r>
                <a:rPr lang="en-US" altLang="en-US" sz="1800" b="1"/>
                <a:t>Mianus</a:t>
              </a:r>
            </a:p>
          </p:txBody>
        </p:sp>
        <p:sp>
          <p:nvSpPr>
            <p:cNvPr id="39946" name="Line 11">
              <a:extLst>
                <a:ext uri="{FF2B5EF4-FFF2-40B4-BE49-F238E27FC236}">
                  <a16:creationId xmlns:a16="http://schemas.microsoft.com/office/drawing/2014/main" id="{DC0CE56E-C62D-474F-BC87-3656D207B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113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2">
              <a:extLst>
                <a:ext uri="{FF2B5EF4-FFF2-40B4-BE49-F238E27FC236}">
                  <a16:creationId xmlns:a16="http://schemas.microsoft.com/office/drawing/2014/main" id="{9206B62A-72B3-49BF-997D-774A77187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975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3">
              <a:extLst>
                <a:ext uri="{FF2B5EF4-FFF2-40B4-BE49-F238E27FC236}">
                  <a16:creationId xmlns:a16="http://schemas.microsoft.com/office/drawing/2014/main" id="{6A290B1D-AEDC-4E36-A72B-31B4C61F8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100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4">
              <a:extLst>
                <a:ext uri="{FF2B5EF4-FFF2-40B4-BE49-F238E27FC236}">
                  <a16:creationId xmlns:a16="http://schemas.microsoft.com/office/drawing/2014/main" id="{80ACE6D3-1C9D-4D97-BC44-151A32A9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275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Text Box 15">
              <a:extLst>
                <a:ext uri="{FF2B5EF4-FFF2-40B4-BE49-F238E27FC236}">
                  <a16:creationId xmlns:a16="http://schemas.microsoft.com/office/drawing/2014/main" id="{0FA2BC62-1AD9-49B1-9405-9DC464E75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0213" y="4773613"/>
              <a:ext cx="2128837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     </a:t>
              </a:r>
              <a:r>
                <a:rPr lang="en-US" altLang="en-US" sz="1800" b="1"/>
                <a:t>Red</a:t>
              </a:r>
            </a:p>
          </p:txBody>
        </p:sp>
        <p:sp>
          <p:nvSpPr>
            <p:cNvPr id="39951" name="Line 16">
              <a:extLst>
                <a:ext uri="{FF2B5EF4-FFF2-40B4-BE49-F238E27FC236}">
                  <a16:creationId xmlns:a16="http://schemas.microsoft.com/office/drawing/2014/main" id="{6613A0F8-853D-4037-A4A8-8827C2E9F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1500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7">
              <a:extLst>
                <a:ext uri="{FF2B5EF4-FFF2-40B4-BE49-F238E27FC236}">
                  <a16:creationId xmlns:a16="http://schemas.microsoft.com/office/drawing/2014/main" id="{C41B83A1-7474-4AA9-9914-212BF44E7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5275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8">
              <a:extLst>
                <a:ext uri="{FF2B5EF4-FFF2-40B4-BE49-F238E27FC236}">
                  <a16:creationId xmlns:a16="http://schemas.microsoft.com/office/drawing/2014/main" id="{0891FFBE-DAED-4AD7-BAD1-F7E4FCDF0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9">
              <a:extLst>
                <a:ext uri="{FF2B5EF4-FFF2-40B4-BE49-F238E27FC236}">
                  <a16:creationId xmlns:a16="http://schemas.microsoft.com/office/drawing/2014/main" id="{4F8AB9EF-4E43-48B1-90CF-31468319D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6175" y="4773613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Text Box 20">
              <a:extLst>
                <a:ext uri="{FF2B5EF4-FFF2-40B4-BE49-F238E27FC236}">
                  <a16:creationId xmlns:a16="http://schemas.microsoft.com/office/drawing/2014/main" id="{73A38175-5E89-490B-A196-86430C365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584825"/>
              <a:ext cx="2128838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Brighton</a:t>
              </a:r>
              <a:r>
                <a:rPr lang="en-US" altLang="en-US" sz="1800" b="1"/>
                <a:t>   </a:t>
              </a:r>
              <a:r>
                <a:rPr lang="en-US" altLang="en-US" sz="1700" b="1"/>
                <a:t> Down</a:t>
              </a:r>
            </a:p>
          </p:txBody>
        </p:sp>
        <p:sp>
          <p:nvSpPr>
            <p:cNvPr id="39956" name="Line 21">
              <a:extLst>
                <a:ext uri="{FF2B5EF4-FFF2-40B4-BE49-F238E27FC236}">
                  <a16:creationId xmlns:a16="http://schemas.microsoft.com/office/drawing/2014/main" id="{8CC50996-8806-4A85-92CD-1E5EC2B4C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22">
              <a:extLst>
                <a:ext uri="{FF2B5EF4-FFF2-40B4-BE49-F238E27FC236}">
                  <a16:creationId xmlns:a16="http://schemas.microsoft.com/office/drawing/2014/main" id="{1E01E075-78C6-41CB-BFF5-64601720E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9425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23">
              <a:extLst>
                <a:ext uri="{FF2B5EF4-FFF2-40B4-BE49-F238E27FC236}">
                  <a16:creationId xmlns:a16="http://schemas.microsoft.com/office/drawing/2014/main" id="{9147AF26-519A-423E-8613-92F804606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788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24">
              <a:extLst>
                <a:ext uri="{FF2B5EF4-FFF2-40B4-BE49-F238E27FC236}">
                  <a16:creationId xmlns:a16="http://schemas.microsoft.com/office/drawing/2014/main" id="{661ECA93-A886-42E4-8EAD-64AE00688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Text Box 25">
              <a:extLst>
                <a:ext uri="{FF2B5EF4-FFF2-40B4-BE49-F238E27FC236}">
                  <a16:creationId xmlns:a16="http://schemas.microsoft.com/office/drawing/2014/main" id="{CA365427-30F4-438C-BA6A-C87A91907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363" y="5584825"/>
              <a:ext cx="1489075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Mianus</a:t>
              </a:r>
            </a:p>
          </p:txBody>
        </p:sp>
        <p:sp>
          <p:nvSpPr>
            <p:cNvPr id="39961" name="Line 26">
              <a:extLst>
                <a:ext uri="{FF2B5EF4-FFF2-40B4-BE49-F238E27FC236}">
                  <a16:creationId xmlns:a16="http://schemas.microsoft.com/office/drawing/2014/main" id="{15CAE82D-123E-4399-B65A-A62EB25C2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7">
              <a:extLst>
                <a:ext uri="{FF2B5EF4-FFF2-40B4-BE49-F238E27FC236}">
                  <a16:creationId xmlns:a16="http://schemas.microsoft.com/office/drawing/2014/main" id="{11712C6A-19E9-4C03-A292-0A7E42029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8">
              <a:extLst>
                <a:ext uri="{FF2B5EF4-FFF2-40B4-BE49-F238E27FC236}">
                  <a16:creationId xmlns:a16="http://schemas.microsoft.com/office/drawing/2014/main" id="{0BE59A8F-6F8D-485F-BA46-5D6DF9230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29">
              <a:extLst>
                <a:ext uri="{FF2B5EF4-FFF2-40B4-BE49-F238E27FC236}">
                  <a16:creationId xmlns:a16="http://schemas.microsoft.com/office/drawing/2014/main" id="{3DA60A20-76D1-469F-8CC7-12B65C00A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515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Text Box 30">
              <a:extLst>
                <a:ext uri="{FF2B5EF4-FFF2-40B4-BE49-F238E27FC236}">
                  <a16:creationId xmlns:a16="http://schemas.microsoft.com/office/drawing/2014/main" id="{7C86F66E-A0C6-41ED-91D4-F10BD3EA5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163" y="5584825"/>
              <a:ext cx="1560512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Perry</a:t>
              </a:r>
            </a:p>
          </p:txBody>
        </p:sp>
        <p:sp>
          <p:nvSpPr>
            <p:cNvPr id="39966" name="Line 31">
              <a:extLst>
                <a:ext uri="{FF2B5EF4-FFF2-40B4-BE49-F238E27FC236}">
                  <a16:creationId xmlns:a16="http://schemas.microsoft.com/office/drawing/2014/main" id="{028FBEB6-A184-4E4C-91B1-9B0C06EC9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32">
              <a:extLst>
                <a:ext uri="{FF2B5EF4-FFF2-40B4-BE49-F238E27FC236}">
                  <a16:creationId xmlns:a16="http://schemas.microsoft.com/office/drawing/2014/main" id="{194E310B-2A74-40DB-8178-A28C77A50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8388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33">
              <a:extLst>
                <a:ext uri="{FF2B5EF4-FFF2-40B4-BE49-F238E27FC236}">
                  <a16:creationId xmlns:a16="http://schemas.microsoft.com/office/drawing/2014/main" id="{03471B06-F0A7-4EAA-A54C-5B47FD017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Line 34">
              <a:extLst>
                <a:ext uri="{FF2B5EF4-FFF2-40B4-BE49-F238E27FC236}">
                  <a16:creationId xmlns:a16="http://schemas.microsoft.com/office/drawing/2014/main" id="{F77D0C7D-F150-4B4E-A8C4-4E4122B1F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Text Box 35">
              <a:extLst>
                <a:ext uri="{FF2B5EF4-FFF2-40B4-BE49-F238E27FC236}">
                  <a16:creationId xmlns:a16="http://schemas.microsoft.com/office/drawing/2014/main" id="{E68FB217-65AF-46A4-9390-9E663EA9E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550" y="5584825"/>
              <a:ext cx="2482850" cy="40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Red         RoundHill</a:t>
              </a:r>
            </a:p>
          </p:txBody>
        </p:sp>
        <p:sp>
          <p:nvSpPr>
            <p:cNvPr id="39971" name="Line 36">
              <a:extLst>
                <a:ext uri="{FF2B5EF4-FFF2-40B4-BE49-F238E27FC236}">
                  <a16:creationId xmlns:a16="http://schemas.microsoft.com/office/drawing/2014/main" id="{27726E39-0B5D-435F-B97B-281B537C1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Line 37">
              <a:extLst>
                <a:ext uri="{FF2B5EF4-FFF2-40B4-BE49-F238E27FC236}">
                  <a16:creationId xmlns:a16="http://schemas.microsoft.com/office/drawing/2014/main" id="{384A096B-E42E-4851-8E6E-4DD9CC271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>
              <a:extLst>
                <a:ext uri="{FF2B5EF4-FFF2-40B4-BE49-F238E27FC236}">
                  <a16:creationId xmlns:a16="http://schemas.microsoft.com/office/drawing/2014/main" id="{A0AC505F-D95A-4347-9973-844605B6F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>
              <a:extLst>
                <a:ext uri="{FF2B5EF4-FFF2-40B4-BE49-F238E27FC236}">
                  <a16:creationId xmlns:a16="http://schemas.microsoft.com/office/drawing/2014/main" id="{4D82C0D3-9F48-4A81-AF29-F5640CEBC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3963" y="5584825"/>
              <a:ext cx="0" cy="406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>
              <a:extLst>
                <a:ext uri="{FF2B5EF4-FFF2-40B4-BE49-F238E27FC236}">
                  <a16:creationId xmlns:a16="http://schemas.microsoft.com/office/drawing/2014/main" id="{19F884BD-B70D-4DC1-8082-CC2CB0BAE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813" y="4232275"/>
              <a:ext cx="0" cy="271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>
              <a:extLst>
                <a:ext uri="{FF2B5EF4-FFF2-40B4-BE49-F238E27FC236}">
                  <a16:creationId xmlns:a16="http://schemas.microsoft.com/office/drawing/2014/main" id="{C89BDB97-F1D0-4993-8AC1-9BB61AB56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4638" y="4503738"/>
              <a:ext cx="638175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>
              <a:extLst>
                <a:ext uri="{FF2B5EF4-FFF2-40B4-BE49-F238E27FC236}">
                  <a16:creationId xmlns:a16="http://schemas.microsoft.com/office/drawing/2014/main" id="{1763A163-BCB4-4004-8D07-426EAA315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2038" y="4232275"/>
              <a:ext cx="0" cy="338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>
              <a:extLst>
                <a:ext uri="{FF2B5EF4-FFF2-40B4-BE49-F238E27FC236}">
                  <a16:creationId xmlns:a16="http://schemas.microsoft.com/office/drawing/2014/main" id="{EFAF86C4-B4BB-49BF-99E5-C1F526153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2038" y="4570413"/>
              <a:ext cx="8509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>
              <a:extLst>
                <a:ext uri="{FF2B5EF4-FFF2-40B4-BE49-F238E27FC236}">
                  <a16:creationId xmlns:a16="http://schemas.microsoft.com/office/drawing/2014/main" id="{A3C1E62E-F038-4BEB-BE94-01DD2D953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7088" y="5111750"/>
              <a:ext cx="1562100" cy="473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>
              <a:extLst>
                <a:ext uri="{FF2B5EF4-FFF2-40B4-BE49-F238E27FC236}">
                  <a16:creationId xmlns:a16="http://schemas.microsoft.com/office/drawing/2014/main" id="{96B81090-1440-4844-931A-45FC2CCFE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638" y="5788025"/>
              <a:ext cx="212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>
              <a:extLst>
                <a:ext uri="{FF2B5EF4-FFF2-40B4-BE49-F238E27FC236}">
                  <a16:creationId xmlns:a16="http://schemas.microsoft.com/office/drawing/2014/main" id="{EDE97B89-1FF6-44B3-B8C5-2106BD8BE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5538" y="4976813"/>
              <a:ext cx="0" cy="608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>
              <a:extLst>
                <a:ext uri="{FF2B5EF4-FFF2-40B4-BE49-F238E27FC236}">
                  <a16:creationId xmlns:a16="http://schemas.microsoft.com/office/drawing/2014/main" id="{43E6EE5A-C2E5-4CA0-96F9-D39BA1D6F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5043488"/>
              <a:ext cx="0" cy="541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>
              <a:extLst>
                <a:ext uri="{FF2B5EF4-FFF2-40B4-BE49-F238E27FC236}">
                  <a16:creationId xmlns:a16="http://schemas.microsoft.com/office/drawing/2014/main" id="{6295A9CF-FE19-4822-B4FF-7679B27FA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6713" y="4976813"/>
              <a:ext cx="0" cy="338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Line 49">
              <a:extLst>
                <a:ext uri="{FF2B5EF4-FFF2-40B4-BE49-F238E27FC236}">
                  <a16:creationId xmlns:a16="http://schemas.microsoft.com/office/drawing/2014/main" id="{C966C0EC-FC95-473E-8ECC-D6986C9B3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6713" y="5302250"/>
              <a:ext cx="42545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Line 50">
              <a:extLst>
                <a:ext uri="{FF2B5EF4-FFF2-40B4-BE49-F238E27FC236}">
                  <a16:creationId xmlns:a16="http://schemas.microsoft.com/office/drawing/2014/main" id="{5FA6AB73-90AD-4960-83AB-350750016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588" y="5788025"/>
              <a:ext cx="28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>
              <a:extLst>
                <a:ext uri="{FF2B5EF4-FFF2-40B4-BE49-F238E27FC236}">
                  <a16:creationId xmlns:a16="http://schemas.microsoft.com/office/drawing/2014/main" id="{E9C2D3C9-15AF-4841-97A7-0327B5262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9825" y="5788025"/>
              <a:ext cx="212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>
              <a:extLst>
                <a:ext uri="{FF2B5EF4-FFF2-40B4-BE49-F238E27FC236}">
                  <a16:creationId xmlns:a16="http://schemas.microsoft.com/office/drawing/2014/main" id="{666A9E55-A3F7-4BF5-88BA-669C25ADB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5842000"/>
              <a:ext cx="0" cy="406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>
              <a:extLst>
                <a:ext uri="{FF2B5EF4-FFF2-40B4-BE49-F238E27FC236}">
                  <a16:creationId xmlns:a16="http://schemas.microsoft.com/office/drawing/2014/main" id="{94CAEFAE-010E-4E1A-882C-5116BA1A5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863" y="5842000"/>
              <a:ext cx="0" cy="406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>
              <a:extLst>
                <a:ext uri="{FF2B5EF4-FFF2-40B4-BE49-F238E27FC236}">
                  <a16:creationId xmlns:a16="http://schemas.microsoft.com/office/drawing/2014/main" id="{8DB0AACA-7BFA-4623-A024-CBE19383E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5842000"/>
              <a:ext cx="0" cy="406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>
              <a:extLst>
                <a:ext uri="{FF2B5EF4-FFF2-40B4-BE49-F238E27FC236}">
                  <a16:creationId xmlns:a16="http://schemas.microsoft.com/office/drawing/2014/main" id="{ECA65A3D-2166-4349-AFB0-6C0BB066F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842000"/>
              <a:ext cx="0" cy="406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>
              <a:extLst>
                <a:ext uri="{FF2B5EF4-FFF2-40B4-BE49-F238E27FC236}">
                  <a16:creationId xmlns:a16="http://schemas.microsoft.com/office/drawing/2014/main" id="{C1C71100-92CF-4CDA-B8EB-B788D3527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3000" y="5842000"/>
              <a:ext cx="0" cy="406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>
              <a:extLst>
                <a:ext uri="{FF2B5EF4-FFF2-40B4-BE49-F238E27FC236}">
                  <a16:creationId xmlns:a16="http://schemas.microsoft.com/office/drawing/2014/main" id="{E394E0EC-E26E-49C5-B63B-BF795CFE4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5842000"/>
              <a:ext cx="0" cy="4064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768E7C76-C2E7-41B4-AB66-9886E853C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B-trees Vs. B</a:t>
            </a:r>
            <a:r>
              <a:rPr lang="en-US" altLang="en-US" i="1" baseline="30000"/>
              <a:t>+</a:t>
            </a:r>
            <a:r>
              <a:rPr lang="en-US" altLang="en-US"/>
              <a:t>-trees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34CACCD-FBBF-4973-B10C-268CA2C0D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77200" cy="30480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/>
              <a:t>In a B</a:t>
            </a:r>
            <a:r>
              <a:rPr lang="en-US" altLang="en-US" b="1" baseline="30000"/>
              <a:t>+</a:t>
            </a:r>
            <a:r>
              <a:rPr lang="en-US" altLang="en-US"/>
              <a:t>- tree, all pointers to data records exist at the leaf-level nodes</a:t>
            </a:r>
          </a:p>
          <a:p>
            <a:pPr>
              <a:buClr>
                <a:schemeClr val="tx2"/>
              </a:buClr>
            </a:pPr>
            <a:r>
              <a:rPr lang="en-US" altLang="en-US"/>
              <a:t>In a B-tree, pointers to data records exist at all levels</a:t>
            </a:r>
          </a:p>
          <a:p>
            <a:pPr>
              <a:buClr>
                <a:schemeClr val="tx2"/>
              </a:buClr>
            </a:pPr>
            <a:r>
              <a:rPr lang="en-US" altLang="en-US"/>
              <a:t>A B</a:t>
            </a:r>
            <a:r>
              <a:rPr lang="en-US" altLang="en-US" b="1" baseline="30000"/>
              <a:t>+</a:t>
            </a:r>
            <a:r>
              <a:rPr lang="en-US" altLang="en-US"/>
              <a:t>- tree can have less levels than the corresponding B-tree</a:t>
            </a:r>
          </a:p>
          <a:p>
            <a:pPr>
              <a:buClr>
                <a:schemeClr val="tx2"/>
              </a:buClr>
            </a:pPr>
            <a:r>
              <a:rPr lang="en-US" altLang="en-US"/>
              <a:t>In a B</a:t>
            </a:r>
            <a:r>
              <a:rPr lang="en-US" altLang="en-US" b="1" baseline="30000"/>
              <a:t>+</a:t>
            </a:r>
            <a:r>
              <a:rPr lang="en-US" altLang="en-US"/>
              <a:t>- tree, the search cost is the same for any value, O(</a:t>
            </a:r>
            <a:r>
              <a:rPr lang="en-US" altLang="en-US" b="1" i="1"/>
              <a:t>log n</a:t>
            </a:r>
            <a:r>
              <a:rPr lang="en-US" altLang="en-US"/>
              <a:t>). The tree is always balance </a:t>
            </a:r>
          </a:p>
        </p:txBody>
      </p:sp>
      <p:sp>
        <p:nvSpPr>
          <p:cNvPr id="41987" name="Text Box 10">
            <a:extLst>
              <a:ext uri="{FF2B5EF4-FFF2-40B4-BE49-F238E27FC236}">
                <a16:creationId xmlns:a16="http://schemas.microsoft.com/office/drawing/2014/main" id="{5A314AC5-4EE7-45B4-B191-FE67D57E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82" y="4648200"/>
            <a:ext cx="213995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Times New Roman" panose="02020603050405020304" pitchFamily="18" charset="0"/>
              </a:rPr>
              <a:t>     </a:t>
            </a:r>
            <a:r>
              <a:rPr lang="en-US" altLang="en-US" sz="1700" b="1"/>
              <a:t>East</a:t>
            </a:r>
          </a:p>
        </p:txBody>
      </p:sp>
      <p:sp>
        <p:nvSpPr>
          <p:cNvPr id="41988" name="Line 11">
            <a:extLst>
              <a:ext uri="{FF2B5EF4-FFF2-40B4-BE49-F238E27FC236}">
                <a16:creationId xmlns:a16="http://schemas.microsoft.com/office/drawing/2014/main" id="{E6D8083D-6832-4BCA-A032-C739EBB4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1782" y="4648200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12">
            <a:extLst>
              <a:ext uri="{FF2B5EF4-FFF2-40B4-BE49-F238E27FC236}">
                <a16:creationId xmlns:a16="http://schemas.microsoft.com/office/drawing/2014/main" id="{5A7A5601-A663-4596-9ED5-BE68BF9EF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895" y="4648200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13">
            <a:extLst>
              <a:ext uri="{FF2B5EF4-FFF2-40B4-BE49-F238E27FC236}">
                <a16:creationId xmlns:a16="http://schemas.microsoft.com/office/drawing/2014/main" id="{EF416E7E-ED6D-4F5D-A4A9-4B031BDD6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495" y="4648200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14">
            <a:extLst>
              <a:ext uri="{FF2B5EF4-FFF2-40B4-BE49-F238E27FC236}">
                <a16:creationId xmlns:a16="http://schemas.microsoft.com/office/drawing/2014/main" id="{5A5BDC58-BFC4-4577-9307-F46D55E52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0582" y="4648200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Text Box 20">
            <a:extLst>
              <a:ext uri="{FF2B5EF4-FFF2-40B4-BE49-F238E27FC236}">
                <a16:creationId xmlns:a16="http://schemas.microsoft.com/office/drawing/2014/main" id="{50372AE8-C60F-4138-A21C-F47468B56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384" y="5459412"/>
            <a:ext cx="2068513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Brighton    Down</a:t>
            </a:r>
          </a:p>
        </p:txBody>
      </p:sp>
      <p:sp>
        <p:nvSpPr>
          <p:cNvPr id="41993" name="Line 21">
            <a:extLst>
              <a:ext uri="{FF2B5EF4-FFF2-40B4-BE49-F238E27FC236}">
                <a16:creationId xmlns:a16="http://schemas.microsoft.com/office/drawing/2014/main" id="{A0A1A7A7-3B00-4BFD-BB30-B1B37CE75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6182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22">
            <a:extLst>
              <a:ext uri="{FF2B5EF4-FFF2-40B4-BE49-F238E27FC236}">
                <a16:creationId xmlns:a16="http://schemas.microsoft.com/office/drawing/2014/main" id="{D3BC788C-FEF2-4A2D-B9D7-505252622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2432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23">
            <a:extLst>
              <a:ext uri="{FF2B5EF4-FFF2-40B4-BE49-F238E27FC236}">
                <a16:creationId xmlns:a16="http://schemas.microsoft.com/office/drawing/2014/main" id="{76D38FD3-D87D-4DDB-96C4-EC002B0E4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5620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24">
            <a:extLst>
              <a:ext uri="{FF2B5EF4-FFF2-40B4-BE49-F238E27FC236}">
                <a16:creationId xmlns:a16="http://schemas.microsoft.com/office/drawing/2014/main" id="{DD400963-1000-4AEA-B3E6-CDC80D738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9370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Text Box 25">
            <a:extLst>
              <a:ext uri="{FF2B5EF4-FFF2-40B4-BE49-F238E27FC236}">
                <a16:creationId xmlns:a16="http://schemas.microsoft.com/office/drawing/2014/main" id="{B97C7104-FB0C-4797-85A4-C2D6DE8B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859" y="5459412"/>
            <a:ext cx="1762125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East</a:t>
            </a:r>
            <a:r>
              <a:rPr lang="en-US" altLang="en-US" sz="1700">
                <a:latin typeface="Times New Roman" panose="02020603050405020304" pitchFamily="18" charset="0"/>
              </a:rPr>
              <a:t>      </a:t>
            </a:r>
            <a:r>
              <a:rPr lang="en-US" altLang="en-US" sz="1700" b="1"/>
              <a:t>Perry</a:t>
            </a:r>
          </a:p>
        </p:txBody>
      </p:sp>
      <p:sp>
        <p:nvSpPr>
          <p:cNvPr id="41998" name="Line 26">
            <a:extLst>
              <a:ext uri="{FF2B5EF4-FFF2-40B4-BE49-F238E27FC236}">
                <a16:creationId xmlns:a16="http://schemas.microsoft.com/office/drawing/2014/main" id="{7CB6DCB0-AAFD-4D19-86B9-6FEA8DCBD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1182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27">
            <a:extLst>
              <a:ext uri="{FF2B5EF4-FFF2-40B4-BE49-F238E27FC236}">
                <a16:creationId xmlns:a16="http://schemas.microsoft.com/office/drawing/2014/main" id="{C10DA729-D767-4705-82A4-EBE83F6EB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182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28">
            <a:extLst>
              <a:ext uri="{FF2B5EF4-FFF2-40B4-BE49-F238E27FC236}">
                <a16:creationId xmlns:a16="http://schemas.microsoft.com/office/drawing/2014/main" id="{A064A5C7-B271-458B-BE45-274DB0E78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1582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29">
            <a:extLst>
              <a:ext uri="{FF2B5EF4-FFF2-40B4-BE49-F238E27FC236}">
                <a16:creationId xmlns:a16="http://schemas.microsoft.com/office/drawing/2014/main" id="{6B68AF14-82A3-4DBA-80AE-3132B17B5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3582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44">
            <a:extLst>
              <a:ext uri="{FF2B5EF4-FFF2-40B4-BE49-F238E27FC236}">
                <a16:creationId xmlns:a16="http://schemas.microsoft.com/office/drawing/2014/main" id="{BA9A0728-E1D0-449B-B929-D015B5B3A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8820" y="4918077"/>
            <a:ext cx="766762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45">
            <a:extLst>
              <a:ext uri="{FF2B5EF4-FFF2-40B4-BE49-F238E27FC236}">
                <a16:creationId xmlns:a16="http://schemas.microsoft.com/office/drawing/2014/main" id="{85C8EFF9-B218-434C-9297-FC21C91A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895" y="5662612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52">
            <a:extLst>
              <a:ext uri="{FF2B5EF4-FFF2-40B4-BE49-F238E27FC236}">
                <a16:creationId xmlns:a16="http://schemas.microsoft.com/office/drawing/2014/main" id="{449D3DD4-7D44-47F5-B127-3D30B2CEE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382" y="5716587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53">
            <a:extLst>
              <a:ext uri="{FF2B5EF4-FFF2-40B4-BE49-F238E27FC236}">
                <a16:creationId xmlns:a16="http://schemas.microsoft.com/office/drawing/2014/main" id="{1BD60AB0-ED1F-40AA-AC7C-3063D4D92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0695" y="5716587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54">
            <a:extLst>
              <a:ext uri="{FF2B5EF4-FFF2-40B4-BE49-F238E27FC236}">
                <a16:creationId xmlns:a16="http://schemas.microsoft.com/office/drawing/2014/main" id="{5EC0E141-E4DF-4373-8C21-9EF0C67C4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382" y="5716587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60">
            <a:extLst>
              <a:ext uri="{FF2B5EF4-FFF2-40B4-BE49-F238E27FC236}">
                <a16:creationId xmlns:a16="http://schemas.microsoft.com/office/drawing/2014/main" id="{B09F75DB-2808-433D-873F-84B4916D5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447" y="4918077"/>
            <a:ext cx="363537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2008" name="Text Box 61">
            <a:extLst>
              <a:ext uri="{FF2B5EF4-FFF2-40B4-BE49-F238E27FC236}">
                <a16:creationId xmlns:a16="http://schemas.microsoft.com/office/drawing/2014/main" id="{FB75F4C7-DD86-4CE5-80BE-29302AB81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910" y="4648200"/>
            <a:ext cx="213995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Times New Roman" panose="02020603050405020304" pitchFamily="18" charset="0"/>
              </a:rPr>
              <a:t>     </a:t>
            </a:r>
            <a:r>
              <a:rPr lang="en-US" altLang="en-US" sz="1700" b="1"/>
              <a:t>East</a:t>
            </a:r>
          </a:p>
        </p:txBody>
      </p:sp>
      <p:sp>
        <p:nvSpPr>
          <p:cNvPr id="42009" name="Line 62">
            <a:extLst>
              <a:ext uri="{FF2B5EF4-FFF2-40B4-BE49-F238E27FC236}">
                <a16:creationId xmlns:a16="http://schemas.microsoft.com/office/drawing/2014/main" id="{AE68F228-F955-4D9D-B623-01D8EF081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9310" y="4648200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63">
            <a:extLst>
              <a:ext uri="{FF2B5EF4-FFF2-40B4-BE49-F238E27FC236}">
                <a16:creationId xmlns:a16="http://schemas.microsoft.com/office/drawing/2014/main" id="{21989C60-3674-4814-B3FC-CC44A4C63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8510" y="4648200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64">
            <a:extLst>
              <a:ext uri="{FF2B5EF4-FFF2-40B4-BE49-F238E27FC236}">
                <a16:creationId xmlns:a16="http://schemas.microsoft.com/office/drawing/2014/main" id="{B61FAF1C-F568-455F-B928-BC93B9B57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6110" y="4648200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65">
            <a:extLst>
              <a:ext uri="{FF2B5EF4-FFF2-40B4-BE49-F238E27FC236}">
                <a16:creationId xmlns:a16="http://schemas.microsoft.com/office/drawing/2014/main" id="{FEADE37A-9019-4DD5-9281-44814D86F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8110" y="4648200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Text Box 66">
            <a:extLst>
              <a:ext uri="{FF2B5EF4-FFF2-40B4-BE49-F238E27FC236}">
                <a16:creationId xmlns:a16="http://schemas.microsoft.com/office/drawing/2014/main" id="{4CA08AF2-9CF1-4A86-A8DB-A37B6BB45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12" y="5459412"/>
            <a:ext cx="2068513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Brighton    Down</a:t>
            </a:r>
          </a:p>
        </p:txBody>
      </p:sp>
      <p:sp>
        <p:nvSpPr>
          <p:cNvPr id="42014" name="Line 67">
            <a:extLst>
              <a:ext uri="{FF2B5EF4-FFF2-40B4-BE49-F238E27FC236}">
                <a16:creationId xmlns:a16="http://schemas.microsoft.com/office/drawing/2014/main" id="{6EAB6CED-AABC-49B9-9FEF-D5DA6D818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3710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Line 68">
            <a:extLst>
              <a:ext uri="{FF2B5EF4-FFF2-40B4-BE49-F238E27FC236}">
                <a16:creationId xmlns:a16="http://schemas.microsoft.com/office/drawing/2014/main" id="{B6451BD7-335F-40DB-B1DF-2E5564EC5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960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69">
            <a:extLst>
              <a:ext uri="{FF2B5EF4-FFF2-40B4-BE49-F238E27FC236}">
                <a16:creationId xmlns:a16="http://schemas.microsoft.com/office/drawing/2014/main" id="{ABA2FDB4-20EB-4B2E-9C31-D0A81B6AA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3148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70">
            <a:extLst>
              <a:ext uri="{FF2B5EF4-FFF2-40B4-BE49-F238E27FC236}">
                <a16:creationId xmlns:a16="http://schemas.microsoft.com/office/drawing/2014/main" id="{1A77B60D-6146-4F0C-B390-E8F482389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6898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Text Box 71">
            <a:extLst>
              <a:ext uri="{FF2B5EF4-FFF2-40B4-BE49-F238E27FC236}">
                <a16:creationId xmlns:a16="http://schemas.microsoft.com/office/drawing/2014/main" id="{C834C357-4A5F-479B-97B8-FB647E9D5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387" y="5459412"/>
            <a:ext cx="1533525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Perry</a:t>
            </a:r>
          </a:p>
        </p:txBody>
      </p:sp>
      <p:sp>
        <p:nvSpPr>
          <p:cNvPr id="42019" name="Line 72">
            <a:extLst>
              <a:ext uri="{FF2B5EF4-FFF2-40B4-BE49-F238E27FC236}">
                <a16:creationId xmlns:a16="http://schemas.microsoft.com/office/drawing/2014/main" id="{7C2D4FAA-EE45-4E01-9C48-F838C3467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6310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73">
            <a:extLst>
              <a:ext uri="{FF2B5EF4-FFF2-40B4-BE49-F238E27FC236}">
                <a16:creationId xmlns:a16="http://schemas.microsoft.com/office/drawing/2014/main" id="{64A34C03-993A-458F-9EDF-059FCA61D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910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74">
            <a:extLst>
              <a:ext uri="{FF2B5EF4-FFF2-40B4-BE49-F238E27FC236}">
                <a16:creationId xmlns:a16="http://schemas.microsoft.com/office/drawing/2014/main" id="{5E5A60AD-9141-4E4B-BB70-108940E41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5310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Line 75">
            <a:extLst>
              <a:ext uri="{FF2B5EF4-FFF2-40B4-BE49-F238E27FC236}">
                <a16:creationId xmlns:a16="http://schemas.microsoft.com/office/drawing/2014/main" id="{15E2138E-E00C-44BD-B9CE-D6A1CCC40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8710" y="5459412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Line 76">
            <a:extLst>
              <a:ext uri="{FF2B5EF4-FFF2-40B4-BE49-F238E27FC236}">
                <a16:creationId xmlns:a16="http://schemas.microsoft.com/office/drawing/2014/main" id="{4F698FCF-9932-424E-8F6C-5D6DA35E5C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348" y="4918077"/>
            <a:ext cx="766762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Line 79">
            <a:extLst>
              <a:ext uri="{FF2B5EF4-FFF2-40B4-BE49-F238E27FC236}">
                <a16:creationId xmlns:a16="http://schemas.microsoft.com/office/drawing/2014/main" id="{858FF209-0834-443C-A282-26E2ECDD4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910" y="5716587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80">
            <a:extLst>
              <a:ext uri="{FF2B5EF4-FFF2-40B4-BE49-F238E27FC236}">
                <a16:creationId xmlns:a16="http://schemas.microsoft.com/office/drawing/2014/main" id="{CC98D842-5D0C-46E2-A097-01E5232EF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8223" y="5716587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81">
            <a:extLst>
              <a:ext uri="{FF2B5EF4-FFF2-40B4-BE49-F238E27FC236}">
                <a16:creationId xmlns:a16="http://schemas.microsoft.com/office/drawing/2014/main" id="{9C8F8252-FEFE-4BE9-9B33-7FEBC4383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110" y="5716587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82">
            <a:extLst>
              <a:ext uri="{FF2B5EF4-FFF2-40B4-BE49-F238E27FC236}">
                <a16:creationId xmlns:a16="http://schemas.microsoft.com/office/drawing/2014/main" id="{CED3770A-4151-4A59-A62F-EC5F088C2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3710" y="4649787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83">
            <a:extLst>
              <a:ext uri="{FF2B5EF4-FFF2-40B4-BE49-F238E27FC236}">
                <a16:creationId xmlns:a16="http://schemas.microsoft.com/office/drawing/2014/main" id="{22EF5C70-0775-47EE-9193-75F7A34AD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5710" y="4649787"/>
            <a:ext cx="0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84">
            <a:extLst>
              <a:ext uri="{FF2B5EF4-FFF2-40B4-BE49-F238E27FC236}">
                <a16:creationId xmlns:a16="http://schemas.microsoft.com/office/drawing/2014/main" id="{C04513B3-7D05-4544-9DA8-24FBEB01A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9775" y="4918077"/>
            <a:ext cx="363537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42030" name="Line 85">
            <a:extLst>
              <a:ext uri="{FF2B5EF4-FFF2-40B4-BE49-F238E27FC236}">
                <a16:creationId xmlns:a16="http://schemas.microsoft.com/office/drawing/2014/main" id="{4CA092E1-A629-48E0-B5AE-247A83D4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5382" y="5716587"/>
            <a:ext cx="0" cy="406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Freeform 87">
            <a:extLst>
              <a:ext uri="{FF2B5EF4-FFF2-40B4-BE49-F238E27FC236}">
                <a16:creationId xmlns:a16="http://schemas.microsoft.com/office/drawing/2014/main" id="{3DF18DC5-4911-47C3-9985-4C6B4E257C33}"/>
              </a:ext>
            </a:extLst>
          </p:cNvPr>
          <p:cNvSpPr>
            <a:spLocks/>
          </p:cNvSpPr>
          <p:nvPr/>
        </p:nvSpPr>
        <p:spPr bwMode="auto">
          <a:xfrm>
            <a:off x="2389910" y="4903787"/>
            <a:ext cx="304800" cy="1219200"/>
          </a:xfrm>
          <a:custGeom>
            <a:avLst/>
            <a:gdLst>
              <a:gd name="T0" fmla="*/ 0 w 216"/>
              <a:gd name="T1" fmla="*/ 0 h 912"/>
              <a:gd name="T2" fmla="*/ 2147483646 w 216"/>
              <a:gd name="T3" fmla="*/ 2147483646 h 912"/>
              <a:gd name="T4" fmla="*/ 2147483646 w 216"/>
              <a:gd name="T5" fmla="*/ 2147483646 h 912"/>
              <a:gd name="T6" fmla="*/ 2147483646 w 216"/>
              <a:gd name="T7" fmla="*/ 2147483646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216"/>
              <a:gd name="T13" fmla="*/ 0 h 912"/>
              <a:gd name="T14" fmla="*/ 216 w 216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" h="912">
                <a:moveTo>
                  <a:pt x="0" y="0"/>
                </a:moveTo>
                <a:cubicBezTo>
                  <a:pt x="8" y="92"/>
                  <a:pt x="16" y="184"/>
                  <a:pt x="48" y="240"/>
                </a:cubicBezTo>
                <a:cubicBezTo>
                  <a:pt x="80" y="296"/>
                  <a:pt x="168" y="224"/>
                  <a:pt x="192" y="336"/>
                </a:cubicBezTo>
                <a:cubicBezTo>
                  <a:pt x="216" y="448"/>
                  <a:pt x="192" y="816"/>
                  <a:pt x="192" y="912"/>
                </a:cubicBezTo>
              </a:path>
            </a:pathLst>
          </a:cu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F47A1109-EA3C-45F8-A0E8-C0747F9FF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B/B+ tree Performance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91D622F0-2321-470F-A5A1-708E5F82B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en-US"/>
              <a:t>Insertion: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Efficient if there is space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Otherwise a full node is split.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Splitting may propagate to other levels.</a:t>
            </a:r>
          </a:p>
          <a:p>
            <a:pPr lvl="1">
              <a:buClr>
                <a:schemeClr val="tx2"/>
              </a:buClr>
            </a:pPr>
            <a:endParaRPr lang="en-US" altLang="en-US"/>
          </a:p>
          <a:p>
            <a:pPr>
              <a:buClr>
                <a:schemeClr val="tx2"/>
              </a:buClr>
            </a:pPr>
            <a:r>
              <a:rPr lang="en-US" altLang="en-US"/>
              <a:t>Deletion: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Efficient if it does not cause the node to be less than half-full.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Otherwise it must be merged with its sibling node or, if not possible (i.e., sibling is full), accept half of the keys of its sibling node.</a:t>
            </a:r>
          </a:p>
          <a:p>
            <a:pPr>
              <a:buClr>
                <a:schemeClr val="tx2"/>
              </a:buClr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4">
            <a:extLst>
              <a:ext uri="{FF2B5EF4-FFF2-40B4-BE49-F238E27FC236}">
                <a16:creationId xmlns:a16="http://schemas.microsoft.com/office/drawing/2014/main" id="{67573552-0CA6-484D-8E66-219B94C28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62200"/>
            <a:ext cx="6781800" cy="266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3BC101B-A107-4238-8717-18FFCF946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" y="352425"/>
            <a:ext cx="9053513" cy="533400"/>
          </a:xfrm>
        </p:spPr>
        <p:txBody>
          <a:bodyPr/>
          <a:lstStyle/>
          <a:p>
            <a:pPr eaLnBrk="1" hangingPunct="1"/>
            <a:r>
              <a:rPr lang="en-US" altLang="en-US"/>
              <a:t>Database Management System (DBMS)</a:t>
            </a:r>
          </a:p>
        </p:txBody>
      </p:sp>
      <p:sp>
        <p:nvSpPr>
          <p:cNvPr id="243716" name="AutoShape 4">
            <a:extLst>
              <a:ext uri="{FF2B5EF4-FFF2-40B4-BE49-F238E27FC236}">
                <a16:creationId xmlns:a16="http://schemas.microsoft.com/office/drawing/2014/main" id="{76C1A9E2-E10F-8E43-8DB4-1C13653E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5181600"/>
            <a:ext cx="5029200" cy="8382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243719" name="AutoShape 7">
            <a:extLst>
              <a:ext uri="{FF2B5EF4-FFF2-40B4-BE49-F238E27FC236}">
                <a16:creationId xmlns:a16="http://schemas.microsoft.com/office/drawing/2014/main" id="{A2350262-E818-9F40-8AB4-2E5E2FD12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Interactive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243721" name="Rectangle 9">
            <a:extLst>
              <a:ext uri="{FF2B5EF4-FFF2-40B4-BE49-F238E27FC236}">
                <a16:creationId xmlns:a16="http://schemas.microsoft.com/office/drawing/2014/main" id="{B6E4A609-FB2C-3840-AAEE-E75731158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38400"/>
            <a:ext cx="35052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Query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Evaluation Engine</a:t>
            </a:r>
          </a:p>
        </p:txBody>
      </p:sp>
      <p:sp>
        <p:nvSpPr>
          <p:cNvPr id="243722" name="Rectangle 10">
            <a:extLst>
              <a:ext uri="{FF2B5EF4-FFF2-40B4-BE49-F238E27FC236}">
                <a16:creationId xmlns:a16="http://schemas.microsoft.com/office/drawing/2014/main" id="{A49C1194-72B2-DE46-AF6D-29806CD03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4290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Files and Access Methods</a:t>
            </a:r>
          </a:p>
        </p:txBody>
      </p:sp>
      <p:sp>
        <p:nvSpPr>
          <p:cNvPr id="243723" name="Rectangle 11">
            <a:extLst>
              <a:ext uri="{FF2B5EF4-FFF2-40B4-BE49-F238E27FC236}">
                <a16:creationId xmlns:a16="http://schemas.microsoft.com/office/drawing/2014/main" id="{7F4AC942-B664-524D-894F-3DD5FC59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Buffer Manager</a:t>
            </a:r>
          </a:p>
        </p:txBody>
      </p:sp>
      <p:sp>
        <p:nvSpPr>
          <p:cNvPr id="243724" name="Rectangle 12">
            <a:extLst>
              <a:ext uri="{FF2B5EF4-FFF2-40B4-BE49-F238E27FC236}">
                <a16:creationId xmlns:a16="http://schemas.microsoft.com/office/drawing/2014/main" id="{8BA16C3A-884E-5243-AC0B-B96FB11BE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Disk Space Manager</a:t>
            </a:r>
          </a:p>
        </p:txBody>
      </p:sp>
      <p:sp>
        <p:nvSpPr>
          <p:cNvPr id="243725" name="Rectangle 13">
            <a:extLst>
              <a:ext uri="{FF2B5EF4-FFF2-40B4-BE49-F238E27FC236}">
                <a16:creationId xmlns:a16="http://schemas.microsoft.com/office/drawing/2014/main" id="{C6D6124D-BBA9-8F43-AB37-DB19BC81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Concurrency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243726" name="Rectangle 14">
            <a:extLst>
              <a:ext uri="{FF2B5EF4-FFF2-40B4-BE49-F238E27FC236}">
                <a16:creationId xmlns:a16="http://schemas.microsoft.com/office/drawing/2014/main" id="{21DB9047-42AD-A246-B86F-58B37FB1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Manager</a:t>
            </a:r>
          </a:p>
        </p:txBody>
      </p:sp>
      <p:sp>
        <p:nvSpPr>
          <p:cNvPr id="6155" name="Text Box 15">
            <a:extLst>
              <a:ext uri="{FF2B5EF4-FFF2-40B4-BE49-F238E27FC236}">
                <a16:creationId xmlns:a16="http://schemas.microsoft.com/office/drawing/2014/main" id="{6C6D3A00-74D9-4B4A-A8DA-AAA6E8EB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454652"/>
            <a:ext cx="1371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2200">
                <a:latin typeface="Comic Sans MS" panose="030F0702030302020204" pitchFamily="66" charset="0"/>
              </a:rPr>
              <a:t>Indexes</a:t>
            </a:r>
          </a:p>
        </p:txBody>
      </p:sp>
      <p:sp>
        <p:nvSpPr>
          <p:cNvPr id="6156" name="Text Box 18">
            <a:extLst>
              <a:ext uri="{FF2B5EF4-FFF2-40B4-BE49-F238E27FC236}">
                <a16:creationId xmlns:a16="http://schemas.microsoft.com/office/drawing/2014/main" id="{1B602E4D-02AA-4062-B62D-1100FAF1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54650"/>
            <a:ext cx="11430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6157" name="Text Box 19">
            <a:extLst>
              <a:ext uri="{FF2B5EF4-FFF2-40B4-BE49-F238E27FC236}">
                <a16:creationId xmlns:a16="http://schemas.microsoft.com/office/drawing/2014/main" id="{979EE2F5-119A-4B3D-B2FA-05253B895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54650"/>
            <a:ext cx="11430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 Catalog</a:t>
            </a:r>
          </a:p>
        </p:txBody>
      </p:sp>
      <p:sp>
        <p:nvSpPr>
          <p:cNvPr id="6158" name="Text Box 20">
            <a:extLst>
              <a:ext uri="{FF2B5EF4-FFF2-40B4-BE49-F238E27FC236}">
                <a16:creationId xmlns:a16="http://schemas.microsoft.com/office/drawing/2014/main" id="{49F7136C-3A15-4306-B6EF-D54B9A59B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1995488"/>
            <a:ext cx="24003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SQL Commands</a:t>
            </a:r>
          </a:p>
        </p:txBody>
      </p:sp>
      <p:cxnSp>
        <p:nvCxnSpPr>
          <p:cNvPr id="6159" name="AutoShape 37">
            <a:extLst>
              <a:ext uri="{FF2B5EF4-FFF2-40B4-BE49-F238E27FC236}">
                <a16:creationId xmlns:a16="http://schemas.microsoft.com/office/drawing/2014/main" id="{D408E2B4-BBF8-418E-A41D-1C8F4444B6FD}"/>
              </a:ext>
            </a:extLst>
          </p:cNvPr>
          <p:cNvCxnSpPr>
            <a:cxnSpLocks noChangeShapeType="1"/>
            <a:endCxn id="6158" idx="1"/>
          </p:cNvCxnSpPr>
          <p:nvPr/>
        </p:nvCxnSpPr>
        <p:spPr bwMode="auto">
          <a:xfrm>
            <a:off x="2705100" y="1828800"/>
            <a:ext cx="685800" cy="3375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39">
            <a:extLst>
              <a:ext uri="{FF2B5EF4-FFF2-40B4-BE49-F238E27FC236}">
                <a16:creationId xmlns:a16="http://schemas.microsoft.com/office/drawing/2014/main" id="{AD49FC6F-EEB2-4B2E-8E97-8C824597B315}"/>
              </a:ext>
            </a:extLst>
          </p:cNvPr>
          <p:cNvCxnSpPr>
            <a:cxnSpLocks noChangeShapeType="1"/>
            <a:stCxn id="243719" idx="2"/>
            <a:endCxn id="6158" idx="3"/>
          </p:cNvCxnSpPr>
          <p:nvPr/>
        </p:nvCxnSpPr>
        <p:spPr bwMode="auto">
          <a:xfrm flipH="1">
            <a:off x="5791200" y="1828800"/>
            <a:ext cx="838200" cy="3375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Line 40">
            <a:extLst>
              <a:ext uri="{FF2B5EF4-FFF2-40B4-BE49-F238E27FC236}">
                <a16:creationId xmlns:a16="http://schemas.microsoft.com/office/drawing/2014/main" id="{32994789-4C17-4CEE-8FA4-657C5A02D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1905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62" name="AutoShape 41">
            <a:extLst>
              <a:ext uri="{FF2B5EF4-FFF2-40B4-BE49-F238E27FC236}">
                <a16:creationId xmlns:a16="http://schemas.microsoft.com/office/drawing/2014/main" id="{5A17C693-F37E-4D1B-A572-20C8619FC4CF}"/>
              </a:ext>
            </a:extLst>
          </p:cNvPr>
          <p:cNvCxnSpPr>
            <a:cxnSpLocks noChangeShapeType="1"/>
            <a:stCxn id="243721" idx="2"/>
            <a:endCxn id="243722" idx="0"/>
          </p:cNvCxnSpPr>
          <p:nvPr/>
        </p:nvCxnSpPr>
        <p:spPr bwMode="auto">
          <a:xfrm rot="5400000">
            <a:off x="4495801" y="331470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Line 42">
            <a:extLst>
              <a:ext uri="{FF2B5EF4-FFF2-40B4-BE49-F238E27FC236}">
                <a16:creationId xmlns:a16="http://schemas.microsoft.com/office/drawing/2014/main" id="{096227F0-F049-431B-BC89-DFDF7D75C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3">
            <a:extLst>
              <a:ext uri="{FF2B5EF4-FFF2-40B4-BE49-F238E27FC236}">
                <a16:creationId xmlns:a16="http://schemas.microsoft.com/office/drawing/2014/main" id="{8D424B45-8B21-474E-811E-CD100A23E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4">
            <a:extLst>
              <a:ext uri="{FF2B5EF4-FFF2-40B4-BE49-F238E27FC236}">
                <a16:creationId xmlns:a16="http://schemas.microsoft.com/office/drawing/2014/main" id="{656675F6-4B8C-4C9B-8885-0CDAF2B56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5">
            <a:extLst>
              <a:ext uri="{FF2B5EF4-FFF2-40B4-BE49-F238E27FC236}">
                <a16:creationId xmlns:a16="http://schemas.microsoft.com/office/drawing/2014/main" id="{6A2F9ABD-BEE7-4390-821E-76C35ACD9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46">
            <a:extLst>
              <a:ext uri="{FF2B5EF4-FFF2-40B4-BE49-F238E27FC236}">
                <a16:creationId xmlns:a16="http://schemas.microsoft.com/office/drawing/2014/main" id="{023E9453-3A0A-4005-9BB5-45A17C0CF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47">
            <a:extLst>
              <a:ext uri="{FF2B5EF4-FFF2-40B4-BE49-F238E27FC236}">
                <a16:creationId xmlns:a16="http://schemas.microsoft.com/office/drawing/2014/main" id="{EF1AF1B6-0DB9-4BD7-B54C-2CC3EDEC9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69" name="AutoShape 48">
            <a:extLst>
              <a:ext uri="{FF2B5EF4-FFF2-40B4-BE49-F238E27FC236}">
                <a16:creationId xmlns:a16="http://schemas.microsoft.com/office/drawing/2014/main" id="{1D526E0D-630F-4F76-A2B3-8FD3CC8FFBDD}"/>
              </a:ext>
            </a:extLst>
          </p:cNvPr>
          <p:cNvCxnSpPr>
            <a:cxnSpLocks noChangeShapeType="1"/>
            <a:stCxn id="243722" idx="2"/>
            <a:endCxn id="243723" idx="0"/>
          </p:cNvCxnSpPr>
          <p:nvPr/>
        </p:nvCxnSpPr>
        <p:spPr bwMode="auto">
          <a:xfrm>
            <a:off x="4610100" y="3810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49">
            <a:extLst>
              <a:ext uri="{FF2B5EF4-FFF2-40B4-BE49-F238E27FC236}">
                <a16:creationId xmlns:a16="http://schemas.microsoft.com/office/drawing/2014/main" id="{D47DC18D-A508-4897-82BD-50DC99D7E456}"/>
              </a:ext>
            </a:extLst>
          </p:cNvPr>
          <p:cNvCxnSpPr>
            <a:cxnSpLocks noChangeShapeType="1"/>
            <a:stCxn id="243723" idx="2"/>
            <a:endCxn id="243724" idx="0"/>
          </p:cNvCxnSpPr>
          <p:nvPr/>
        </p:nvCxnSpPr>
        <p:spPr bwMode="auto">
          <a:xfrm>
            <a:off x="4610100" y="4343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54E7F2B7-74F3-FE4A-9D9B-1A699AC25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Embedded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15FE7E14-CCC2-894C-8E38-15C55DE7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Web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Forms</a:t>
            </a:r>
          </a:p>
        </p:txBody>
      </p:sp>
      <p:sp>
        <p:nvSpPr>
          <p:cNvPr id="6173" name="Line 25">
            <a:extLst>
              <a:ext uri="{FF2B5EF4-FFF2-40B4-BE49-F238E27FC236}">
                <a16:creationId xmlns:a16="http://schemas.microsoft.com/office/drawing/2014/main" id="{6056DC05-FFB7-4E80-A522-79BA47D84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043113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26">
            <a:extLst>
              <a:ext uri="{FF2B5EF4-FFF2-40B4-BE49-F238E27FC236}">
                <a16:creationId xmlns:a16="http://schemas.microsoft.com/office/drawing/2014/main" id="{BF282B4C-C7E7-4904-91E9-0F4D12D92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05400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9E1D87E4-DC38-6349-A3C8-421338B75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70000"/>
            <a:ext cx="17526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Applications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D5A8C7FD-C3BA-354A-8A34-A9959243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76463"/>
            <a:ext cx="9906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DBMS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4BEAAA4D-103B-684C-B31C-615977E44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453063"/>
            <a:ext cx="1447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Database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39A2A09-CBF0-45A1-9C43-B2EF25DCB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4795838"/>
            <a:ext cx="26289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7">
            <a:extLst>
              <a:ext uri="{FF2B5EF4-FFF2-40B4-BE49-F238E27FC236}">
                <a16:creationId xmlns:a16="http://schemas.microsoft.com/office/drawing/2014/main" id="{D46E27DC-0B2D-074E-BED5-BDE370E2B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00400"/>
            <a:ext cx="3429000" cy="838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b="1" i="1" u="sng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E60E02F-E68E-4482-9B85-0EC4F0CE2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B</a:t>
            </a:r>
            <a:r>
              <a:rPr lang="en-US" altLang="en-US" baseline="30000"/>
              <a:t>+</a:t>
            </a:r>
            <a:r>
              <a:rPr lang="en-US" altLang="en-US"/>
              <a:t>-tree Index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9A04E708-6E2E-4B16-A980-CA9C1B6DB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257800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/>
              <a:t>A node is of the form: 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     [</a:t>
            </a:r>
            <a:r>
              <a:rPr lang="en-US" altLang="en-US" b="1" i="1"/>
              <a:t>p</a:t>
            </a:r>
            <a:r>
              <a:rPr lang="en-US" altLang="en-US" b="1" i="1" baseline="-25000"/>
              <a:t>0 </a:t>
            </a:r>
            <a:r>
              <a:rPr lang="en-US" altLang="en-US" b="1" i="1"/>
              <a:t>, k</a:t>
            </a:r>
            <a:r>
              <a:rPr lang="en-US" altLang="en-US" b="1" i="1" baseline="-25000"/>
              <a:t>1 </a:t>
            </a:r>
            <a:r>
              <a:rPr lang="en-US" altLang="en-US" b="1" i="1"/>
              <a:t>, p</a:t>
            </a:r>
            <a:r>
              <a:rPr lang="en-US" altLang="en-US" b="1" i="1" baseline="-25000"/>
              <a:t>1 </a:t>
            </a:r>
            <a:r>
              <a:rPr lang="en-US" altLang="en-US" b="1" i="1"/>
              <a:t>, k</a:t>
            </a:r>
            <a:r>
              <a:rPr lang="en-US" altLang="en-US" b="1" i="1" baseline="-25000"/>
              <a:t>2 </a:t>
            </a:r>
            <a:r>
              <a:rPr lang="en-US" altLang="en-US" b="1" i="1"/>
              <a:t>, p</a:t>
            </a:r>
            <a:r>
              <a:rPr lang="en-US" altLang="en-US" b="1" i="1" baseline="-25000"/>
              <a:t>2 </a:t>
            </a:r>
            <a:r>
              <a:rPr lang="en-US" altLang="en-US" b="1" i="1"/>
              <a:t>, .. , k</a:t>
            </a:r>
            <a:r>
              <a:rPr lang="en-US" altLang="en-US" b="1" i="1" baseline="-25000"/>
              <a:t>i </a:t>
            </a:r>
            <a:r>
              <a:rPr lang="en-US" altLang="en-US" b="1" i="1"/>
              <a:t>, p</a:t>
            </a:r>
            <a:r>
              <a:rPr lang="en-US" altLang="en-US" b="1" i="1" baseline="-25000"/>
              <a:t>i </a:t>
            </a:r>
            <a:r>
              <a:rPr lang="en-US" altLang="en-US" b="1" i="1"/>
              <a:t>, k</a:t>
            </a:r>
            <a:r>
              <a:rPr lang="en-US" altLang="en-US" b="1" i="1" baseline="-25000"/>
              <a:t>i+1 </a:t>
            </a:r>
            <a:r>
              <a:rPr lang="en-US" altLang="en-US" b="1" i="1"/>
              <a:t>.., k</a:t>
            </a:r>
            <a:r>
              <a:rPr lang="en-US" altLang="en-US" b="1" i="1" baseline="-25000"/>
              <a:t>n </a:t>
            </a:r>
            <a:r>
              <a:rPr lang="en-US" altLang="en-US" b="1" i="1"/>
              <a:t>, p</a:t>
            </a:r>
            <a:r>
              <a:rPr lang="en-US" altLang="en-US" b="1" i="1" baseline="-25000"/>
              <a:t>n </a:t>
            </a:r>
            <a:r>
              <a:rPr lang="en-US" altLang="en-US"/>
              <a:t>]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800" b="1" i="1"/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 b="1" i="1"/>
              <a:t>p</a:t>
            </a:r>
            <a:r>
              <a:rPr lang="en-US" altLang="en-US" b="1" i="1" baseline="-25000"/>
              <a:t>i</a:t>
            </a:r>
            <a:r>
              <a:rPr lang="en-US" altLang="en-US"/>
              <a:t>'s  are pointers and </a:t>
            </a:r>
            <a:r>
              <a:rPr lang="en-US" altLang="en-US" b="1" i="1"/>
              <a:t>k</a:t>
            </a:r>
            <a:r>
              <a:rPr lang="en-US" altLang="en-US" b="1" i="1" baseline="-25000"/>
              <a:t>i</a:t>
            </a:r>
            <a:r>
              <a:rPr lang="en-US" altLang="en-US"/>
              <a:t>'s are field values (keys)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 b="1" i="1"/>
              <a:t>Tree  Order</a:t>
            </a:r>
            <a:r>
              <a:rPr lang="en-US" altLang="en-US"/>
              <a:t>  is the number of pointers, e.g., </a:t>
            </a:r>
            <a:r>
              <a:rPr lang="en-US" altLang="en-US" b="1" i="1"/>
              <a:t>n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/>
              <a:t>For every field value </a:t>
            </a:r>
            <a:r>
              <a:rPr lang="en-US" altLang="en-US" b="1" i="1"/>
              <a:t>k</a:t>
            </a:r>
            <a:r>
              <a:rPr lang="en-US" altLang="en-US"/>
              <a:t> in a node pointed to by </a:t>
            </a:r>
            <a:r>
              <a:rPr lang="en-US" altLang="en-US" b="1" i="1"/>
              <a:t>p</a:t>
            </a:r>
            <a:r>
              <a:rPr lang="en-US" altLang="en-US" b="1" i="1" baseline="-25000"/>
              <a:t>i</a:t>
            </a:r>
            <a:endParaRPr lang="en-US" altLang="en-US"/>
          </a:p>
          <a:p>
            <a:pPr>
              <a:lnSpc>
                <a:spcPct val="11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b="1" i="1"/>
              <a:t>	                  k</a:t>
            </a:r>
            <a:r>
              <a:rPr lang="en-US" altLang="en-US" b="1" i="1" baseline="-25000"/>
              <a:t>i </a:t>
            </a:r>
            <a:r>
              <a:rPr lang="en-US" altLang="en-US" b="1" i="1">
                <a:sym typeface="Symbol" panose="05050102010706020507" pitchFamily="18" charset="2"/>
              </a:rPr>
              <a:t> &lt; </a:t>
            </a:r>
            <a:r>
              <a:rPr lang="en-US" altLang="en-US" b="1" i="1"/>
              <a:t>k  </a:t>
            </a:r>
            <a:r>
              <a:rPr lang="en-US" altLang="en-US" b="1" i="1">
                <a:sym typeface="Symbol" panose="05050102010706020507" pitchFamily="18" charset="2"/>
              </a:rPr>
              <a:t></a:t>
            </a:r>
            <a:r>
              <a:rPr lang="en-US" altLang="en-US" b="1" i="1"/>
              <a:t> k</a:t>
            </a:r>
            <a:r>
              <a:rPr lang="en-US" altLang="en-US" b="1" i="1" baseline="-25000"/>
              <a:t>i+1</a:t>
            </a:r>
            <a:r>
              <a:rPr lang="en-US" altLang="en-US"/>
              <a:t>    (alternative</a:t>
            </a:r>
            <a:r>
              <a:rPr lang="en-US" altLang="en-US" b="1" i="1"/>
              <a:t>  k</a:t>
            </a:r>
            <a:r>
              <a:rPr lang="en-US" altLang="en-US" b="1" i="1" baseline="-25000"/>
              <a:t>i </a:t>
            </a:r>
            <a:r>
              <a:rPr lang="en-US" altLang="en-US" b="1" i="1">
                <a:sym typeface="Symbol" panose="05050102010706020507" pitchFamily="18" charset="2"/>
              </a:rPr>
              <a:t></a:t>
            </a:r>
            <a:r>
              <a:rPr lang="en-US" altLang="en-US" b="1" i="1"/>
              <a:t> k &lt; k</a:t>
            </a:r>
            <a:r>
              <a:rPr lang="en-US" altLang="en-US" b="1" i="1" baseline="-25000"/>
              <a:t>i+</a:t>
            </a:r>
            <a:r>
              <a:rPr lang="en-US" altLang="en-US" baseline="-25000"/>
              <a:t>1 </a:t>
            </a:r>
            <a:r>
              <a:rPr lang="en-US" altLang="en-US"/>
              <a:t>) 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/>
              <a:t>Every node, except for the root, has between n/2 and n children or pointers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en-US" altLang="en-US"/>
              <a:t>internal: </a:t>
            </a:r>
            <a:r>
              <a:rPr lang="en-US" altLang="en-US">
                <a:sym typeface="Symbol" panose="05050102010706020507" pitchFamily="18" charset="2"/>
              </a:rPr>
              <a:t></a:t>
            </a:r>
            <a:r>
              <a:rPr lang="en-US" altLang="en-US"/>
              <a:t>n/2</a:t>
            </a:r>
            <a:r>
              <a:rPr lang="en-US" altLang="en-US">
                <a:sym typeface="Symbol" panose="05050102010706020507" pitchFamily="18" charset="2"/>
              </a:rPr>
              <a:t> </a:t>
            </a:r>
            <a:r>
              <a:rPr lang="en-US" altLang="en-US" b="1">
                <a:sym typeface="Symbol" panose="05050102010706020507" pitchFamily="18" charset="2"/>
              </a:rPr>
              <a:t>tree </a:t>
            </a:r>
            <a:r>
              <a:rPr lang="en-US" altLang="en-US" b="1"/>
              <a:t>pointers</a:t>
            </a:r>
            <a:r>
              <a:rPr lang="en-US" altLang="en-US"/>
              <a:t>; leaf: </a:t>
            </a:r>
            <a:r>
              <a:rPr lang="en-US" altLang="en-US">
                <a:sym typeface="Symbol" panose="05050102010706020507" pitchFamily="18" charset="2"/>
              </a:rPr>
              <a:t></a:t>
            </a:r>
            <a:r>
              <a:rPr lang="en-US" altLang="en-US"/>
              <a:t>n/2</a:t>
            </a:r>
            <a:r>
              <a:rPr lang="en-US" altLang="en-US">
                <a:sym typeface="Symbol" panose="05050102010706020507" pitchFamily="18" charset="2"/>
              </a:rPr>
              <a:t>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data </a:t>
            </a:r>
            <a:r>
              <a:rPr lang="en-US" altLang="en-US">
                <a:solidFill>
                  <a:srgbClr val="FF0000"/>
                </a:solidFill>
              </a:rPr>
              <a:t>pointers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en-US" altLang="en-US"/>
              <a:t>Leaf nodes are chain to form a link list (</a:t>
            </a:r>
            <a:r>
              <a:rPr lang="en-US" altLang="en-US" b="1" i="1"/>
              <a:t>fast sequential access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DA4EE09B-3525-4F78-9093-87F70C74D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B+ trees</a:t>
            </a:r>
          </a:p>
        </p:txBody>
      </p:sp>
      <p:sp>
        <p:nvSpPr>
          <p:cNvPr id="45058" name="Text Box 5">
            <a:extLst>
              <a:ext uri="{FF2B5EF4-FFF2-40B4-BE49-F238E27FC236}">
                <a16:creationId xmlns:a16="http://schemas.microsoft.com/office/drawing/2014/main" id="{7074A579-CEFD-489F-96EB-87592A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1828800"/>
            <a:ext cx="2990850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 dirty="0">
                <a:latin typeface="Times New Roman" panose="02020603050405020304" pitchFamily="18" charset="0"/>
              </a:rPr>
              <a:t>   </a:t>
            </a:r>
            <a:r>
              <a:rPr lang="en-US" altLang="en-US" sz="1700" b="1" dirty="0" err="1"/>
              <a:t>Perryridge</a:t>
            </a:r>
            <a:endParaRPr lang="en-US" altLang="en-US" sz="1700" b="1" dirty="0"/>
          </a:p>
        </p:txBody>
      </p:sp>
      <p:sp>
        <p:nvSpPr>
          <p:cNvPr id="45059" name="Line 6">
            <a:extLst>
              <a:ext uri="{FF2B5EF4-FFF2-40B4-BE49-F238E27FC236}">
                <a16:creationId xmlns:a16="http://schemas.microsoft.com/office/drawing/2014/main" id="{C3F33031-BC0B-41C6-84FB-4E766D54F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0" y="18288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Line 7">
            <a:extLst>
              <a:ext uri="{FF2B5EF4-FFF2-40B4-BE49-F238E27FC236}">
                <a16:creationId xmlns:a16="http://schemas.microsoft.com/office/drawing/2014/main" id="{21E4F2DF-6D69-4321-8DFE-E3FDFA64E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788" y="18288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Line 8">
            <a:extLst>
              <a:ext uri="{FF2B5EF4-FFF2-40B4-BE49-F238E27FC236}">
                <a16:creationId xmlns:a16="http://schemas.microsoft.com/office/drawing/2014/main" id="{19D791E5-5D27-459A-9A79-8F5469A50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9838" y="18288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Line 9">
            <a:extLst>
              <a:ext uri="{FF2B5EF4-FFF2-40B4-BE49-F238E27FC236}">
                <a16:creationId xmlns:a16="http://schemas.microsoft.com/office/drawing/2014/main" id="{DDED6670-7E8D-43ED-93AC-4377EEC5C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7113" y="18288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Text Box 10">
            <a:extLst>
              <a:ext uri="{FF2B5EF4-FFF2-40B4-BE49-F238E27FC236}">
                <a16:creationId xmlns:a16="http://schemas.microsoft.com/office/drawing/2014/main" id="{368B05CA-75BB-4E45-BD11-68FD2EF1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5" y="2705100"/>
            <a:ext cx="2078037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Times New Roman" panose="02020603050405020304" pitchFamily="18" charset="0"/>
              </a:rPr>
              <a:t>      </a:t>
            </a:r>
            <a:r>
              <a:rPr lang="en-US" altLang="en-US" sz="1700" b="1"/>
              <a:t>Minaus</a:t>
            </a:r>
          </a:p>
        </p:txBody>
      </p:sp>
      <p:sp>
        <p:nvSpPr>
          <p:cNvPr id="45064" name="Line 11">
            <a:extLst>
              <a:ext uri="{FF2B5EF4-FFF2-40B4-BE49-F238E27FC236}">
                <a16:creationId xmlns:a16="http://schemas.microsoft.com/office/drawing/2014/main" id="{500797FB-C754-4899-BB9A-D7957037D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1550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Line 12">
            <a:extLst>
              <a:ext uri="{FF2B5EF4-FFF2-40B4-BE49-F238E27FC236}">
                <a16:creationId xmlns:a16="http://schemas.microsoft.com/office/drawing/2014/main" id="{4A45EA17-0B4D-4054-B83B-B8BD7D3FC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3">
            <a:extLst>
              <a:ext uri="{FF2B5EF4-FFF2-40B4-BE49-F238E27FC236}">
                <a16:creationId xmlns:a16="http://schemas.microsoft.com/office/drawing/2014/main" id="{AD469E86-BF89-4F8C-B754-0BB0B9F7B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4">
            <a:extLst>
              <a:ext uri="{FF2B5EF4-FFF2-40B4-BE49-F238E27FC236}">
                <a16:creationId xmlns:a16="http://schemas.microsoft.com/office/drawing/2014/main" id="{7E7BEAA7-EFB9-4388-81B0-8A5165124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513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5">
            <a:extLst>
              <a:ext uri="{FF2B5EF4-FFF2-40B4-BE49-F238E27FC236}">
                <a16:creationId xmlns:a16="http://schemas.microsoft.com/office/drawing/2014/main" id="{D1245190-E905-41C0-BEDD-9D43D8B8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2705100"/>
            <a:ext cx="2406650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Times New Roman" panose="02020603050405020304" pitchFamily="18" charset="0"/>
              </a:rPr>
              <a:t>     </a:t>
            </a:r>
            <a:r>
              <a:rPr lang="en-US" altLang="en-US" sz="1700" b="1"/>
              <a:t>Redwood</a:t>
            </a:r>
          </a:p>
        </p:txBody>
      </p:sp>
      <p:sp>
        <p:nvSpPr>
          <p:cNvPr id="45069" name="Line 16">
            <a:extLst>
              <a:ext uri="{FF2B5EF4-FFF2-40B4-BE49-F238E27FC236}">
                <a16:creationId xmlns:a16="http://schemas.microsoft.com/office/drawing/2014/main" id="{7BEB667D-BC86-4EF5-AE6F-AA8CE85EB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9425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7">
            <a:extLst>
              <a:ext uri="{FF2B5EF4-FFF2-40B4-BE49-F238E27FC236}">
                <a16:creationId xmlns:a16="http://schemas.microsoft.com/office/drawing/2014/main" id="{7EA623CC-FA24-4057-9C50-35FDF58CC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3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8">
            <a:extLst>
              <a:ext uri="{FF2B5EF4-FFF2-40B4-BE49-F238E27FC236}">
                <a16:creationId xmlns:a16="http://schemas.microsoft.com/office/drawing/2014/main" id="{D7C8DD83-AF5D-4DDF-8507-8055D43CF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9">
            <a:extLst>
              <a:ext uri="{FF2B5EF4-FFF2-40B4-BE49-F238E27FC236}">
                <a16:creationId xmlns:a16="http://schemas.microsoft.com/office/drawing/2014/main" id="{D3736010-982B-416D-B568-BF4FD308C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27051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Text Box 20">
            <a:extLst>
              <a:ext uri="{FF2B5EF4-FFF2-40B4-BE49-F238E27FC236}">
                <a16:creationId xmlns:a16="http://schemas.microsoft.com/office/drawing/2014/main" id="{1524FF70-8F95-4036-B00C-FD742226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581400"/>
            <a:ext cx="2516188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 dirty="0"/>
              <a:t>Brighton   Downtown</a:t>
            </a:r>
          </a:p>
        </p:txBody>
      </p:sp>
      <p:sp>
        <p:nvSpPr>
          <p:cNvPr id="45074" name="Line 21">
            <a:extLst>
              <a:ext uri="{FF2B5EF4-FFF2-40B4-BE49-F238E27FC236}">
                <a16:creationId xmlns:a16="http://schemas.microsoft.com/office/drawing/2014/main" id="{E87FC8F7-5DDE-4AEB-9C1E-633D4AFBE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22">
            <a:extLst>
              <a:ext uri="{FF2B5EF4-FFF2-40B4-BE49-F238E27FC236}">
                <a16:creationId xmlns:a16="http://schemas.microsoft.com/office/drawing/2014/main" id="{000CD299-BB4D-428F-9927-326A874A4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788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23">
            <a:extLst>
              <a:ext uri="{FF2B5EF4-FFF2-40B4-BE49-F238E27FC236}">
                <a16:creationId xmlns:a16="http://schemas.microsoft.com/office/drawing/2014/main" id="{3A024CCF-0F32-418F-B39C-C2C28CE9E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4">
            <a:extLst>
              <a:ext uri="{FF2B5EF4-FFF2-40B4-BE49-F238E27FC236}">
                <a16:creationId xmlns:a16="http://schemas.microsoft.com/office/drawing/2014/main" id="{8CFE2101-DB68-4289-B01D-E95A2CDD7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75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Text Box 25">
            <a:extLst>
              <a:ext uri="{FF2B5EF4-FFF2-40B4-BE49-F238E27FC236}">
                <a16:creationId xmlns:a16="http://schemas.microsoft.com/office/drawing/2014/main" id="{D6AD8122-FF74-4165-B703-5DFF20F0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3581400"/>
            <a:ext cx="1422400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Minaus</a:t>
            </a:r>
          </a:p>
        </p:txBody>
      </p:sp>
      <p:sp>
        <p:nvSpPr>
          <p:cNvPr id="45079" name="Line 26">
            <a:extLst>
              <a:ext uri="{FF2B5EF4-FFF2-40B4-BE49-F238E27FC236}">
                <a16:creationId xmlns:a16="http://schemas.microsoft.com/office/drawing/2014/main" id="{7CF21045-3CDF-48DD-8AC0-390521EB5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27">
            <a:extLst>
              <a:ext uri="{FF2B5EF4-FFF2-40B4-BE49-F238E27FC236}">
                <a16:creationId xmlns:a16="http://schemas.microsoft.com/office/drawing/2014/main" id="{5B1CA9DF-2515-4616-A5A2-BB11840B8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Line 28">
            <a:extLst>
              <a:ext uri="{FF2B5EF4-FFF2-40B4-BE49-F238E27FC236}">
                <a16:creationId xmlns:a16="http://schemas.microsoft.com/office/drawing/2014/main" id="{7AC99BF9-D794-4F9E-9E10-1862A5081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2" name="Line 29">
            <a:extLst>
              <a:ext uri="{FF2B5EF4-FFF2-40B4-BE49-F238E27FC236}">
                <a16:creationId xmlns:a16="http://schemas.microsoft.com/office/drawing/2014/main" id="{2EC8A594-6C3A-45A9-A000-51584742D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613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3" name="Text Box 30">
            <a:extLst>
              <a:ext uri="{FF2B5EF4-FFF2-40B4-BE49-F238E27FC236}">
                <a16:creationId xmlns:a16="http://schemas.microsoft.com/office/drawing/2014/main" id="{277D1044-F6EB-4D74-BA92-66B1C98B1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90" y="3581400"/>
            <a:ext cx="1641475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Perryride</a:t>
            </a:r>
          </a:p>
        </p:txBody>
      </p:sp>
      <p:sp>
        <p:nvSpPr>
          <p:cNvPr id="45084" name="Line 31">
            <a:extLst>
              <a:ext uri="{FF2B5EF4-FFF2-40B4-BE49-F238E27FC236}">
                <a16:creationId xmlns:a16="http://schemas.microsoft.com/office/drawing/2014/main" id="{18B9F678-AF2C-4820-AA84-B41347C05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600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32">
            <a:extLst>
              <a:ext uri="{FF2B5EF4-FFF2-40B4-BE49-F238E27FC236}">
                <a16:creationId xmlns:a16="http://schemas.microsoft.com/office/drawing/2014/main" id="{9FB1DB34-F529-455F-809C-64E233C16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Line 33">
            <a:extLst>
              <a:ext uri="{FF2B5EF4-FFF2-40B4-BE49-F238E27FC236}">
                <a16:creationId xmlns:a16="http://schemas.microsoft.com/office/drawing/2014/main" id="{D23A6B20-B0F9-4328-ACA0-5CCBFDF25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5475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7" name="Line 34">
            <a:extLst>
              <a:ext uri="{FF2B5EF4-FFF2-40B4-BE49-F238E27FC236}">
                <a16:creationId xmlns:a16="http://schemas.microsoft.com/office/drawing/2014/main" id="{7454DD05-35E4-4E40-A77A-6CD4A4CCF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0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8" name="Text Box 35">
            <a:extLst>
              <a:ext uri="{FF2B5EF4-FFF2-40B4-BE49-F238E27FC236}">
                <a16:creationId xmlns:a16="http://schemas.microsoft.com/office/drawing/2014/main" id="{F1615498-4CF9-4D6F-95DE-451D026B9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3581400"/>
            <a:ext cx="2552700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Redwood    RoundHill</a:t>
            </a:r>
          </a:p>
        </p:txBody>
      </p:sp>
      <p:sp>
        <p:nvSpPr>
          <p:cNvPr id="45089" name="Line 36">
            <a:extLst>
              <a:ext uri="{FF2B5EF4-FFF2-40B4-BE49-F238E27FC236}">
                <a16:creationId xmlns:a16="http://schemas.microsoft.com/office/drawing/2014/main" id="{25E4381F-A65B-43F0-9BFE-6AB4393F6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2375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0" name="Line 37">
            <a:extLst>
              <a:ext uri="{FF2B5EF4-FFF2-40B4-BE49-F238E27FC236}">
                <a16:creationId xmlns:a16="http://schemas.microsoft.com/office/drawing/2014/main" id="{0CE52D0D-72F9-40A7-A3E3-7FEAE3A55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2538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Line 38">
            <a:extLst>
              <a:ext uri="{FF2B5EF4-FFF2-40B4-BE49-F238E27FC236}">
                <a16:creationId xmlns:a16="http://schemas.microsoft.com/office/drawing/2014/main" id="{4FB2C316-2046-44E5-AD00-7CE0CD4C4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5563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Line 39">
            <a:extLst>
              <a:ext uri="{FF2B5EF4-FFF2-40B4-BE49-F238E27FC236}">
                <a16:creationId xmlns:a16="http://schemas.microsoft.com/office/drawing/2014/main" id="{715899C8-DC17-4568-AA5D-B0A930E9D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3581400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Line 40">
            <a:extLst>
              <a:ext uri="{FF2B5EF4-FFF2-40B4-BE49-F238E27FC236}">
                <a16:creationId xmlns:a16="http://schemas.microsoft.com/office/drawing/2014/main" id="{EA0402B4-88B8-4765-99E8-3F458E52E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825" y="2120900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4" name="Line 41">
            <a:extLst>
              <a:ext uri="{FF2B5EF4-FFF2-40B4-BE49-F238E27FC236}">
                <a16:creationId xmlns:a16="http://schemas.microsoft.com/office/drawing/2014/main" id="{1AE5BD32-9790-4DDB-B289-E110A53410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1602" y="2413000"/>
            <a:ext cx="6572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5" name="Line 42">
            <a:extLst>
              <a:ext uri="{FF2B5EF4-FFF2-40B4-BE49-F238E27FC236}">
                <a16:creationId xmlns:a16="http://schemas.microsoft.com/office/drawing/2014/main" id="{08831420-5344-4FD9-99F8-6F6229EBF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2120902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6" name="Line 43">
            <a:extLst>
              <a:ext uri="{FF2B5EF4-FFF2-40B4-BE49-F238E27FC236}">
                <a16:creationId xmlns:a16="http://schemas.microsoft.com/office/drawing/2014/main" id="{22A20845-A93B-4DA7-B200-5BC406CB6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2486027"/>
            <a:ext cx="874712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7" name="Line 44">
            <a:extLst>
              <a:ext uri="{FF2B5EF4-FFF2-40B4-BE49-F238E27FC236}">
                <a16:creationId xmlns:a16="http://schemas.microsoft.com/office/drawing/2014/main" id="{6B4B4EB2-A514-4E4A-83CB-BB1ABBDEC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077" y="3070227"/>
            <a:ext cx="1604963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8" name="Line 45">
            <a:extLst>
              <a:ext uri="{FF2B5EF4-FFF2-40B4-BE49-F238E27FC236}">
                <a16:creationId xmlns:a16="http://schemas.microsoft.com/office/drawing/2014/main" id="{B14F406C-60AD-46C9-B374-B0553EB91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2" y="3800475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9" name="Line 46">
            <a:extLst>
              <a:ext uri="{FF2B5EF4-FFF2-40B4-BE49-F238E27FC236}">
                <a16:creationId xmlns:a16="http://schemas.microsoft.com/office/drawing/2014/main" id="{53C24E78-DBF6-4CA7-A52E-F179EF7FD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0" y="2924177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0" name="Line 47">
            <a:extLst>
              <a:ext uri="{FF2B5EF4-FFF2-40B4-BE49-F238E27FC236}">
                <a16:creationId xmlns:a16="http://schemas.microsoft.com/office/drawing/2014/main" id="{1423BBE7-50B1-438F-B11E-0EE3DF247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97200"/>
            <a:ext cx="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1" name="Line 48">
            <a:extLst>
              <a:ext uri="{FF2B5EF4-FFF2-40B4-BE49-F238E27FC236}">
                <a16:creationId xmlns:a16="http://schemas.microsoft.com/office/drawing/2014/main" id="{50D93609-D97E-46ED-9AC2-9C960EC74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8338" y="2924177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2" name="Line 49">
            <a:extLst>
              <a:ext uri="{FF2B5EF4-FFF2-40B4-BE49-F238E27FC236}">
                <a16:creationId xmlns:a16="http://schemas.microsoft.com/office/drawing/2014/main" id="{69116EA5-6B7C-407D-A008-6034B221D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8338" y="3289300"/>
            <a:ext cx="43815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3" name="Line 50">
            <a:extLst>
              <a:ext uri="{FF2B5EF4-FFF2-40B4-BE49-F238E27FC236}">
                <a16:creationId xmlns:a16="http://schemas.microsoft.com/office/drawing/2014/main" id="{6CFD6EEB-E9D9-476A-B812-441411EC2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640" y="3800475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4" name="Line 51">
            <a:extLst>
              <a:ext uri="{FF2B5EF4-FFF2-40B4-BE49-F238E27FC236}">
                <a16:creationId xmlns:a16="http://schemas.microsoft.com/office/drawing/2014/main" id="{20B93BA6-B1C1-472C-A4C1-BAA0DC6D1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652" y="3800475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5" name="Text Box 52">
            <a:extLst>
              <a:ext uri="{FF2B5EF4-FFF2-40B4-BE49-F238E27FC236}">
                <a16:creationId xmlns:a16="http://schemas.microsoft.com/office/drawing/2014/main" id="{88A37DAF-B8D4-3044-9E9C-CBEFAE65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143002"/>
            <a:ext cx="2578100" cy="14716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altLang="en-US" sz="2200" b="1" baseline="30000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</a:rPr>
              <a:t>-tree with n=3</a:t>
            </a:r>
          </a:p>
          <a:p>
            <a:pPr marL="160020" indent="-160020" eaLnBrk="1" hangingPunct="1">
              <a:lnSpc>
                <a:spcPct val="80000"/>
              </a:lnSpc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Internal nodes </a:t>
            </a:r>
            <a:r>
              <a:rPr lang="en-US" sz="1600" dirty="0">
                <a:cs typeface="Times New Roman" charset="0"/>
                <a:sym typeface="Symbol" charset="0"/>
              </a:rPr>
              <a:t>3</a:t>
            </a:r>
            <a:r>
              <a:rPr lang="en-US" sz="1600" dirty="0"/>
              <a:t>/2</a:t>
            </a:r>
            <a:r>
              <a:rPr lang="en-US" sz="1600" dirty="0">
                <a:cs typeface="Times New Roman" charset="0"/>
                <a:sym typeface="Symbol" charset="0"/>
              </a:rPr>
              <a:t></a:t>
            </a:r>
            <a:br>
              <a:rPr lang="en-US" sz="1600" dirty="0">
                <a:cs typeface="Times New Roman" charset="0"/>
                <a:sym typeface="Symbol" charset="0"/>
              </a:rPr>
            </a:br>
            <a:r>
              <a:rPr lang="en-US" sz="1600" dirty="0">
                <a:cs typeface="Times New Roman" charset="0"/>
                <a:sym typeface="Symbol" charset="0"/>
              </a:rPr>
              <a:t>= 2 </a:t>
            </a:r>
            <a:r>
              <a:rPr lang="en-US" sz="1600" b="1" dirty="0">
                <a:cs typeface="Times New Roman" charset="0"/>
                <a:sym typeface="Symbol" charset="0"/>
              </a:rPr>
              <a:t>tree </a:t>
            </a:r>
            <a:r>
              <a:rPr lang="en-US" sz="1600" b="1" dirty="0"/>
              <a:t>pointers</a:t>
            </a:r>
            <a:r>
              <a:rPr lang="en-US" sz="1600" dirty="0"/>
              <a:t> </a:t>
            </a:r>
          </a:p>
          <a:p>
            <a:pPr marL="160020" indent="-160020" eaLnBrk="1" hangingPunct="1">
              <a:lnSpc>
                <a:spcPct val="80000"/>
              </a:lnSpc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Leaf nodes </a:t>
            </a:r>
            <a:r>
              <a:rPr lang="en-US" sz="1600" dirty="0">
                <a:cs typeface="Times New Roman" charset="0"/>
                <a:sym typeface="Symbol" charset="0"/>
              </a:rPr>
              <a:t>3</a:t>
            </a:r>
            <a:r>
              <a:rPr lang="en-US" sz="1600" dirty="0"/>
              <a:t>/2</a:t>
            </a:r>
            <a:r>
              <a:rPr lang="en-US" sz="1600" dirty="0">
                <a:cs typeface="Times New Roman" charset="0"/>
                <a:sym typeface="Symbol" charset="0"/>
              </a:rPr>
              <a:t> </a:t>
            </a:r>
            <a:br>
              <a:rPr lang="en-US" sz="1600" dirty="0">
                <a:cs typeface="Times New Roman" charset="0"/>
                <a:sym typeface="Symbol" charset="0"/>
              </a:rPr>
            </a:br>
            <a:r>
              <a:rPr lang="en-US" sz="1600" dirty="0">
                <a:cs typeface="Times New Roman" charset="0"/>
                <a:sym typeface="Symbol" charset="0"/>
              </a:rPr>
              <a:t>= 1 </a:t>
            </a:r>
            <a:r>
              <a:rPr lang="en-US" sz="1600" dirty="0">
                <a:solidFill>
                  <a:srgbClr val="FF0000"/>
                </a:solidFill>
                <a:cs typeface="Times New Roman" charset="0"/>
                <a:sym typeface="Symbol" charset="0"/>
              </a:rPr>
              <a:t>data </a:t>
            </a:r>
            <a:r>
              <a:rPr lang="en-US" sz="1600" dirty="0">
                <a:solidFill>
                  <a:srgbClr val="FF0000"/>
                </a:solidFill>
              </a:rPr>
              <a:t>pointers</a:t>
            </a:r>
            <a:endParaRPr lang="en-US" sz="1600" dirty="0"/>
          </a:p>
        </p:txBody>
      </p:sp>
      <p:sp>
        <p:nvSpPr>
          <p:cNvPr id="45106" name="Text Box 54">
            <a:extLst>
              <a:ext uri="{FF2B5EF4-FFF2-40B4-BE49-F238E27FC236}">
                <a16:creationId xmlns:a16="http://schemas.microsoft.com/office/drawing/2014/main" id="{4949A214-A179-4B86-90B7-634FA0308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5" y="5045075"/>
            <a:ext cx="3902075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Times New Roman" panose="02020603050405020304" pitchFamily="18" charset="0"/>
              </a:rPr>
              <a:t>   </a:t>
            </a:r>
            <a:r>
              <a:rPr lang="en-US" altLang="en-US" sz="1700" b="1"/>
              <a:t>Perryridge</a:t>
            </a:r>
          </a:p>
        </p:txBody>
      </p:sp>
      <p:sp>
        <p:nvSpPr>
          <p:cNvPr id="45107" name="Line 55">
            <a:extLst>
              <a:ext uri="{FF2B5EF4-FFF2-40B4-BE49-F238E27FC236}">
                <a16:creationId xmlns:a16="http://schemas.microsoft.com/office/drawing/2014/main" id="{C3439B8C-A630-494B-BFF5-196ADFF38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50450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8" name="Line 56">
            <a:extLst>
              <a:ext uri="{FF2B5EF4-FFF2-40B4-BE49-F238E27FC236}">
                <a16:creationId xmlns:a16="http://schemas.microsoft.com/office/drawing/2014/main" id="{7A186CF0-2CAB-46E4-92F7-9E2558DA3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50450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9" name="Line 57">
            <a:extLst>
              <a:ext uri="{FF2B5EF4-FFF2-40B4-BE49-F238E27FC236}">
                <a16:creationId xmlns:a16="http://schemas.microsoft.com/office/drawing/2014/main" id="{3D10B762-F00E-4364-965C-3BBC5485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50450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0" name="Line 58">
            <a:extLst>
              <a:ext uri="{FF2B5EF4-FFF2-40B4-BE49-F238E27FC236}">
                <a16:creationId xmlns:a16="http://schemas.microsoft.com/office/drawing/2014/main" id="{3C309D8B-3AE9-411D-83A8-D708226C0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288" y="50450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1" name="Text Box 59">
            <a:extLst>
              <a:ext uri="{FF2B5EF4-FFF2-40B4-BE49-F238E27FC236}">
                <a16:creationId xmlns:a16="http://schemas.microsoft.com/office/drawing/2014/main" id="{CC3DEF3E-C86B-4D35-8CDB-8FF3B344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2" y="5819775"/>
            <a:ext cx="3902075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Brighton   Downtown    Minaus</a:t>
            </a:r>
          </a:p>
        </p:txBody>
      </p:sp>
      <p:sp>
        <p:nvSpPr>
          <p:cNvPr id="45112" name="Line 60">
            <a:extLst>
              <a:ext uri="{FF2B5EF4-FFF2-40B4-BE49-F238E27FC236}">
                <a16:creationId xmlns:a16="http://schemas.microsoft.com/office/drawing/2014/main" id="{4E5F8D66-21DD-4E34-AFA0-86182680A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375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3" name="Line 61">
            <a:extLst>
              <a:ext uri="{FF2B5EF4-FFF2-40B4-BE49-F238E27FC236}">
                <a16:creationId xmlns:a16="http://schemas.microsoft.com/office/drawing/2014/main" id="{1470FE1C-D57D-4E5E-BF4F-D321A669E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8950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4" name="Line 62">
            <a:extLst>
              <a:ext uri="{FF2B5EF4-FFF2-40B4-BE49-F238E27FC236}">
                <a16:creationId xmlns:a16="http://schemas.microsoft.com/office/drawing/2014/main" id="{A2463359-C846-4D71-936A-82F945C75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3225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5" name="Text Box 63">
            <a:extLst>
              <a:ext uri="{FF2B5EF4-FFF2-40B4-BE49-F238E27FC236}">
                <a16:creationId xmlns:a16="http://schemas.microsoft.com/office/drawing/2014/main" id="{8C41F5E1-3EC7-4DED-93AD-4670D8F55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819775"/>
            <a:ext cx="41148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Perryridge    Redwood   RoundHill</a:t>
            </a:r>
          </a:p>
        </p:txBody>
      </p:sp>
      <p:sp>
        <p:nvSpPr>
          <p:cNvPr id="45116" name="Line 64">
            <a:extLst>
              <a:ext uri="{FF2B5EF4-FFF2-40B4-BE49-F238E27FC236}">
                <a16:creationId xmlns:a16="http://schemas.microsoft.com/office/drawing/2014/main" id="{FCE5A119-AF69-4FF5-90DE-8061DE432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6475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7" name="Line 65">
            <a:extLst>
              <a:ext uri="{FF2B5EF4-FFF2-40B4-BE49-F238E27FC236}">
                <a16:creationId xmlns:a16="http://schemas.microsoft.com/office/drawing/2014/main" id="{18AA4C69-E831-44A4-8AFC-21872E38F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8" name="Line 66">
            <a:extLst>
              <a:ext uri="{FF2B5EF4-FFF2-40B4-BE49-F238E27FC236}">
                <a16:creationId xmlns:a16="http://schemas.microsoft.com/office/drawing/2014/main" id="{237E53B6-2575-4EF3-A4AA-2A102787F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9" name="Line 67">
            <a:extLst>
              <a:ext uri="{FF2B5EF4-FFF2-40B4-BE49-F238E27FC236}">
                <a16:creationId xmlns:a16="http://schemas.microsoft.com/office/drawing/2014/main" id="{242AC9DA-4D58-4B90-815B-A20DEAE83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250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0" name="Line 68">
            <a:extLst>
              <a:ext uri="{FF2B5EF4-FFF2-40B4-BE49-F238E27FC236}">
                <a16:creationId xmlns:a16="http://schemas.microsoft.com/office/drawing/2014/main" id="{29B4456C-2D6F-40CF-9A40-718CC0DFD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1013" y="5303840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1" name="Line 69">
            <a:extLst>
              <a:ext uri="{FF2B5EF4-FFF2-40B4-BE49-F238E27FC236}">
                <a16:creationId xmlns:a16="http://schemas.microsoft.com/office/drawing/2014/main" id="{2BC43B88-4372-4119-AEE7-2D44289042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763" y="5561013"/>
            <a:ext cx="2127250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2" name="Line 70">
            <a:extLst>
              <a:ext uri="{FF2B5EF4-FFF2-40B4-BE49-F238E27FC236}">
                <a16:creationId xmlns:a16="http://schemas.microsoft.com/office/drawing/2014/main" id="{DF2C56D2-A9C1-46CE-A760-5E861BC27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5561013"/>
            <a:ext cx="1347788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3" name="Line 71">
            <a:extLst>
              <a:ext uri="{FF2B5EF4-FFF2-40B4-BE49-F238E27FC236}">
                <a16:creationId xmlns:a16="http://schemas.microsoft.com/office/drawing/2014/main" id="{C4DD5D0F-BB80-43D3-AFC6-3E77EC6B84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2575" y="5045075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4" name="Line 72">
            <a:extLst>
              <a:ext uri="{FF2B5EF4-FFF2-40B4-BE49-F238E27FC236}">
                <a16:creationId xmlns:a16="http://schemas.microsoft.com/office/drawing/2014/main" id="{3B580A9D-F886-477A-BED6-4FDC2026E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5045075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5" name="Line 73">
            <a:extLst>
              <a:ext uri="{FF2B5EF4-FFF2-40B4-BE49-F238E27FC236}">
                <a16:creationId xmlns:a16="http://schemas.microsoft.com/office/drawing/2014/main" id="{6E3CD8C4-E583-4C4A-BC00-2B683C954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5045075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6" name="Line 74">
            <a:extLst>
              <a:ext uri="{FF2B5EF4-FFF2-40B4-BE49-F238E27FC236}">
                <a16:creationId xmlns:a16="http://schemas.microsoft.com/office/drawing/2014/main" id="{C307C22C-5594-49C3-8F63-E2B6981C1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0363" y="5045075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7" name="Line 75">
            <a:extLst>
              <a:ext uri="{FF2B5EF4-FFF2-40B4-BE49-F238E27FC236}">
                <a16:creationId xmlns:a16="http://schemas.microsoft.com/office/drawing/2014/main" id="{29A92960-700E-47A4-96D4-922627D2B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25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8" name="Line 76">
            <a:extLst>
              <a:ext uri="{FF2B5EF4-FFF2-40B4-BE49-F238E27FC236}">
                <a16:creationId xmlns:a16="http://schemas.microsoft.com/office/drawing/2014/main" id="{CC1CEAF5-65A2-4043-A3B3-278E73F94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163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9" name="Line 77">
            <a:extLst>
              <a:ext uri="{FF2B5EF4-FFF2-40B4-BE49-F238E27FC236}">
                <a16:creationId xmlns:a16="http://schemas.microsoft.com/office/drawing/2014/main" id="{4F855641-FC3C-4D7A-A886-3EC7E6E6D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0" name="Line 78">
            <a:extLst>
              <a:ext uri="{FF2B5EF4-FFF2-40B4-BE49-F238E27FC236}">
                <a16:creationId xmlns:a16="http://schemas.microsoft.com/office/drawing/2014/main" id="{976D624D-C17C-4E97-8B0B-42AB86B62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4788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1" name="Line 79">
            <a:extLst>
              <a:ext uri="{FF2B5EF4-FFF2-40B4-BE49-F238E27FC236}">
                <a16:creationId xmlns:a16="http://schemas.microsoft.com/office/drawing/2014/main" id="{36BAA18F-2282-4576-9AFB-33FC8499F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2" name="Line 80">
            <a:extLst>
              <a:ext uri="{FF2B5EF4-FFF2-40B4-BE49-F238E27FC236}">
                <a16:creationId xmlns:a16="http://schemas.microsoft.com/office/drawing/2014/main" id="{94272DFC-AD89-4FA3-A104-E6F10D245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3" name="Line 81">
            <a:extLst>
              <a:ext uri="{FF2B5EF4-FFF2-40B4-BE49-F238E27FC236}">
                <a16:creationId xmlns:a16="http://schemas.microsoft.com/office/drawing/2014/main" id="{D53652E9-F9D8-4251-ADBB-1FA8200FB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2313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4" name="Line 82">
            <a:extLst>
              <a:ext uri="{FF2B5EF4-FFF2-40B4-BE49-F238E27FC236}">
                <a16:creationId xmlns:a16="http://schemas.microsoft.com/office/drawing/2014/main" id="{0F8C208E-ADA9-44F5-B6F5-F48E3BF73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0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5" name="Line 83">
            <a:extLst>
              <a:ext uri="{FF2B5EF4-FFF2-40B4-BE49-F238E27FC236}">
                <a16:creationId xmlns:a16="http://schemas.microsoft.com/office/drawing/2014/main" id="{6B0399CD-FF36-4999-8F45-312B157BC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7913" y="58197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6" name="Line 84">
            <a:extLst>
              <a:ext uri="{FF2B5EF4-FFF2-40B4-BE49-F238E27FC236}">
                <a16:creationId xmlns:a16="http://schemas.microsoft.com/office/drawing/2014/main" id="{6F30D7EE-E5D3-4BAD-9E96-3B41EE2D9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5303840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7" name="Line 85">
            <a:extLst>
              <a:ext uri="{FF2B5EF4-FFF2-40B4-BE49-F238E27FC236}">
                <a16:creationId xmlns:a16="http://schemas.microsoft.com/office/drawing/2014/main" id="{647A5262-B358-49A0-A7FC-061FA3B80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6013450"/>
            <a:ext cx="28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38" name="Text Box 86">
            <a:extLst>
              <a:ext uri="{FF2B5EF4-FFF2-40B4-BE49-F238E27FC236}">
                <a16:creationId xmlns:a16="http://schemas.microsoft.com/office/drawing/2014/main" id="{B829EEBE-29AE-154A-A507-293C5404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191002"/>
            <a:ext cx="4540250" cy="1973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altLang="en-US" sz="2200" b="1" baseline="30000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</a:rPr>
              <a:t>-tree with n=5</a:t>
            </a:r>
          </a:p>
          <a:p>
            <a:pPr marL="160020" indent="-16002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 typeface="Arial"/>
              <a:buChar char="•"/>
              <a:defRPr/>
            </a:pPr>
            <a:r>
              <a:rPr lang="en-US" sz="1600" dirty="0">
                <a:solidFill>
                  <a:srgbClr val="280049"/>
                </a:solidFill>
              </a:rPr>
              <a:t>Internal nodes </a:t>
            </a:r>
            <a: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  <a:t>5</a:t>
            </a:r>
            <a:r>
              <a:rPr lang="en-US" sz="1600" dirty="0">
                <a:solidFill>
                  <a:srgbClr val="280049"/>
                </a:solidFill>
              </a:rPr>
              <a:t>/2</a:t>
            </a:r>
            <a: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  <a:t></a:t>
            </a:r>
            <a:b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</a:br>
            <a: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  <a:t>= 3 </a:t>
            </a:r>
            <a:r>
              <a:rPr lang="en-US" sz="1600" b="1" dirty="0">
                <a:solidFill>
                  <a:srgbClr val="280049"/>
                </a:solidFill>
                <a:cs typeface="Times New Roman" charset="0"/>
                <a:sym typeface="Symbol" charset="0"/>
              </a:rPr>
              <a:t>tree </a:t>
            </a:r>
            <a:r>
              <a:rPr lang="en-US" sz="1600" b="1" dirty="0">
                <a:solidFill>
                  <a:srgbClr val="280049"/>
                </a:solidFill>
              </a:rPr>
              <a:t>pointers</a:t>
            </a:r>
            <a:r>
              <a:rPr lang="en-US" sz="1600" dirty="0">
                <a:solidFill>
                  <a:srgbClr val="280049"/>
                </a:solidFill>
              </a:rPr>
              <a:t> </a:t>
            </a:r>
          </a:p>
          <a:p>
            <a:pPr marL="160020" indent="-16002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 typeface="Arial"/>
              <a:buChar char="•"/>
              <a:defRPr/>
            </a:pPr>
            <a:r>
              <a:rPr lang="en-US" sz="1600" dirty="0">
                <a:solidFill>
                  <a:srgbClr val="280049"/>
                </a:solidFill>
              </a:rPr>
              <a:t>Leaf nodes </a:t>
            </a:r>
            <a: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  <a:t>5</a:t>
            </a:r>
            <a:r>
              <a:rPr lang="en-US" sz="1600" dirty="0">
                <a:solidFill>
                  <a:srgbClr val="280049"/>
                </a:solidFill>
              </a:rPr>
              <a:t>/2</a:t>
            </a:r>
            <a: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  <a:t> </a:t>
            </a:r>
            <a:b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</a:br>
            <a:r>
              <a:rPr lang="en-US" sz="1600" dirty="0">
                <a:solidFill>
                  <a:srgbClr val="280049"/>
                </a:solidFill>
                <a:cs typeface="Times New Roman" charset="0"/>
                <a:sym typeface="Symbol" charset="0"/>
              </a:rPr>
              <a:t>= 2 </a:t>
            </a:r>
            <a:r>
              <a:rPr lang="en-US" sz="1600" dirty="0">
                <a:solidFill>
                  <a:srgbClr val="FF0000"/>
                </a:solidFill>
                <a:cs typeface="Times New Roman" charset="0"/>
                <a:sym typeface="Symbol" charset="0"/>
              </a:rPr>
              <a:t>data </a:t>
            </a:r>
            <a:r>
              <a:rPr lang="en-US" sz="1600" dirty="0">
                <a:solidFill>
                  <a:srgbClr val="FF0000"/>
                </a:solidFill>
              </a:rPr>
              <a:t>pointers</a:t>
            </a:r>
            <a:endParaRPr lang="en-US" sz="1600" dirty="0">
              <a:solidFill>
                <a:srgbClr val="280049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22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06" grpId="0" animBg="1"/>
      <p:bldP spid="45111" grpId="0" animBg="1"/>
      <p:bldP spid="45115" grpId="0" animBg="1"/>
      <p:bldP spid="451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123F3BD5-7EBA-8645-94A8-A33658EC8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Insertion of </a:t>
            </a:r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 err="1">
                <a:ea typeface="ＭＳ Ｐゴシック" panose="020B0600070205080204" pitchFamily="34" charset="-128"/>
              </a:rPr>
              <a:t>Crestvu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09">
            <a:extLst>
              <a:ext uri="{FF2B5EF4-FFF2-40B4-BE49-F238E27FC236}">
                <a16:creationId xmlns:a16="http://schemas.microsoft.com/office/drawing/2014/main" id="{2529C17D-14DC-C446-A153-6D8E92CEE5D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038600"/>
            <a:ext cx="8686800" cy="2286000"/>
            <a:chOff x="192" y="2544"/>
            <a:chExt cx="5472" cy="1440"/>
          </a:xfrm>
        </p:grpSpPr>
        <p:sp>
          <p:nvSpPr>
            <p:cNvPr id="45108" name="Text Box 4">
              <a:extLst>
                <a:ext uri="{FF2B5EF4-FFF2-40B4-BE49-F238E27FC236}">
                  <a16:creationId xmlns:a16="http://schemas.microsoft.com/office/drawing/2014/main" id="{6AE061C5-A2CD-5848-9EE7-EB31D4F69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544"/>
              <a:ext cx="187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>
                  <a:latin typeface="Times New Roman" panose="02020603050405020304" pitchFamily="18" charset="0"/>
                </a:rPr>
                <a:t>   </a:t>
              </a:r>
              <a:r>
                <a:rPr lang="en-US" altLang="en-US" sz="1500" b="1"/>
                <a:t>Perryridge</a:t>
              </a:r>
            </a:p>
          </p:txBody>
        </p:sp>
        <p:sp>
          <p:nvSpPr>
            <p:cNvPr id="45109" name="Line 5">
              <a:extLst>
                <a:ext uri="{FF2B5EF4-FFF2-40B4-BE49-F238E27FC236}">
                  <a16:creationId xmlns:a16="http://schemas.microsoft.com/office/drawing/2014/main" id="{B83E0714-D19C-984A-8049-3B38C28C7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0" name="Line 6">
              <a:extLst>
                <a:ext uri="{FF2B5EF4-FFF2-40B4-BE49-F238E27FC236}">
                  <a16:creationId xmlns:a16="http://schemas.microsoft.com/office/drawing/2014/main" id="{5F207053-D9FB-9F4B-A90E-C1C4035D1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1" name="Line 7">
              <a:extLst>
                <a:ext uri="{FF2B5EF4-FFF2-40B4-BE49-F238E27FC236}">
                  <a16:creationId xmlns:a16="http://schemas.microsoft.com/office/drawing/2014/main" id="{D237BA7E-AB2F-5547-8E51-0646CACF9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2" name="Line 8">
              <a:extLst>
                <a:ext uri="{FF2B5EF4-FFF2-40B4-BE49-F238E27FC236}">
                  <a16:creationId xmlns:a16="http://schemas.microsoft.com/office/drawing/2014/main" id="{14850C2F-859A-FB4A-A2FF-AC5815DD7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3" name="Text Box 9">
              <a:extLst>
                <a:ext uri="{FF2B5EF4-FFF2-40B4-BE49-F238E27FC236}">
                  <a16:creationId xmlns:a16="http://schemas.microsoft.com/office/drawing/2014/main" id="{1359152D-39ED-DC49-9DB7-5A2B58D10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3120"/>
              <a:ext cx="1687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 dirty="0"/>
                <a:t>  </a:t>
              </a:r>
              <a:r>
                <a:rPr lang="en-US" altLang="en-US" sz="1500" b="1" dirty="0">
                  <a:solidFill>
                    <a:schemeClr val="accent1"/>
                  </a:solidFill>
                </a:rPr>
                <a:t>Downtown </a:t>
              </a:r>
              <a:r>
                <a:rPr lang="en-US" altLang="en-US" sz="1500" b="1" dirty="0"/>
                <a:t>       </a:t>
              </a:r>
              <a:r>
                <a:rPr lang="en-US" altLang="en-US" sz="1500" b="1" dirty="0" err="1"/>
                <a:t>Minaus</a:t>
              </a:r>
              <a:endParaRPr lang="en-US" altLang="en-US" sz="1500" b="1" dirty="0"/>
            </a:p>
          </p:txBody>
        </p:sp>
        <p:sp>
          <p:nvSpPr>
            <p:cNvPr id="45114" name="Line 10">
              <a:extLst>
                <a:ext uri="{FF2B5EF4-FFF2-40B4-BE49-F238E27FC236}">
                  <a16:creationId xmlns:a16="http://schemas.microsoft.com/office/drawing/2014/main" id="{E1EACB7B-EF4D-F349-AC5C-E66C5DAF2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5" name="Line 11">
              <a:extLst>
                <a:ext uri="{FF2B5EF4-FFF2-40B4-BE49-F238E27FC236}">
                  <a16:creationId xmlns:a16="http://schemas.microsoft.com/office/drawing/2014/main" id="{7D1EB7A0-7553-6C47-AB41-39BDEDFC5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6" name="Line 12">
              <a:extLst>
                <a:ext uri="{FF2B5EF4-FFF2-40B4-BE49-F238E27FC236}">
                  <a16:creationId xmlns:a16="http://schemas.microsoft.com/office/drawing/2014/main" id="{ED08A08B-F048-7B4B-B506-80BA6AABB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7" name="Line 13">
              <a:extLst>
                <a:ext uri="{FF2B5EF4-FFF2-40B4-BE49-F238E27FC236}">
                  <a16:creationId xmlns:a16="http://schemas.microsoft.com/office/drawing/2014/main" id="{1B4BBC67-C610-0C4A-8C2B-F101F886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8" name="Text Box 14">
              <a:extLst>
                <a:ext uri="{FF2B5EF4-FFF2-40B4-BE49-F238E27FC236}">
                  <a16:creationId xmlns:a16="http://schemas.microsoft.com/office/drawing/2014/main" id="{47DDDD63-6883-0844-AE46-E966286EC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120"/>
              <a:ext cx="1505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     </a:t>
              </a:r>
              <a:r>
                <a:rPr lang="en-US" altLang="en-US" sz="1500" b="1"/>
                <a:t>Redwood</a:t>
              </a:r>
            </a:p>
          </p:txBody>
        </p:sp>
        <p:sp>
          <p:nvSpPr>
            <p:cNvPr id="45119" name="Line 15">
              <a:extLst>
                <a:ext uri="{FF2B5EF4-FFF2-40B4-BE49-F238E27FC236}">
                  <a16:creationId xmlns:a16="http://schemas.microsoft.com/office/drawing/2014/main" id="{0B7B008C-52B5-E343-A91F-369F23EB4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0" name="Line 16">
              <a:extLst>
                <a:ext uri="{FF2B5EF4-FFF2-40B4-BE49-F238E27FC236}">
                  <a16:creationId xmlns:a16="http://schemas.microsoft.com/office/drawing/2014/main" id="{AD5E3A56-DE0A-7843-8D4E-E20618490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1" name="Line 17">
              <a:extLst>
                <a:ext uri="{FF2B5EF4-FFF2-40B4-BE49-F238E27FC236}">
                  <a16:creationId xmlns:a16="http://schemas.microsoft.com/office/drawing/2014/main" id="{E95B959C-2D9A-594C-BFB7-7495F176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2" name="Line 18">
              <a:extLst>
                <a:ext uri="{FF2B5EF4-FFF2-40B4-BE49-F238E27FC236}">
                  <a16:creationId xmlns:a16="http://schemas.microsoft.com/office/drawing/2014/main" id="{C971AA54-2CD7-AE41-89E7-D1A71835C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3" name="Text Box 19">
              <a:extLst>
                <a:ext uri="{FF2B5EF4-FFF2-40B4-BE49-F238E27FC236}">
                  <a16:creationId xmlns:a16="http://schemas.microsoft.com/office/drawing/2014/main" id="{5A102E73-8795-874F-95DA-C1AC28E8C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696"/>
              <a:ext cx="1277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Brighton  </a:t>
              </a:r>
              <a:r>
                <a:rPr lang="en-US" altLang="en-US" sz="1500" b="1">
                  <a:solidFill>
                    <a:schemeClr val="tx2"/>
                  </a:solidFill>
                </a:rPr>
                <a:t>  Crestvu</a:t>
              </a:r>
            </a:p>
          </p:txBody>
        </p:sp>
        <p:sp>
          <p:nvSpPr>
            <p:cNvPr id="45124" name="Line 20">
              <a:extLst>
                <a:ext uri="{FF2B5EF4-FFF2-40B4-BE49-F238E27FC236}">
                  <a16:creationId xmlns:a16="http://schemas.microsoft.com/office/drawing/2014/main" id="{0DC06225-5CEA-5444-A065-A5BE7F5E8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5" name="Line 21">
              <a:extLst>
                <a:ext uri="{FF2B5EF4-FFF2-40B4-BE49-F238E27FC236}">
                  <a16:creationId xmlns:a16="http://schemas.microsoft.com/office/drawing/2014/main" id="{796F3DDF-FBDE-7549-811B-D2CEE7215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6" name="Line 22">
              <a:extLst>
                <a:ext uri="{FF2B5EF4-FFF2-40B4-BE49-F238E27FC236}">
                  <a16:creationId xmlns:a16="http://schemas.microsoft.com/office/drawing/2014/main" id="{93EFBD69-D5FF-4B4E-AA9A-6EA70A13A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7" name="Line 23">
              <a:extLst>
                <a:ext uri="{FF2B5EF4-FFF2-40B4-BE49-F238E27FC236}">
                  <a16:creationId xmlns:a16="http://schemas.microsoft.com/office/drawing/2014/main" id="{88B50AD2-C431-5D42-8814-89C15E06C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8" name="Text Box 24">
              <a:extLst>
                <a:ext uri="{FF2B5EF4-FFF2-40B4-BE49-F238E27FC236}">
                  <a16:creationId xmlns:a16="http://schemas.microsoft.com/office/drawing/2014/main" id="{6E8ECF5A-76D9-8342-9964-7B78E9B49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696"/>
              <a:ext cx="86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>
                  <a:solidFill>
                    <a:schemeClr val="accent1"/>
                  </a:solidFill>
                </a:rPr>
                <a:t>Downtown</a:t>
              </a:r>
              <a:r>
                <a:rPr lang="en-US" altLang="en-US" sz="1500" b="1"/>
                <a:t> </a:t>
              </a:r>
            </a:p>
          </p:txBody>
        </p:sp>
        <p:sp>
          <p:nvSpPr>
            <p:cNvPr id="45129" name="Line 25">
              <a:extLst>
                <a:ext uri="{FF2B5EF4-FFF2-40B4-BE49-F238E27FC236}">
                  <a16:creationId xmlns:a16="http://schemas.microsoft.com/office/drawing/2014/main" id="{DCF289EB-A23E-8741-9BB9-91C34742F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0" name="Line 26">
              <a:extLst>
                <a:ext uri="{FF2B5EF4-FFF2-40B4-BE49-F238E27FC236}">
                  <a16:creationId xmlns:a16="http://schemas.microsoft.com/office/drawing/2014/main" id="{4DA98BFA-8BBF-DA4E-923E-B47428D37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1" name="Line 27">
              <a:extLst>
                <a:ext uri="{FF2B5EF4-FFF2-40B4-BE49-F238E27FC236}">
                  <a16:creationId xmlns:a16="http://schemas.microsoft.com/office/drawing/2014/main" id="{EDBC7169-92E6-7D4F-AF75-00356C7AD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2" name="Line 28">
              <a:extLst>
                <a:ext uri="{FF2B5EF4-FFF2-40B4-BE49-F238E27FC236}">
                  <a16:creationId xmlns:a16="http://schemas.microsoft.com/office/drawing/2014/main" id="{3C855A3A-19AC-B843-8C77-4F3246A02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3" name="Text Box 29">
              <a:extLst>
                <a:ext uri="{FF2B5EF4-FFF2-40B4-BE49-F238E27FC236}">
                  <a16:creationId xmlns:a16="http://schemas.microsoft.com/office/drawing/2014/main" id="{41387380-56CC-474C-B92C-2091D054F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3696"/>
              <a:ext cx="729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Minaus</a:t>
              </a:r>
            </a:p>
          </p:txBody>
        </p:sp>
        <p:sp>
          <p:nvSpPr>
            <p:cNvPr id="45134" name="Line 30">
              <a:extLst>
                <a:ext uri="{FF2B5EF4-FFF2-40B4-BE49-F238E27FC236}">
                  <a16:creationId xmlns:a16="http://schemas.microsoft.com/office/drawing/2014/main" id="{C064F17D-A350-D642-B69B-9A9B80056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5" name="Line 31">
              <a:extLst>
                <a:ext uri="{FF2B5EF4-FFF2-40B4-BE49-F238E27FC236}">
                  <a16:creationId xmlns:a16="http://schemas.microsoft.com/office/drawing/2014/main" id="{BB51B611-BC8F-FA47-937C-97FAE7D4C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6" name="Line 32">
              <a:extLst>
                <a:ext uri="{FF2B5EF4-FFF2-40B4-BE49-F238E27FC236}">
                  <a16:creationId xmlns:a16="http://schemas.microsoft.com/office/drawing/2014/main" id="{89975440-810E-044F-A5D5-9560F02EC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7" name="Line 33">
              <a:extLst>
                <a:ext uri="{FF2B5EF4-FFF2-40B4-BE49-F238E27FC236}">
                  <a16:creationId xmlns:a16="http://schemas.microsoft.com/office/drawing/2014/main" id="{EA0B5900-232C-1F44-907A-EB6D8A3B9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8" name="Text Box 34">
              <a:extLst>
                <a:ext uri="{FF2B5EF4-FFF2-40B4-BE49-F238E27FC236}">
                  <a16:creationId xmlns:a16="http://schemas.microsoft.com/office/drawing/2014/main" id="{7954824D-5801-B44B-AD8F-FEBCB721C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3696"/>
              <a:ext cx="867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Perryridge</a:t>
              </a:r>
            </a:p>
          </p:txBody>
        </p:sp>
        <p:sp>
          <p:nvSpPr>
            <p:cNvPr id="45139" name="Line 35">
              <a:extLst>
                <a:ext uri="{FF2B5EF4-FFF2-40B4-BE49-F238E27FC236}">
                  <a16:creationId xmlns:a16="http://schemas.microsoft.com/office/drawing/2014/main" id="{42706DCE-6700-1E43-9401-88A9D0471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0" name="Line 36">
              <a:extLst>
                <a:ext uri="{FF2B5EF4-FFF2-40B4-BE49-F238E27FC236}">
                  <a16:creationId xmlns:a16="http://schemas.microsoft.com/office/drawing/2014/main" id="{D8B7D479-8C17-C740-ACAC-C8B7D3480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1" name="Line 37">
              <a:extLst>
                <a:ext uri="{FF2B5EF4-FFF2-40B4-BE49-F238E27FC236}">
                  <a16:creationId xmlns:a16="http://schemas.microsoft.com/office/drawing/2014/main" id="{B7F0ADF4-21BD-1B4E-93C1-B0722D40A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2" name="Line 38">
              <a:extLst>
                <a:ext uri="{FF2B5EF4-FFF2-40B4-BE49-F238E27FC236}">
                  <a16:creationId xmlns:a16="http://schemas.microsoft.com/office/drawing/2014/main" id="{C0632F24-09FF-F44F-B303-882A3C33D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3" name="Line 39">
              <a:extLst>
                <a:ext uri="{FF2B5EF4-FFF2-40B4-BE49-F238E27FC236}">
                  <a16:creationId xmlns:a16="http://schemas.microsoft.com/office/drawing/2014/main" id="{71FAEFDD-7025-FE4E-91AB-C02F4E654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4" name="Line 40">
              <a:extLst>
                <a:ext uri="{FF2B5EF4-FFF2-40B4-BE49-F238E27FC236}">
                  <a16:creationId xmlns:a16="http://schemas.microsoft.com/office/drawing/2014/main" id="{3AEDDA22-4913-2E4A-BB35-192A2FEC4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1" y="2928"/>
              <a:ext cx="59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5" name="Line 41">
              <a:extLst>
                <a:ext uri="{FF2B5EF4-FFF2-40B4-BE49-F238E27FC236}">
                  <a16:creationId xmlns:a16="http://schemas.microsoft.com/office/drawing/2014/main" id="{DD5DC05B-DDBE-1D4E-8D3D-A75A88F2A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6" name="Line 42">
              <a:extLst>
                <a:ext uri="{FF2B5EF4-FFF2-40B4-BE49-F238E27FC236}">
                  <a16:creationId xmlns:a16="http://schemas.microsoft.com/office/drawing/2014/main" id="{6CD67FFB-90E2-3745-A8C8-F4DC75DE5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2928"/>
              <a:ext cx="82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7" name="Line 43">
              <a:extLst>
                <a:ext uri="{FF2B5EF4-FFF2-40B4-BE49-F238E27FC236}">
                  <a16:creationId xmlns:a16="http://schemas.microsoft.com/office/drawing/2014/main" id="{D1254A0A-CC88-2C4F-88F1-5E2B6A464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" y="3360"/>
              <a:ext cx="10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8" name="Line 44">
              <a:extLst>
                <a:ext uri="{FF2B5EF4-FFF2-40B4-BE49-F238E27FC236}">
                  <a16:creationId xmlns:a16="http://schemas.microsoft.com/office/drawing/2014/main" id="{B6F00A73-E5ED-CE40-8963-B6F375093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9" y="384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9" name="Line 45">
              <a:extLst>
                <a:ext uri="{FF2B5EF4-FFF2-40B4-BE49-F238E27FC236}">
                  <a16:creationId xmlns:a16="http://schemas.microsoft.com/office/drawing/2014/main" id="{B5A77F82-2435-154D-9611-32C3D6F49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326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0" name="Line 46">
              <a:extLst>
                <a:ext uri="{FF2B5EF4-FFF2-40B4-BE49-F238E27FC236}">
                  <a16:creationId xmlns:a16="http://schemas.microsoft.com/office/drawing/2014/main" id="{1132D214-1000-1044-ACFE-4445054D1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84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1" name="Text Box 47">
              <a:extLst>
                <a:ext uri="{FF2B5EF4-FFF2-40B4-BE49-F238E27FC236}">
                  <a16:creationId xmlns:a16="http://schemas.microsoft.com/office/drawing/2014/main" id="{86F0D376-1DBF-0C48-95AB-42E97FDC9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3696"/>
              <a:ext cx="136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Redwood   RoundHill</a:t>
              </a:r>
            </a:p>
          </p:txBody>
        </p:sp>
        <p:sp>
          <p:nvSpPr>
            <p:cNvPr id="45152" name="Line 48">
              <a:extLst>
                <a:ext uri="{FF2B5EF4-FFF2-40B4-BE49-F238E27FC236}">
                  <a16:creationId xmlns:a16="http://schemas.microsoft.com/office/drawing/2014/main" id="{5141BCBC-31A3-2247-B8DE-063ADDFB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3" name="Line 49">
              <a:extLst>
                <a:ext uri="{FF2B5EF4-FFF2-40B4-BE49-F238E27FC236}">
                  <a16:creationId xmlns:a16="http://schemas.microsoft.com/office/drawing/2014/main" id="{67F8706E-A755-A64D-B69B-190EF6323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4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4" name="Line 50">
              <a:extLst>
                <a:ext uri="{FF2B5EF4-FFF2-40B4-BE49-F238E27FC236}">
                  <a16:creationId xmlns:a16="http://schemas.microsoft.com/office/drawing/2014/main" id="{1B1670DC-27AE-3444-91BD-CD7F6FCB6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5" name="Line 51">
              <a:extLst>
                <a:ext uri="{FF2B5EF4-FFF2-40B4-BE49-F238E27FC236}">
                  <a16:creationId xmlns:a16="http://schemas.microsoft.com/office/drawing/2014/main" id="{9509924D-2CEB-4143-84E3-D70F846B7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6" name="Line 52">
              <a:extLst>
                <a:ext uri="{FF2B5EF4-FFF2-40B4-BE49-F238E27FC236}">
                  <a16:creationId xmlns:a16="http://schemas.microsoft.com/office/drawing/2014/main" id="{D60E61D1-17DE-3944-9450-A133C417F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7" name="Line 53">
              <a:extLst>
                <a:ext uri="{FF2B5EF4-FFF2-40B4-BE49-F238E27FC236}">
                  <a16:creationId xmlns:a16="http://schemas.microsoft.com/office/drawing/2014/main" id="{5A98D999-3120-3B4C-A1CD-5EC782EC1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8" name="Line 54">
              <a:extLst>
                <a:ext uri="{FF2B5EF4-FFF2-40B4-BE49-F238E27FC236}">
                  <a16:creationId xmlns:a16="http://schemas.microsoft.com/office/drawing/2014/main" id="{F3CB40DD-901A-AE4F-9024-0D9E04C7F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1" y="3504"/>
              <a:ext cx="36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9" name="Line 55">
              <a:extLst>
                <a:ext uri="{FF2B5EF4-FFF2-40B4-BE49-F238E27FC236}">
                  <a16:creationId xmlns:a16="http://schemas.microsoft.com/office/drawing/2014/main" id="{41951189-207B-114A-86B7-51E26F25F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84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0" name="Line 56">
              <a:extLst>
                <a:ext uri="{FF2B5EF4-FFF2-40B4-BE49-F238E27FC236}">
                  <a16:creationId xmlns:a16="http://schemas.microsoft.com/office/drawing/2014/main" id="{10BDADA7-CAB9-7245-9192-D80468871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3840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1" name="Line 57">
              <a:extLst>
                <a:ext uri="{FF2B5EF4-FFF2-40B4-BE49-F238E27FC236}">
                  <a16:creationId xmlns:a16="http://schemas.microsoft.com/office/drawing/2014/main" id="{D93F6560-AF06-5A4F-B6BF-A9E6A8801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59" name="Group 106">
            <a:extLst>
              <a:ext uri="{FF2B5EF4-FFF2-40B4-BE49-F238E27FC236}">
                <a16:creationId xmlns:a16="http://schemas.microsoft.com/office/drawing/2014/main" id="{19D10C1D-9D8A-334B-A4E1-0DF98EBE249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00200"/>
            <a:ext cx="8001000" cy="1981200"/>
            <a:chOff x="240" y="1066"/>
            <a:chExt cx="5376" cy="1380"/>
          </a:xfrm>
        </p:grpSpPr>
        <p:sp>
          <p:nvSpPr>
            <p:cNvPr id="45061" name="Text Box 58">
              <a:extLst>
                <a:ext uri="{FF2B5EF4-FFF2-40B4-BE49-F238E27FC236}">
                  <a16:creationId xmlns:a16="http://schemas.microsoft.com/office/drawing/2014/main" id="{6F9E8701-0259-724C-AF7C-4C15AA2D9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1066"/>
              <a:ext cx="1884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>
                  <a:latin typeface="Times New Roman" panose="02020603050405020304" pitchFamily="18" charset="0"/>
                </a:rPr>
                <a:t>   </a:t>
              </a:r>
              <a:r>
                <a:rPr lang="en-US" altLang="en-US" sz="1500" b="1"/>
                <a:t>Perryridge</a:t>
              </a:r>
            </a:p>
          </p:txBody>
        </p:sp>
        <p:sp>
          <p:nvSpPr>
            <p:cNvPr id="45062" name="Line 59">
              <a:extLst>
                <a:ext uri="{FF2B5EF4-FFF2-40B4-BE49-F238E27FC236}">
                  <a16:creationId xmlns:a16="http://schemas.microsoft.com/office/drawing/2014/main" id="{798AC154-66FD-F547-B8B8-41A9BD1D9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8" y="1066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Line 60">
              <a:extLst>
                <a:ext uri="{FF2B5EF4-FFF2-40B4-BE49-F238E27FC236}">
                  <a16:creationId xmlns:a16="http://schemas.microsoft.com/office/drawing/2014/main" id="{67A32B6F-A9C5-8247-93BE-4064859A5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066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61">
              <a:extLst>
                <a:ext uri="{FF2B5EF4-FFF2-40B4-BE49-F238E27FC236}">
                  <a16:creationId xmlns:a16="http://schemas.microsoft.com/office/drawing/2014/main" id="{8D1507F7-BE50-1A41-B73C-5089BE789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5" y="1066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62">
              <a:extLst>
                <a:ext uri="{FF2B5EF4-FFF2-40B4-BE49-F238E27FC236}">
                  <a16:creationId xmlns:a16="http://schemas.microsoft.com/office/drawing/2014/main" id="{C15C9EB6-301D-BB46-9F0B-9CD430D8A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1066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Text Box 63">
              <a:extLst>
                <a:ext uri="{FF2B5EF4-FFF2-40B4-BE49-F238E27FC236}">
                  <a16:creationId xmlns:a16="http://schemas.microsoft.com/office/drawing/2014/main" id="{81C95280-63EB-C84C-A5C5-65A0514E7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" y="1618"/>
              <a:ext cx="1309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      </a:t>
              </a:r>
              <a:r>
                <a:rPr lang="en-US" altLang="en-US" sz="1500" b="1"/>
                <a:t>Minaus</a:t>
              </a:r>
            </a:p>
          </p:txBody>
        </p:sp>
        <p:sp>
          <p:nvSpPr>
            <p:cNvPr id="45067" name="Line 64">
              <a:extLst>
                <a:ext uri="{FF2B5EF4-FFF2-40B4-BE49-F238E27FC236}">
                  <a16:creationId xmlns:a16="http://schemas.microsoft.com/office/drawing/2014/main" id="{66ECAD1C-C658-424D-9916-2F1EC2531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6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Line 65">
              <a:extLst>
                <a:ext uri="{FF2B5EF4-FFF2-40B4-BE49-F238E27FC236}">
                  <a16:creationId xmlns:a16="http://schemas.microsoft.com/office/drawing/2014/main" id="{DAE4B173-5565-9F41-9C74-977E8F3A7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Line 66">
              <a:extLst>
                <a:ext uri="{FF2B5EF4-FFF2-40B4-BE49-F238E27FC236}">
                  <a16:creationId xmlns:a16="http://schemas.microsoft.com/office/drawing/2014/main" id="{885BA500-53DD-594E-981E-79F376A14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67">
              <a:extLst>
                <a:ext uri="{FF2B5EF4-FFF2-40B4-BE49-F238E27FC236}">
                  <a16:creationId xmlns:a16="http://schemas.microsoft.com/office/drawing/2014/main" id="{E482A4B1-6B39-D146-B86D-C15F76C4D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Text Box 68">
              <a:extLst>
                <a:ext uri="{FF2B5EF4-FFF2-40B4-BE49-F238E27FC236}">
                  <a16:creationId xmlns:a16="http://schemas.microsoft.com/office/drawing/2014/main" id="{87F9A6E3-CD65-7248-A2E5-3B18FD240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1618"/>
              <a:ext cx="1516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     </a:t>
              </a:r>
              <a:r>
                <a:rPr lang="en-US" altLang="en-US" sz="1500" b="1"/>
                <a:t>Redwood</a:t>
              </a:r>
            </a:p>
          </p:txBody>
        </p:sp>
        <p:sp>
          <p:nvSpPr>
            <p:cNvPr id="45072" name="Line 69">
              <a:extLst>
                <a:ext uri="{FF2B5EF4-FFF2-40B4-BE49-F238E27FC236}">
                  <a16:creationId xmlns:a16="http://schemas.microsoft.com/office/drawing/2014/main" id="{7B927D7D-9A5F-CE4D-9BFF-0D6C32075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Line 70">
              <a:extLst>
                <a:ext uri="{FF2B5EF4-FFF2-40B4-BE49-F238E27FC236}">
                  <a16:creationId xmlns:a16="http://schemas.microsoft.com/office/drawing/2014/main" id="{D700F07C-7DEA-764F-AB7D-BE96E4D84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71">
              <a:extLst>
                <a:ext uri="{FF2B5EF4-FFF2-40B4-BE49-F238E27FC236}">
                  <a16:creationId xmlns:a16="http://schemas.microsoft.com/office/drawing/2014/main" id="{7E2754B0-3AEB-7449-AD0E-CDA0A6E9A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1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72">
              <a:extLst>
                <a:ext uri="{FF2B5EF4-FFF2-40B4-BE49-F238E27FC236}">
                  <a16:creationId xmlns:a16="http://schemas.microsoft.com/office/drawing/2014/main" id="{87DF5D6F-BA50-8B4F-910C-9FC6250B3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" y="1618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Text Box 73">
              <a:extLst>
                <a:ext uri="{FF2B5EF4-FFF2-40B4-BE49-F238E27FC236}">
                  <a16:creationId xmlns:a16="http://schemas.microsoft.com/office/drawing/2014/main" id="{F9D016FF-181A-C048-BFA4-D8D0A46A3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170"/>
              <a:ext cx="1585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Brighton   Downtown</a:t>
              </a:r>
            </a:p>
          </p:txBody>
        </p:sp>
        <p:sp>
          <p:nvSpPr>
            <p:cNvPr id="45077" name="Line 74">
              <a:extLst>
                <a:ext uri="{FF2B5EF4-FFF2-40B4-BE49-F238E27FC236}">
                  <a16:creationId xmlns:a16="http://schemas.microsoft.com/office/drawing/2014/main" id="{D4CC57FC-A729-1F45-8DDF-B54FB03FD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0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Line 75">
              <a:extLst>
                <a:ext uri="{FF2B5EF4-FFF2-40B4-BE49-F238E27FC236}">
                  <a16:creationId xmlns:a16="http://schemas.microsoft.com/office/drawing/2014/main" id="{5D649EF9-6C87-DB4A-BFF2-84477266A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Line 76">
              <a:extLst>
                <a:ext uri="{FF2B5EF4-FFF2-40B4-BE49-F238E27FC236}">
                  <a16:creationId xmlns:a16="http://schemas.microsoft.com/office/drawing/2014/main" id="{2EBF1F54-A304-4946-B6B6-3E31DAA6A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Line 77">
              <a:extLst>
                <a:ext uri="{FF2B5EF4-FFF2-40B4-BE49-F238E27FC236}">
                  <a16:creationId xmlns:a16="http://schemas.microsoft.com/office/drawing/2014/main" id="{BB58C383-7E6C-5346-AB3F-5898A1F39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Text Box 78">
              <a:extLst>
                <a:ext uri="{FF2B5EF4-FFF2-40B4-BE49-F238E27FC236}">
                  <a16:creationId xmlns:a16="http://schemas.microsoft.com/office/drawing/2014/main" id="{FC200319-47E0-154B-B726-28B844CF4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4" y="2170"/>
              <a:ext cx="896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Minaus</a:t>
              </a:r>
            </a:p>
          </p:txBody>
        </p:sp>
        <p:sp>
          <p:nvSpPr>
            <p:cNvPr id="45082" name="Line 79">
              <a:extLst>
                <a:ext uri="{FF2B5EF4-FFF2-40B4-BE49-F238E27FC236}">
                  <a16:creationId xmlns:a16="http://schemas.microsoft.com/office/drawing/2014/main" id="{88389FFA-A988-0840-8E82-6A5D92796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5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Line 80">
              <a:extLst>
                <a:ext uri="{FF2B5EF4-FFF2-40B4-BE49-F238E27FC236}">
                  <a16:creationId xmlns:a16="http://schemas.microsoft.com/office/drawing/2014/main" id="{26416AF2-DEBB-1E4E-BC95-8C5712313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Line 81">
              <a:extLst>
                <a:ext uri="{FF2B5EF4-FFF2-40B4-BE49-F238E27FC236}">
                  <a16:creationId xmlns:a16="http://schemas.microsoft.com/office/drawing/2014/main" id="{B4FDEE61-7475-8A43-B360-170B5BBA7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1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Line 82">
              <a:extLst>
                <a:ext uri="{FF2B5EF4-FFF2-40B4-BE49-F238E27FC236}">
                  <a16:creationId xmlns:a16="http://schemas.microsoft.com/office/drawing/2014/main" id="{6C29B1F3-09C6-0B43-A57E-AE77483E3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Text Box 83">
              <a:extLst>
                <a:ext uri="{FF2B5EF4-FFF2-40B4-BE49-F238E27FC236}">
                  <a16:creationId xmlns:a16="http://schemas.microsoft.com/office/drawing/2014/main" id="{00AF3F49-D75C-0849-9DD7-B25E85E64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" y="2170"/>
              <a:ext cx="1034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Perryride</a:t>
              </a:r>
            </a:p>
          </p:txBody>
        </p:sp>
        <p:sp>
          <p:nvSpPr>
            <p:cNvPr id="45087" name="Line 84">
              <a:extLst>
                <a:ext uri="{FF2B5EF4-FFF2-40B4-BE49-F238E27FC236}">
                  <a16:creationId xmlns:a16="http://schemas.microsoft.com/office/drawing/2014/main" id="{834B6E84-DC0A-D146-9179-81AFEAF75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Line 85">
              <a:extLst>
                <a:ext uri="{FF2B5EF4-FFF2-40B4-BE49-F238E27FC236}">
                  <a16:creationId xmlns:a16="http://schemas.microsoft.com/office/drawing/2014/main" id="{E0ECB725-3CF6-A545-8896-D2B91E74C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86">
              <a:extLst>
                <a:ext uri="{FF2B5EF4-FFF2-40B4-BE49-F238E27FC236}">
                  <a16:creationId xmlns:a16="http://schemas.microsoft.com/office/drawing/2014/main" id="{E0BC59F9-253B-EC4E-98EB-57E38917B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Line 87">
              <a:extLst>
                <a:ext uri="{FF2B5EF4-FFF2-40B4-BE49-F238E27FC236}">
                  <a16:creationId xmlns:a16="http://schemas.microsoft.com/office/drawing/2014/main" id="{F594570E-1037-6043-8451-84AE3FE36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Text Box 88">
              <a:extLst>
                <a:ext uri="{FF2B5EF4-FFF2-40B4-BE49-F238E27FC236}">
                  <a16:creationId xmlns:a16="http://schemas.microsoft.com/office/drawing/2014/main" id="{882FA6E8-EE74-414B-9C9C-A1B620A14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2170"/>
              <a:ext cx="1608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Redwood    RoundHill</a:t>
              </a:r>
            </a:p>
          </p:txBody>
        </p:sp>
        <p:sp>
          <p:nvSpPr>
            <p:cNvPr id="45092" name="Line 89">
              <a:extLst>
                <a:ext uri="{FF2B5EF4-FFF2-40B4-BE49-F238E27FC236}">
                  <a16:creationId xmlns:a16="http://schemas.microsoft.com/office/drawing/2014/main" id="{19D9C797-7619-2D48-A14E-C939DC4C4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4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Line 90">
              <a:extLst>
                <a:ext uri="{FF2B5EF4-FFF2-40B4-BE49-F238E27FC236}">
                  <a16:creationId xmlns:a16="http://schemas.microsoft.com/office/drawing/2014/main" id="{4433AE0C-7F66-B643-9300-9A3A4C304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Line 91">
              <a:extLst>
                <a:ext uri="{FF2B5EF4-FFF2-40B4-BE49-F238E27FC236}">
                  <a16:creationId xmlns:a16="http://schemas.microsoft.com/office/drawing/2014/main" id="{DD815D9E-98C9-E648-9EDB-C044D7674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Line 92">
              <a:extLst>
                <a:ext uri="{FF2B5EF4-FFF2-40B4-BE49-F238E27FC236}">
                  <a16:creationId xmlns:a16="http://schemas.microsoft.com/office/drawing/2014/main" id="{8373500D-AEA0-C44F-993B-6883FEF29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0" y="217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Line 93">
              <a:extLst>
                <a:ext uri="{FF2B5EF4-FFF2-40B4-BE49-F238E27FC236}">
                  <a16:creationId xmlns:a16="http://schemas.microsoft.com/office/drawing/2014/main" id="{E1A256CC-2820-984D-8899-691DED92A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1250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94">
              <a:extLst>
                <a:ext uri="{FF2B5EF4-FFF2-40B4-BE49-F238E27FC236}">
                  <a16:creationId xmlns:a16="http://schemas.microsoft.com/office/drawing/2014/main" id="{E05FD8DF-201E-E047-B096-1EAB235B6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434"/>
              <a:ext cx="414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95">
              <a:extLst>
                <a:ext uri="{FF2B5EF4-FFF2-40B4-BE49-F238E27FC236}">
                  <a16:creationId xmlns:a16="http://schemas.microsoft.com/office/drawing/2014/main" id="{C6E773EE-B8E9-9E4C-BBD9-574110376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1250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Line 96">
              <a:extLst>
                <a:ext uri="{FF2B5EF4-FFF2-40B4-BE49-F238E27FC236}">
                  <a16:creationId xmlns:a16="http://schemas.microsoft.com/office/drawing/2014/main" id="{1C07E26E-10C6-1547-B384-0085C4C09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1480"/>
              <a:ext cx="551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Line 97">
              <a:extLst>
                <a:ext uri="{FF2B5EF4-FFF2-40B4-BE49-F238E27FC236}">
                  <a16:creationId xmlns:a16="http://schemas.microsoft.com/office/drawing/2014/main" id="{A44D452B-5B19-7A4C-B44F-ED96BB5BE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1848"/>
              <a:ext cx="1011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Line 98">
              <a:extLst>
                <a:ext uri="{FF2B5EF4-FFF2-40B4-BE49-F238E27FC236}">
                  <a16:creationId xmlns:a16="http://schemas.microsoft.com/office/drawing/2014/main" id="{74DED253-3CB4-444B-80B8-C44E7EE3F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230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Line 99">
              <a:extLst>
                <a:ext uri="{FF2B5EF4-FFF2-40B4-BE49-F238E27FC236}">
                  <a16:creationId xmlns:a16="http://schemas.microsoft.com/office/drawing/2014/main" id="{BDE86DF5-9DA6-4C4A-84A3-C9455C524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1756"/>
              <a:ext cx="0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Line 100">
              <a:extLst>
                <a:ext uri="{FF2B5EF4-FFF2-40B4-BE49-F238E27FC236}">
                  <a16:creationId xmlns:a16="http://schemas.microsoft.com/office/drawing/2014/main" id="{BF9E25B3-35D5-B447-BE44-62FF0D191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0" y="1802"/>
              <a:ext cx="0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4" name="Line 101">
              <a:extLst>
                <a:ext uri="{FF2B5EF4-FFF2-40B4-BE49-F238E27FC236}">
                  <a16:creationId xmlns:a16="http://schemas.microsoft.com/office/drawing/2014/main" id="{34A12D28-6CDF-AE4A-9039-2CB12CEDC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5" y="1756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Line 102">
              <a:extLst>
                <a:ext uri="{FF2B5EF4-FFF2-40B4-BE49-F238E27FC236}">
                  <a16:creationId xmlns:a16="http://schemas.microsoft.com/office/drawing/2014/main" id="{9AE04259-731A-3143-BD98-9DD2A7E93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5" y="1986"/>
              <a:ext cx="276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Line 103">
              <a:extLst>
                <a:ext uri="{FF2B5EF4-FFF2-40B4-BE49-F238E27FC236}">
                  <a16:creationId xmlns:a16="http://schemas.microsoft.com/office/drawing/2014/main" id="{5BF0EC77-E6B3-2949-A8A9-A7A1C9763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230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7" name="Line 104">
              <a:extLst>
                <a:ext uri="{FF2B5EF4-FFF2-40B4-BE49-F238E27FC236}">
                  <a16:creationId xmlns:a16="http://schemas.microsoft.com/office/drawing/2014/main" id="{455A5AC4-AAB8-1945-98F0-99F242929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230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0" name="Line 108">
            <a:extLst>
              <a:ext uri="{FF2B5EF4-FFF2-40B4-BE49-F238E27FC236}">
                <a16:creationId xmlns:a16="http://schemas.microsoft.com/office/drawing/2014/main" id="{FE6B466D-BB93-1D4D-8C8F-54BE4A700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810000"/>
            <a:ext cx="8686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1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501E2F8F-A776-C645-B391-598205FC3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Deletion of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Downtown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1CF5DC-119C-8748-84BD-1FE0F9B6277A}"/>
              </a:ext>
            </a:extLst>
          </p:cNvPr>
          <p:cNvGrpSpPr/>
          <p:nvPr/>
        </p:nvGrpSpPr>
        <p:grpSpPr>
          <a:xfrm>
            <a:off x="533400" y="4191000"/>
            <a:ext cx="8458200" cy="2133600"/>
            <a:chOff x="152400" y="4038600"/>
            <a:chExt cx="8839200" cy="2286000"/>
          </a:xfrm>
        </p:grpSpPr>
        <p:sp>
          <p:nvSpPr>
            <p:cNvPr id="46082" name="Text Box 4">
              <a:extLst>
                <a:ext uri="{FF2B5EF4-FFF2-40B4-BE49-F238E27FC236}">
                  <a16:creationId xmlns:a16="http://schemas.microsoft.com/office/drawing/2014/main" id="{A05F3D2B-0EAD-9243-B730-B41503D3B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31242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 dirty="0">
                  <a:latin typeface="Times New Roman" panose="02020603050405020304" pitchFamily="18" charset="0"/>
                </a:rPr>
                <a:t>   </a:t>
              </a:r>
              <a:r>
                <a:rPr lang="en-US" altLang="en-US" sz="1600" b="1" dirty="0" err="1"/>
                <a:t>Perryridge</a:t>
              </a:r>
              <a:endParaRPr lang="en-US" altLang="en-US" sz="1600" b="1" dirty="0"/>
            </a:p>
          </p:txBody>
        </p:sp>
        <p:sp>
          <p:nvSpPr>
            <p:cNvPr id="46083" name="Line 5">
              <a:extLst>
                <a:ext uri="{FF2B5EF4-FFF2-40B4-BE49-F238E27FC236}">
                  <a16:creationId xmlns:a16="http://schemas.microsoft.com/office/drawing/2014/main" id="{0D56712B-9A3A-8A42-B747-29BC017AB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0386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4" name="Line 6">
              <a:extLst>
                <a:ext uri="{FF2B5EF4-FFF2-40B4-BE49-F238E27FC236}">
                  <a16:creationId xmlns:a16="http://schemas.microsoft.com/office/drawing/2014/main" id="{9E6F6BBC-D1D3-4B4E-8A57-9ECBC13DE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40386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5" name="Line 7">
              <a:extLst>
                <a:ext uri="{FF2B5EF4-FFF2-40B4-BE49-F238E27FC236}">
                  <a16:creationId xmlns:a16="http://schemas.microsoft.com/office/drawing/2014/main" id="{75110696-1066-E74D-8208-6571ABE72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40386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Line 8">
              <a:extLst>
                <a:ext uri="{FF2B5EF4-FFF2-40B4-BE49-F238E27FC236}">
                  <a16:creationId xmlns:a16="http://schemas.microsoft.com/office/drawing/2014/main" id="{95E50113-BC78-004C-AB6F-0B496249C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9300" y="40386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Text Box 9">
              <a:extLst>
                <a:ext uri="{FF2B5EF4-FFF2-40B4-BE49-F238E27FC236}">
                  <a16:creationId xmlns:a16="http://schemas.microsoft.com/office/drawing/2014/main" id="{AA622E92-BCAA-8644-A451-F39C66A4A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953000"/>
              <a:ext cx="23622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 dirty="0"/>
                <a:t>   </a:t>
              </a:r>
              <a:r>
                <a:rPr lang="en-US" altLang="en-US" sz="1600" b="1" dirty="0" err="1"/>
                <a:t>Minaus</a:t>
              </a:r>
              <a:endParaRPr lang="en-US" altLang="en-US" sz="1600" b="1" dirty="0"/>
            </a:p>
          </p:txBody>
        </p:sp>
        <p:sp>
          <p:nvSpPr>
            <p:cNvPr id="46088" name="Line 10">
              <a:extLst>
                <a:ext uri="{FF2B5EF4-FFF2-40B4-BE49-F238E27FC236}">
                  <a16:creationId xmlns:a16="http://schemas.microsoft.com/office/drawing/2014/main" id="{5CA90929-86F7-C844-90BF-307072251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3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11">
              <a:extLst>
                <a:ext uri="{FF2B5EF4-FFF2-40B4-BE49-F238E27FC236}">
                  <a16:creationId xmlns:a16="http://schemas.microsoft.com/office/drawing/2014/main" id="{12717DF4-2CDA-1E40-B414-F957C7DF8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Line 12">
              <a:extLst>
                <a:ext uri="{FF2B5EF4-FFF2-40B4-BE49-F238E27FC236}">
                  <a16:creationId xmlns:a16="http://schemas.microsoft.com/office/drawing/2014/main" id="{D7A2AA59-1CDA-084B-88F4-ADB07091B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Line 13">
              <a:extLst>
                <a:ext uri="{FF2B5EF4-FFF2-40B4-BE49-F238E27FC236}">
                  <a16:creationId xmlns:a16="http://schemas.microsoft.com/office/drawing/2014/main" id="{0E8AC78E-009D-584A-BB2E-536D0FDB6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Text Box 14">
              <a:extLst>
                <a:ext uri="{FF2B5EF4-FFF2-40B4-BE49-F238E27FC236}">
                  <a16:creationId xmlns:a16="http://schemas.microsoft.com/office/drawing/2014/main" id="{4ED92642-8D09-4049-BF55-99B3575C8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4953000"/>
              <a:ext cx="25146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>
                  <a:latin typeface="Times New Roman" panose="02020603050405020304" pitchFamily="18" charset="0"/>
                </a:rPr>
                <a:t>     </a:t>
              </a:r>
              <a:r>
                <a:rPr lang="en-US" altLang="en-US" sz="1600" b="1" dirty="0"/>
                <a:t>Redwood</a:t>
              </a:r>
            </a:p>
          </p:txBody>
        </p:sp>
        <p:sp>
          <p:nvSpPr>
            <p:cNvPr id="46093" name="Line 15">
              <a:extLst>
                <a:ext uri="{FF2B5EF4-FFF2-40B4-BE49-F238E27FC236}">
                  <a16:creationId xmlns:a16="http://schemas.microsoft.com/office/drawing/2014/main" id="{DD0DF1EB-C596-DF44-9E95-0EE5288D1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16">
              <a:extLst>
                <a:ext uri="{FF2B5EF4-FFF2-40B4-BE49-F238E27FC236}">
                  <a16:creationId xmlns:a16="http://schemas.microsoft.com/office/drawing/2014/main" id="{E2E932B4-C53F-CC49-8302-B6F059CC1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17">
              <a:extLst>
                <a:ext uri="{FF2B5EF4-FFF2-40B4-BE49-F238E27FC236}">
                  <a16:creationId xmlns:a16="http://schemas.microsoft.com/office/drawing/2014/main" id="{6FC234F7-C832-E64C-A1AE-FD69EC7A5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8">
              <a:extLst>
                <a:ext uri="{FF2B5EF4-FFF2-40B4-BE49-F238E27FC236}">
                  <a16:creationId xmlns:a16="http://schemas.microsoft.com/office/drawing/2014/main" id="{4C86F4D5-7DAD-4C44-9582-62E786CF6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49530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Text Box 19">
              <a:extLst>
                <a:ext uri="{FF2B5EF4-FFF2-40B4-BE49-F238E27FC236}">
                  <a16:creationId xmlns:a16="http://schemas.microsoft.com/office/drawing/2014/main" id="{64D09108-9D9D-9749-A487-D41C449F5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867400"/>
              <a:ext cx="23622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/>
                <a:t>Brighton     </a:t>
              </a:r>
              <a:r>
                <a:rPr lang="en-US" altLang="en-US" sz="1600" b="1" dirty="0" err="1"/>
                <a:t>Crestvu</a:t>
              </a:r>
              <a:endParaRPr lang="en-US" altLang="en-US" sz="1600" b="1" dirty="0"/>
            </a:p>
          </p:txBody>
        </p:sp>
        <p:sp>
          <p:nvSpPr>
            <p:cNvPr id="46098" name="Line 20">
              <a:extLst>
                <a:ext uri="{FF2B5EF4-FFF2-40B4-BE49-F238E27FC236}">
                  <a16:creationId xmlns:a16="http://schemas.microsoft.com/office/drawing/2014/main" id="{9319CDF8-E94A-BD46-ABEC-343A3DC32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21">
              <a:extLst>
                <a:ext uri="{FF2B5EF4-FFF2-40B4-BE49-F238E27FC236}">
                  <a16:creationId xmlns:a16="http://schemas.microsoft.com/office/drawing/2014/main" id="{4AADCC34-FA9A-2046-85A8-5ACC318D9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22">
              <a:extLst>
                <a:ext uri="{FF2B5EF4-FFF2-40B4-BE49-F238E27FC236}">
                  <a16:creationId xmlns:a16="http://schemas.microsoft.com/office/drawing/2014/main" id="{C832EB5D-37EF-BA4A-8AD6-F6BD3D05A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23">
              <a:extLst>
                <a:ext uri="{FF2B5EF4-FFF2-40B4-BE49-F238E27FC236}">
                  <a16:creationId xmlns:a16="http://schemas.microsoft.com/office/drawing/2014/main" id="{E30E215F-6068-124E-A89B-C64B9D300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Text Box 24">
              <a:extLst>
                <a:ext uri="{FF2B5EF4-FFF2-40B4-BE49-F238E27FC236}">
                  <a16:creationId xmlns:a16="http://schemas.microsoft.com/office/drawing/2014/main" id="{CACAB053-B885-E747-BE29-262C49B53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5867400"/>
              <a:ext cx="13716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/>
                <a:t>Minaus</a:t>
              </a:r>
              <a:endParaRPr lang="en-US" altLang="en-US" sz="1600" b="1" dirty="0"/>
            </a:p>
          </p:txBody>
        </p:sp>
        <p:sp>
          <p:nvSpPr>
            <p:cNvPr id="46103" name="Line 25">
              <a:extLst>
                <a:ext uri="{FF2B5EF4-FFF2-40B4-BE49-F238E27FC236}">
                  <a16:creationId xmlns:a16="http://schemas.microsoft.com/office/drawing/2014/main" id="{CA60860B-E148-074F-BEB0-5DB7E791C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26">
              <a:extLst>
                <a:ext uri="{FF2B5EF4-FFF2-40B4-BE49-F238E27FC236}">
                  <a16:creationId xmlns:a16="http://schemas.microsoft.com/office/drawing/2014/main" id="{B5DEA35E-3B7F-7D40-8E1D-8BA2F8031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27">
              <a:extLst>
                <a:ext uri="{FF2B5EF4-FFF2-40B4-BE49-F238E27FC236}">
                  <a16:creationId xmlns:a16="http://schemas.microsoft.com/office/drawing/2014/main" id="{E68316D1-D493-194D-AD4E-2DAA7E122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28">
              <a:extLst>
                <a:ext uri="{FF2B5EF4-FFF2-40B4-BE49-F238E27FC236}">
                  <a16:creationId xmlns:a16="http://schemas.microsoft.com/office/drawing/2014/main" id="{2E2BBBB8-AB21-6949-9A24-0F0CF3DD9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Text Box 29">
              <a:extLst>
                <a:ext uri="{FF2B5EF4-FFF2-40B4-BE49-F238E27FC236}">
                  <a16:creationId xmlns:a16="http://schemas.microsoft.com/office/drawing/2014/main" id="{A3F167EB-A4B2-614B-A916-FA352515C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5867400"/>
              <a:ext cx="17526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/>
                <a:t>Perryridge</a:t>
              </a:r>
              <a:endParaRPr lang="en-US" altLang="en-US" sz="1600" b="1" dirty="0"/>
            </a:p>
          </p:txBody>
        </p:sp>
        <p:sp>
          <p:nvSpPr>
            <p:cNvPr id="46108" name="Line 30">
              <a:extLst>
                <a:ext uri="{FF2B5EF4-FFF2-40B4-BE49-F238E27FC236}">
                  <a16:creationId xmlns:a16="http://schemas.microsoft.com/office/drawing/2014/main" id="{C9678237-F623-8C4F-9180-3AFB24910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Line 31">
              <a:extLst>
                <a:ext uri="{FF2B5EF4-FFF2-40B4-BE49-F238E27FC236}">
                  <a16:creationId xmlns:a16="http://schemas.microsoft.com/office/drawing/2014/main" id="{D839A917-77A9-844A-9B3F-28F3BE855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Line 32">
              <a:extLst>
                <a:ext uri="{FF2B5EF4-FFF2-40B4-BE49-F238E27FC236}">
                  <a16:creationId xmlns:a16="http://schemas.microsoft.com/office/drawing/2014/main" id="{B1F51C6A-1F09-7B48-96BE-DB459FBF0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33">
              <a:extLst>
                <a:ext uri="{FF2B5EF4-FFF2-40B4-BE49-F238E27FC236}">
                  <a16:creationId xmlns:a16="http://schemas.microsoft.com/office/drawing/2014/main" id="{EED9A44D-B210-6C4D-9A14-0C322596E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3138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34">
              <a:extLst>
                <a:ext uri="{FF2B5EF4-FFF2-40B4-BE49-F238E27FC236}">
                  <a16:creationId xmlns:a16="http://schemas.microsoft.com/office/drawing/2014/main" id="{A0E389DA-0B43-7F46-B23A-8F3799909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343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Line 35">
              <a:extLst>
                <a:ext uri="{FF2B5EF4-FFF2-40B4-BE49-F238E27FC236}">
                  <a16:creationId xmlns:a16="http://schemas.microsoft.com/office/drawing/2014/main" id="{12A5CF4F-F3FB-0F4F-9E38-789984520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8400" y="46482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36">
              <a:extLst>
                <a:ext uri="{FF2B5EF4-FFF2-40B4-BE49-F238E27FC236}">
                  <a16:creationId xmlns:a16="http://schemas.microsoft.com/office/drawing/2014/main" id="{3D490FB0-999D-9B46-8EF6-779C1CC7A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4343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37">
              <a:extLst>
                <a:ext uri="{FF2B5EF4-FFF2-40B4-BE49-F238E27FC236}">
                  <a16:creationId xmlns:a16="http://schemas.microsoft.com/office/drawing/2014/main" id="{FAB5F62C-ED4A-CD4E-A6D0-7831FC10C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4648200"/>
              <a:ext cx="838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38">
              <a:extLst>
                <a:ext uri="{FF2B5EF4-FFF2-40B4-BE49-F238E27FC236}">
                  <a16:creationId xmlns:a16="http://schemas.microsoft.com/office/drawing/2014/main" id="{2752B2E6-84F9-E343-A9D0-EB9999F31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00" y="5334000"/>
              <a:ext cx="1676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Line 39">
              <a:extLst>
                <a:ext uri="{FF2B5EF4-FFF2-40B4-BE49-F238E27FC236}">
                  <a16:creationId xmlns:a16="http://schemas.microsoft.com/office/drawing/2014/main" id="{B5CF7AAB-D42A-A34B-954D-BE66006FC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6096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Line 40">
              <a:extLst>
                <a:ext uri="{FF2B5EF4-FFF2-40B4-BE49-F238E27FC236}">
                  <a16:creationId xmlns:a16="http://schemas.microsoft.com/office/drawing/2014/main" id="{C4BD8B11-EC1A-C640-80F0-13A5DC5D0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5181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Text Box 41">
              <a:extLst>
                <a:ext uri="{FF2B5EF4-FFF2-40B4-BE49-F238E27FC236}">
                  <a16:creationId xmlns:a16="http://schemas.microsoft.com/office/drawing/2014/main" id="{04129823-582F-9A4B-A4BA-AC5A5B822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26670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/>
                <a:t> Redwood     </a:t>
              </a:r>
              <a:r>
                <a:rPr lang="en-US" altLang="en-US" sz="1600" b="1" dirty="0" err="1"/>
                <a:t>RoundHill</a:t>
              </a:r>
              <a:endParaRPr lang="en-US" altLang="en-US" sz="1600" b="1" dirty="0"/>
            </a:p>
          </p:txBody>
        </p:sp>
        <p:sp>
          <p:nvSpPr>
            <p:cNvPr id="46120" name="Line 42">
              <a:extLst>
                <a:ext uri="{FF2B5EF4-FFF2-40B4-BE49-F238E27FC236}">
                  <a16:creationId xmlns:a16="http://schemas.microsoft.com/office/drawing/2014/main" id="{2A2D94AA-42C1-6A45-8250-77477CDA1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92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Line 43">
              <a:extLst>
                <a:ext uri="{FF2B5EF4-FFF2-40B4-BE49-F238E27FC236}">
                  <a16:creationId xmlns:a16="http://schemas.microsoft.com/office/drawing/2014/main" id="{C1606F8C-365D-BF43-9C08-4EA35C286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44">
              <a:extLst>
                <a:ext uri="{FF2B5EF4-FFF2-40B4-BE49-F238E27FC236}">
                  <a16:creationId xmlns:a16="http://schemas.microsoft.com/office/drawing/2014/main" id="{6636F4A1-0228-1B4F-B323-1A5C823E0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45">
              <a:extLst>
                <a:ext uri="{FF2B5EF4-FFF2-40B4-BE49-F238E27FC236}">
                  <a16:creationId xmlns:a16="http://schemas.microsoft.com/office/drawing/2014/main" id="{60EEF955-4A42-0F4F-989B-D7D8AAD38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5400" y="586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4" name="Line 46">
              <a:extLst>
                <a:ext uri="{FF2B5EF4-FFF2-40B4-BE49-F238E27FC236}">
                  <a16:creationId xmlns:a16="http://schemas.microsoft.com/office/drawing/2014/main" id="{7C323F2C-CB5F-264C-9E17-C62E0D612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96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Line 47">
              <a:extLst>
                <a:ext uri="{FF2B5EF4-FFF2-40B4-BE49-F238E27FC236}">
                  <a16:creationId xmlns:a16="http://schemas.microsoft.com/office/drawing/2014/main" id="{FA668E7F-1808-D447-A519-80F66DFE1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200" y="5562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Line 48">
              <a:extLst>
                <a:ext uri="{FF2B5EF4-FFF2-40B4-BE49-F238E27FC236}">
                  <a16:creationId xmlns:a16="http://schemas.microsoft.com/office/drawing/2014/main" id="{D7DF5458-05F8-5F4C-BD85-A5C41D88B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6096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Line 49">
              <a:extLst>
                <a:ext uri="{FF2B5EF4-FFF2-40B4-BE49-F238E27FC236}">
                  <a16:creationId xmlns:a16="http://schemas.microsoft.com/office/drawing/2014/main" id="{1B6A4902-9B1E-1C4B-8451-6E41B2418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5334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Line 50">
              <a:extLst>
                <a:ext uri="{FF2B5EF4-FFF2-40B4-BE49-F238E27FC236}">
                  <a16:creationId xmlns:a16="http://schemas.microsoft.com/office/drawing/2014/main" id="{63EDA541-DC78-E741-B09B-E52A1ACB6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800" y="5257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109">
            <a:extLst>
              <a:ext uri="{FF2B5EF4-FFF2-40B4-BE49-F238E27FC236}">
                <a16:creationId xmlns:a16="http://schemas.microsoft.com/office/drawing/2014/main" id="{D687DBCF-ADFA-E04A-99E8-2AFEFFFF34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95400"/>
            <a:ext cx="8686800" cy="2286000"/>
            <a:chOff x="192" y="2544"/>
            <a:chExt cx="5472" cy="1440"/>
          </a:xfrm>
        </p:grpSpPr>
        <p:sp>
          <p:nvSpPr>
            <p:cNvPr id="51" name="Text Box 4">
              <a:extLst>
                <a:ext uri="{FF2B5EF4-FFF2-40B4-BE49-F238E27FC236}">
                  <a16:creationId xmlns:a16="http://schemas.microsoft.com/office/drawing/2014/main" id="{845877D1-4FA9-AC45-9077-8AEF8B834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544"/>
              <a:ext cx="187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 dirty="0">
                  <a:latin typeface="Times New Roman" panose="02020603050405020304" pitchFamily="18" charset="0"/>
                </a:rPr>
                <a:t>   </a:t>
              </a:r>
              <a:r>
                <a:rPr lang="en-US" altLang="en-US" sz="1500" b="1" dirty="0" err="1"/>
                <a:t>Perryridge</a:t>
              </a:r>
              <a:endParaRPr lang="en-US" altLang="en-US" sz="1500" b="1" dirty="0"/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0CFA3587-D12E-814A-ABE3-8EF60CE1B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02CE8549-3992-D74B-9689-9F93FCC75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C3F09CC8-CEE8-8C4D-AA37-125932C90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9D83DA8F-FFD2-9B40-8F54-FA490E4F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25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FB58FED9-FF2C-BA49-922A-5C8E7AFA5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3120"/>
              <a:ext cx="1687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 dirty="0"/>
                <a:t>  </a:t>
              </a:r>
              <a:r>
                <a:rPr lang="en-US" altLang="en-US" sz="1500" b="1" dirty="0">
                  <a:solidFill>
                    <a:schemeClr val="accent1"/>
                  </a:solidFill>
                </a:rPr>
                <a:t>Downtown </a:t>
              </a:r>
              <a:r>
                <a:rPr lang="en-US" altLang="en-US" sz="1500" b="1" dirty="0"/>
                <a:t>       </a:t>
              </a:r>
              <a:r>
                <a:rPr lang="en-US" altLang="en-US" sz="1500" b="1" dirty="0" err="1"/>
                <a:t>Minaus</a:t>
              </a:r>
              <a:endParaRPr lang="en-US" altLang="en-US" sz="1500" b="1" dirty="0"/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93B69A35-70EB-C34E-8217-39B43562F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59FA632C-AA5E-7341-8CF7-D2423F2EC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22CB95A1-FD4D-4B44-A51A-250978B07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B111864A-B18F-374A-A3FB-81B569432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14">
              <a:extLst>
                <a:ext uri="{FF2B5EF4-FFF2-40B4-BE49-F238E27FC236}">
                  <a16:creationId xmlns:a16="http://schemas.microsoft.com/office/drawing/2014/main" id="{3D7B70F6-BEBF-6044-9935-FBBE5A054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120"/>
              <a:ext cx="1505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latin typeface="Times New Roman" panose="02020603050405020304" pitchFamily="18" charset="0"/>
                </a:rPr>
                <a:t>     </a:t>
              </a:r>
              <a:r>
                <a:rPr lang="en-US" altLang="en-US" sz="1500" b="1"/>
                <a:t>Redwood</a:t>
              </a:r>
            </a:p>
          </p:txBody>
        </p:sp>
        <p:sp>
          <p:nvSpPr>
            <p:cNvPr id="62" name="Line 15">
              <a:extLst>
                <a:ext uri="{FF2B5EF4-FFF2-40B4-BE49-F238E27FC236}">
                  <a16:creationId xmlns:a16="http://schemas.microsoft.com/office/drawing/2014/main" id="{6C7F17D7-4747-4D49-8EC8-EDC90CA67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7F49EBC9-8E7D-3141-AD78-7643230DE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82F4909C-F889-6447-B157-668AC6F5E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A884AF0F-5146-1549-BD20-E6913127D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" y="312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19">
              <a:extLst>
                <a:ext uri="{FF2B5EF4-FFF2-40B4-BE49-F238E27FC236}">
                  <a16:creationId xmlns:a16="http://schemas.microsoft.com/office/drawing/2014/main" id="{D59D6DCC-FF9E-3D45-8441-D1861BAE8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696"/>
              <a:ext cx="1277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Brighton  </a:t>
              </a:r>
              <a:r>
                <a:rPr lang="en-US" altLang="en-US" sz="1500" b="1">
                  <a:solidFill>
                    <a:schemeClr val="tx2"/>
                  </a:solidFill>
                </a:rPr>
                <a:t>  Crestvu</a:t>
              </a:r>
            </a:p>
          </p:txBody>
        </p:sp>
        <p:sp>
          <p:nvSpPr>
            <p:cNvPr id="67" name="Line 20">
              <a:extLst>
                <a:ext uri="{FF2B5EF4-FFF2-40B4-BE49-F238E27FC236}">
                  <a16:creationId xmlns:a16="http://schemas.microsoft.com/office/drawing/2014/main" id="{95131003-FF72-BB46-A932-6B7D58AAD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1">
              <a:extLst>
                <a:ext uri="{FF2B5EF4-FFF2-40B4-BE49-F238E27FC236}">
                  <a16:creationId xmlns:a16="http://schemas.microsoft.com/office/drawing/2014/main" id="{37A55048-8871-844A-8189-8B857D24D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2">
              <a:extLst>
                <a:ext uri="{FF2B5EF4-FFF2-40B4-BE49-F238E27FC236}">
                  <a16:creationId xmlns:a16="http://schemas.microsoft.com/office/drawing/2014/main" id="{2D56CABA-C9E6-0747-8FAE-FB65AA08F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3">
              <a:extLst>
                <a:ext uri="{FF2B5EF4-FFF2-40B4-BE49-F238E27FC236}">
                  <a16:creationId xmlns:a16="http://schemas.microsoft.com/office/drawing/2014/main" id="{B0A7F8EB-EA7C-6840-B325-D6E47BDB3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24">
              <a:extLst>
                <a:ext uri="{FF2B5EF4-FFF2-40B4-BE49-F238E27FC236}">
                  <a16:creationId xmlns:a16="http://schemas.microsoft.com/office/drawing/2014/main" id="{677A1E1B-B7DB-A04B-9ED6-EEE7E1ECE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696"/>
              <a:ext cx="86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 dirty="0">
                  <a:solidFill>
                    <a:schemeClr val="accent1"/>
                  </a:solidFill>
                </a:rPr>
                <a:t>Downtown</a:t>
              </a:r>
              <a:r>
                <a:rPr lang="en-US" altLang="en-US" sz="1500" b="1" dirty="0"/>
                <a:t> </a:t>
              </a:r>
            </a:p>
          </p:txBody>
        </p:sp>
        <p:sp>
          <p:nvSpPr>
            <p:cNvPr id="72" name="Line 25">
              <a:extLst>
                <a:ext uri="{FF2B5EF4-FFF2-40B4-BE49-F238E27FC236}">
                  <a16:creationId xmlns:a16="http://schemas.microsoft.com/office/drawing/2014/main" id="{6D6936FB-BBC5-4D41-9311-B3D64EECE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6">
              <a:extLst>
                <a:ext uri="{FF2B5EF4-FFF2-40B4-BE49-F238E27FC236}">
                  <a16:creationId xmlns:a16="http://schemas.microsoft.com/office/drawing/2014/main" id="{E6E5561B-91A8-2E45-BEE4-3E3DB34C3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7">
              <a:extLst>
                <a:ext uri="{FF2B5EF4-FFF2-40B4-BE49-F238E27FC236}">
                  <a16:creationId xmlns:a16="http://schemas.microsoft.com/office/drawing/2014/main" id="{123C2A59-B4C4-F148-ABCA-A9F88F8CA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A3D7D81E-971A-4942-B7DA-CDA561DFC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29">
              <a:extLst>
                <a:ext uri="{FF2B5EF4-FFF2-40B4-BE49-F238E27FC236}">
                  <a16:creationId xmlns:a16="http://schemas.microsoft.com/office/drawing/2014/main" id="{91A8D634-8054-BB44-A70A-5D2A4186B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3696"/>
              <a:ext cx="729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Minaus</a:t>
              </a:r>
            </a:p>
          </p:txBody>
        </p:sp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83886F61-B7C5-6549-8728-87F4A9959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1">
              <a:extLst>
                <a:ext uri="{FF2B5EF4-FFF2-40B4-BE49-F238E27FC236}">
                  <a16:creationId xmlns:a16="http://schemas.microsoft.com/office/drawing/2014/main" id="{F3E4B969-E10D-E242-B4FB-7C85AAFAD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2">
              <a:extLst>
                <a:ext uri="{FF2B5EF4-FFF2-40B4-BE49-F238E27FC236}">
                  <a16:creationId xmlns:a16="http://schemas.microsoft.com/office/drawing/2014/main" id="{E18038F2-40D8-7A41-9AE5-4F4EA881E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7DD0148C-B73F-FD42-941E-A2F3B9509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34">
              <a:extLst>
                <a:ext uri="{FF2B5EF4-FFF2-40B4-BE49-F238E27FC236}">
                  <a16:creationId xmlns:a16="http://schemas.microsoft.com/office/drawing/2014/main" id="{484767D5-A113-6546-89AD-64159F4D7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3696"/>
              <a:ext cx="867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Perryridge</a:t>
              </a:r>
            </a:p>
          </p:txBody>
        </p:sp>
        <p:sp>
          <p:nvSpPr>
            <p:cNvPr id="82" name="Line 35">
              <a:extLst>
                <a:ext uri="{FF2B5EF4-FFF2-40B4-BE49-F238E27FC236}">
                  <a16:creationId xmlns:a16="http://schemas.microsoft.com/office/drawing/2014/main" id="{2668737E-BB37-9646-AEF8-E71F966C8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36">
              <a:extLst>
                <a:ext uri="{FF2B5EF4-FFF2-40B4-BE49-F238E27FC236}">
                  <a16:creationId xmlns:a16="http://schemas.microsoft.com/office/drawing/2014/main" id="{9910B2D2-372A-984E-86E6-70D87874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37">
              <a:extLst>
                <a:ext uri="{FF2B5EF4-FFF2-40B4-BE49-F238E27FC236}">
                  <a16:creationId xmlns:a16="http://schemas.microsoft.com/office/drawing/2014/main" id="{AA590045-6305-3142-83CE-7F89138CD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8">
              <a:extLst>
                <a:ext uri="{FF2B5EF4-FFF2-40B4-BE49-F238E27FC236}">
                  <a16:creationId xmlns:a16="http://schemas.microsoft.com/office/drawing/2014/main" id="{58F93AB3-2441-3446-96FD-0CDECE3AD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9">
              <a:extLst>
                <a:ext uri="{FF2B5EF4-FFF2-40B4-BE49-F238E27FC236}">
                  <a16:creationId xmlns:a16="http://schemas.microsoft.com/office/drawing/2014/main" id="{245D0B67-E0DB-1A46-B7E8-86665C93D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40">
              <a:extLst>
                <a:ext uri="{FF2B5EF4-FFF2-40B4-BE49-F238E27FC236}">
                  <a16:creationId xmlns:a16="http://schemas.microsoft.com/office/drawing/2014/main" id="{6067D1E5-05CB-9840-AA9C-6BECC2C1C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1" y="2928"/>
              <a:ext cx="59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73B08000-F1CA-A74A-92FD-5A6B75C15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2">
              <a:extLst>
                <a:ext uri="{FF2B5EF4-FFF2-40B4-BE49-F238E27FC236}">
                  <a16:creationId xmlns:a16="http://schemas.microsoft.com/office/drawing/2014/main" id="{775669E6-CF9A-BB49-B19C-87F411F95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2928"/>
              <a:ext cx="82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F8EC717B-0098-EE4D-9F9F-F3F7E751F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" y="3360"/>
              <a:ext cx="10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44">
              <a:extLst>
                <a:ext uri="{FF2B5EF4-FFF2-40B4-BE49-F238E27FC236}">
                  <a16:creationId xmlns:a16="http://schemas.microsoft.com/office/drawing/2014/main" id="{A69E9BF2-DA37-B547-9E00-F636CEFFE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9" y="384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45">
              <a:extLst>
                <a:ext uri="{FF2B5EF4-FFF2-40B4-BE49-F238E27FC236}">
                  <a16:creationId xmlns:a16="http://schemas.microsoft.com/office/drawing/2014/main" id="{54D691C3-A3CE-5B4E-9F48-49AFA6532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326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6">
              <a:extLst>
                <a:ext uri="{FF2B5EF4-FFF2-40B4-BE49-F238E27FC236}">
                  <a16:creationId xmlns:a16="http://schemas.microsoft.com/office/drawing/2014/main" id="{6BE19C4F-0F9A-1D49-B7F6-7AF68DF7B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840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47">
              <a:extLst>
                <a:ext uri="{FF2B5EF4-FFF2-40B4-BE49-F238E27FC236}">
                  <a16:creationId xmlns:a16="http://schemas.microsoft.com/office/drawing/2014/main" id="{7EB4824E-9ACD-724A-8092-F93F1A19C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3696"/>
              <a:ext cx="136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/>
                <a:t>Redwood   RoundHill</a:t>
              </a:r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E766FFA2-A4D1-2840-B72F-FB1A72AC1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49">
              <a:extLst>
                <a:ext uri="{FF2B5EF4-FFF2-40B4-BE49-F238E27FC236}">
                  <a16:creationId xmlns:a16="http://schemas.microsoft.com/office/drawing/2014/main" id="{DE53A336-0522-964F-B9EF-90861C723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4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50">
              <a:extLst>
                <a:ext uri="{FF2B5EF4-FFF2-40B4-BE49-F238E27FC236}">
                  <a16:creationId xmlns:a16="http://schemas.microsoft.com/office/drawing/2014/main" id="{D28235B7-DB39-7A47-A0C4-16BF0D403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51">
              <a:extLst>
                <a:ext uri="{FF2B5EF4-FFF2-40B4-BE49-F238E27FC236}">
                  <a16:creationId xmlns:a16="http://schemas.microsoft.com/office/drawing/2014/main" id="{6B6AAAC1-51C3-4C44-B039-72305C665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8" y="369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52">
              <a:extLst>
                <a:ext uri="{FF2B5EF4-FFF2-40B4-BE49-F238E27FC236}">
                  <a16:creationId xmlns:a16="http://schemas.microsoft.com/office/drawing/2014/main" id="{8E26034E-517E-AE4D-A258-2F115FB0D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53">
              <a:extLst>
                <a:ext uri="{FF2B5EF4-FFF2-40B4-BE49-F238E27FC236}">
                  <a16:creationId xmlns:a16="http://schemas.microsoft.com/office/drawing/2014/main" id="{A700F6A9-A3FA-7C44-A1BB-2E9E21F40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54">
              <a:extLst>
                <a:ext uri="{FF2B5EF4-FFF2-40B4-BE49-F238E27FC236}">
                  <a16:creationId xmlns:a16="http://schemas.microsoft.com/office/drawing/2014/main" id="{8BC6F102-DE5F-0445-A5D0-CF9ED5FE0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1" y="3504"/>
              <a:ext cx="36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55">
              <a:extLst>
                <a:ext uri="{FF2B5EF4-FFF2-40B4-BE49-F238E27FC236}">
                  <a16:creationId xmlns:a16="http://schemas.microsoft.com/office/drawing/2014/main" id="{D95307C7-3C61-F148-8F8E-46ACA327C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84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56">
              <a:extLst>
                <a:ext uri="{FF2B5EF4-FFF2-40B4-BE49-F238E27FC236}">
                  <a16:creationId xmlns:a16="http://schemas.microsoft.com/office/drawing/2014/main" id="{C8AEB4DC-90D0-6A4F-9765-CCD43807A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3840"/>
              <a:ext cx="1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57">
              <a:extLst>
                <a:ext uri="{FF2B5EF4-FFF2-40B4-BE49-F238E27FC236}">
                  <a16:creationId xmlns:a16="http://schemas.microsoft.com/office/drawing/2014/main" id="{FFA52FCF-0B21-E444-B8EC-2CBC914BC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" y="33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" name="Line 108">
            <a:extLst>
              <a:ext uri="{FF2B5EF4-FFF2-40B4-BE49-F238E27FC236}">
                <a16:creationId xmlns:a16="http://schemas.microsoft.com/office/drawing/2014/main" id="{0C3A51ED-42DA-F24F-8DE4-E83EEA404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810000"/>
            <a:ext cx="8686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6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4F476F4-FBC8-A64C-9719-B7223EAE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Deletion of </a:t>
            </a:r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 err="1">
                <a:ea typeface="ＭＳ Ｐゴシック" panose="020B0600070205080204" pitchFamily="34" charset="-128"/>
              </a:rPr>
              <a:t>Perryridge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7106" name="Text Box 4">
            <a:extLst>
              <a:ext uri="{FF2B5EF4-FFF2-40B4-BE49-F238E27FC236}">
                <a16:creationId xmlns:a16="http://schemas.microsoft.com/office/drawing/2014/main" id="{B12410D9-D54E-EA42-AC14-561AE8C4F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3429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   Minaus	Redwood</a:t>
            </a:r>
          </a:p>
        </p:txBody>
      </p:sp>
      <p:sp>
        <p:nvSpPr>
          <p:cNvPr id="47107" name="Line 5">
            <a:extLst>
              <a:ext uri="{FF2B5EF4-FFF2-40B4-BE49-F238E27FC236}">
                <a16:creationId xmlns:a16="http://schemas.microsoft.com/office/drawing/2014/main" id="{BA79540C-484C-0846-9E4B-64704A0CD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362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Line 6">
            <a:extLst>
              <a:ext uri="{FF2B5EF4-FFF2-40B4-BE49-F238E27FC236}">
                <a16:creationId xmlns:a16="http://schemas.microsoft.com/office/drawing/2014/main" id="{D78817B6-4A55-7343-B344-B474E86A3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Line 7">
            <a:extLst>
              <a:ext uri="{FF2B5EF4-FFF2-40B4-BE49-F238E27FC236}">
                <a16:creationId xmlns:a16="http://schemas.microsoft.com/office/drawing/2014/main" id="{684E458F-BC1C-A047-A77A-F3AD5B826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8">
            <a:extLst>
              <a:ext uri="{FF2B5EF4-FFF2-40B4-BE49-F238E27FC236}">
                <a16:creationId xmlns:a16="http://schemas.microsoft.com/office/drawing/2014/main" id="{03AFC305-10D6-CE43-A6A3-23F581236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362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9">
            <a:extLst>
              <a:ext uri="{FF2B5EF4-FFF2-40B4-BE49-F238E27FC236}">
                <a16:creationId xmlns:a16="http://schemas.microsoft.com/office/drawing/2014/main" id="{A75C922B-D3CB-7D42-AD8B-4E275DC56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2667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 Brighton     Crestvu</a:t>
            </a:r>
          </a:p>
        </p:txBody>
      </p:sp>
      <p:sp>
        <p:nvSpPr>
          <p:cNvPr id="47112" name="Line 10">
            <a:extLst>
              <a:ext uri="{FF2B5EF4-FFF2-40B4-BE49-F238E27FC236}">
                <a16:creationId xmlns:a16="http://schemas.microsoft.com/office/drawing/2014/main" id="{7CA02E17-3D3D-314B-8CD9-D7E163220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11">
            <a:extLst>
              <a:ext uri="{FF2B5EF4-FFF2-40B4-BE49-F238E27FC236}">
                <a16:creationId xmlns:a16="http://schemas.microsoft.com/office/drawing/2014/main" id="{8FFCE171-956B-AE42-8D5E-CBDBFDB71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12">
            <a:extLst>
              <a:ext uri="{FF2B5EF4-FFF2-40B4-BE49-F238E27FC236}">
                <a16:creationId xmlns:a16="http://schemas.microsoft.com/office/drawing/2014/main" id="{0C14C6E9-CDC6-FA45-8900-57BF3D21B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3">
            <a:extLst>
              <a:ext uri="{FF2B5EF4-FFF2-40B4-BE49-F238E27FC236}">
                <a16:creationId xmlns:a16="http://schemas.microsoft.com/office/drawing/2014/main" id="{9DE10F6E-F599-8645-969F-E8AA4E430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Text Box 14">
            <a:extLst>
              <a:ext uri="{FF2B5EF4-FFF2-40B4-BE49-F238E27FC236}">
                <a16:creationId xmlns:a16="http://schemas.microsoft.com/office/drawing/2014/main" id="{1C06DAC5-D57A-AD48-AED4-CD513174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81400"/>
            <a:ext cx="1447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Minaus</a:t>
            </a:r>
          </a:p>
        </p:txBody>
      </p:sp>
      <p:sp>
        <p:nvSpPr>
          <p:cNvPr id="47117" name="Line 15">
            <a:extLst>
              <a:ext uri="{FF2B5EF4-FFF2-40B4-BE49-F238E27FC236}">
                <a16:creationId xmlns:a16="http://schemas.microsoft.com/office/drawing/2014/main" id="{9119DB4D-FA98-7446-827B-3ABA7A52A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16">
            <a:extLst>
              <a:ext uri="{FF2B5EF4-FFF2-40B4-BE49-F238E27FC236}">
                <a16:creationId xmlns:a16="http://schemas.microsoft.com/office/drawing/2014/main" id="{9F3FC80B-52DB-9F4E-B4BC-DBB7EF260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7">
            <a:extLst>
              <a:ext uri="{FF2B5EF4-FFF2-40B4-BE49-F238E27FC236}">
                <a16:creationId xmlns:a16="http://schemas.microsoft.com/office/drawing/2014/main" id="{2132F4A7-DDC9-2142-8DD9-D0A2FCCF4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18">
            <a:extLst>
              <a:ext uri="{FF2B5EF4-FFF2-40B4-BE49-F238E27FC236}">
                <a16:creationId xmlns:a16="http://schemas.microsoft.com/office/drawing/2014/main" id="{05236A94-C18F-7B46-BB13-5E54C7012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563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Text Box 19">
            <a:extLst>
              <a:ext uri="{FF2B5EF4-FFF2-40B4-BE49-F238E27FC236}">
                <a16:creationId xmlns:a16="http://schemas.microsoft.com/office/drawing/2014/main" id="{46718436-962D-AA46-A6E5-AAB50E4C9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Redwood    RoundHill</a:t>
            </a:r>
          </a:p>
        </p:txBody>
      </p:sp>
      <p:sp>
        <p:nvSpPr>
          <p:cNvPr id="47122" name="Line 20">
            <a:extLst>
              <a:ext uri="{FF2B5EF4-FFF2-40B4-BE49-F238E27FC236}">
                <a16:creationId xmlns:a16="http://schemas.microsoft.com/office/drawing/2014/main" id="{75DEBE49-E9A1-0541-AAB5-AA086D085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21">
            <a:extLst>
              <a:ext uri="{FF2B5EF4-FFF2-40B4-BE49-F238E27FC236}">
                <a16:creationId xmlns:a16="http://schemas.microsoft.com/office/drawing/2014/main" id="{348C085A-1020-B04E-B98D-FE7C4426F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2">
            <a:extLst>
              <a:ext uri="{FF2B5EF4-FFF2-40B4-BE49-F238E27FC236}">
                <a16:creationId xmlns:a16="http://schemas.microsoft.com/office/drawing/2014/main" id="{1EB9B11D-E301-104C-9DCA-943B6D3F8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3">
            <a:extLst>
              <a:ext uri="{FF2B5EF4-FFF2-40B4-BE49-F238E27FC236}">
                <a16:creationId xmlns:a16="http://schemas.microsoft.com/office/drawing/2014/main" id="{48F8CCB1-9055-6743-8583-3AC90A2D6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2025" y="35814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4">
            <a:extLst>
              <a:ext uri="{FF2B5EF4-FFF2-40B4-BE49-F238E27FC236}">
                <a16:creationId xmlns:a16="http://schemas.microsoft.com/office/drawing/2014/main" id="{36E62601-8073-3B4A-BF0B-A5A04704B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5">
            <a:extLst>
              <a:ext uri="{FF2B5EF4-FFF2-40B4-BE49-F238E27FC236}">
                <a16:creationId xmlns:a16="http://schemas.microsoft.com/office/drawing/2014/main" id="{6510E560-E479-4A4E-B9A2-2AA380850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26">
            <a:extLst>
              <a:ext uri="{FF2B5EF4-FFF2-40B4-BE49-F238E27FC236}">
                <a16:creationId xmlns:a16="http://schemas.microsoft.com/office/drawing/2014/main" id="{197B0A1B-05E4-734D-92F3-4CF241114A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048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27">
            <a:extLst>
              <a:ext uri="{FF2B5EF4-FFF2-40B4-BE49-F238E27FC236}">
                <a16:creationId xmlns:a16="http://schemas.microsoft.com/office/drawing/2014/main" id="{6400AD12-5523-8A46-871C-3DD5F1E60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67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8">
            <a:extLst>
              <a:ext uri="{FF2B5EF4-FFF2-40B4-BE49-F238E27FC236}">
                <a16:creationId xmlns:a16="http://schemas.microsoft.com/office/drawing/2014/main" id="{C5BE80D1-7B82-4A4E-86DB-3BAC8AAC8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667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29">
            <a:extLst>
              <a:ext uri="{FF2B5EF4-FFF2-40B4-BE49-F238E27FC236}">
                <a16:creationId xmlns:a16="http://schemas.microsoft.com/office/drawing/2014/main" id="{E2608A85-4365-C24D-AB18-7896007EE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6103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CB2B4D2-401B-477A-90C1-7DB8F7652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Index Structure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62A779D-60A4-466D-BE97-69CBC4E71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6400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 dirty="0">
                <a:latin typeface="Arial" panose="020B0604020202020204" pitchFamily="34" charset="0"/>
              </a:rPr>
              <a:t>Performance </a:t>
            </a:r>
            <a:r>
              <a:rPr lang="en-US" altLang="en-US" i="1" dirty="0">
                <a:latin typeface="Arial" panose="020B0604020202020204" pitchFamily="34" charset="0"/>
              </a:rPr>
              <a:t>accelerator for </a:t>
            </a:r>
            <a:r>
              <a:rPr lang="en-US" altLang="en-US" dirty="0">
                <a:latin typeface="Arial" panose="020B0604020202020204" pitchFamily="34" charset="0"/>
              </a:rPr>
              <a:t>search on PK!</a:t>
            </a: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 dirty="0">
                <a:latin typeface="Arial" panose="020B0604020202020204" pitchFamily="34" charset="0"/>
              </a:rPr>
              <a:t>What about other files and attributes/fields?</a:t>
            </a: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 dirty="0">
                <a:latin typeface="Arial" panose="020B0604020202020204" pitchFamily="34" charset="0"/>
              </a:rPr>
              <a:t>Single-level Indexes</a:t>
            </a:r>
          </a:p>
          <a:p>
            <a:pPr lvl="1"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Primary Indexes</a:t>
            </a:r>
          </a:p>
          <a:p>
            <a:pPr lvl="1"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 dirty="0">
                <a:latin typeface="Arial" panose="020B0604020202020204" pitchFamily="34" charset="0"/>
              </a:rPr>
              <a:t>Clustering Indexes</a:t>
            </a:r>
          </a:p>
          <a:p>
            <a:pPr lvl="1" eaLnBrk="1" hangingPunct="1">
              <a:lnSpc>
                <a:spcPct val="80000"/>
              </a:lnSpc>
              <a:spcAft>
                <a:spcPts val="1800"/>
              </a:spcAft>
            </a:pPr>
            <a:r>
              <a:rPr lang="en-US" altLang="en-US" dirty="0">
                <a:latin typeface="Arial" panose="020B0604020202020204" pitchFamily="34" charset="0"/>
              </a:rPr>
              <a:t>Secondary Indexes</a:t>
            </a: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ts val="18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ts val="18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eaLnBrk="1" hangingPunct="1">
              <a:spcAft>
                <a:spcPts val="180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grpSp>
        <p:nvGrpSpPr>
          <p:cNvPr id="19459" name="Group 7">
            <a:extLst>
              <a:ext uri="{FF2B5EF4-FFF2-40B4-BE49-F238E27FC236}">
                <a16:creationId xmlns:a16="http://schemas.microsoft.com/office/drawing/2014/main" id="{94257D84-43EF-4715-924C-02E1429AD162}"/>
              </a:ext>
            </a:extLst>
          </p:cNvPr>
          <p:cNvGrpSpPr>
            <a:grpSpLocks/>
          </p:cNvGrpSpPr>
          <p:nvPr/>
        </p:nvGrpSpPr>
        <p:grpSpPr bwMode="auto">
          <a:xfrm>
            <a:off x="5786438" y="3989388"/>
            <a:ext cx="1866900" cy="1268412"/>
            <a:chOff x="6057900" y="3544887"/>
            <a:chExt cx="1866900" cy="1268413"/>
          </a:xfrm>
        </p:grpSpPr>
        <p:sp>
          <p:nvSpPr>
            <p:cNvPr id="19466" name="Text Box 1029">
              <a:extLst>
                <a:ext uri="{FF2B5EF4-FFF2-40B4-BE49-F238E27FC236}">
                  <a16:creationId xmlns:a16="http://schemas.microsoft.com/office/drawing/2014/main" id="{07198DF1-8C86-434C-A256-6AD93FC28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900" y="3557587"/>
              <a:ext cx="1866900" cy="32219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2     merry   boston</a:t>
              </a:r>
            </a:p>
          </p:txBody>
        </p:sp>
        <p:sp>
          <p:nvSpPr>
            <p:cNvPr id="19467" name="Text Box 1030">
              <a:extLst>
                <a:ext uri="{FF2B5EF4-FFF2-40B4-BE49-F238E27FC236}">
                  <a16:creationId xmlns:a16="http://schemas.microsoft.com/office/drawing/2014/main" id="{F9FEF199-B4F4-4720-939F-1375B4D17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900" y="3867150"/>
              <a:ext cx="1866900" cy="3238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11    nick      nyc </a:t>
              </a:r>
            </a:p>
          </p:txBody>
        </p:sp>
        <p:sp>
          <p:nvSpPr>
            <p:cNvPr id="19468" name="Text Box 1031">
              <a:extLst>
                <a:ext uri="{FF2B5EF4-FFF2-40B4-BE49-F238E27FC236}">
                  <a16:creationId xmlns:a16="http://schemas.microsoft.com/office/drawing/2014/main" id="{5DF817C1-F094-4CDD-A572-B8D953514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900" y="4178300"/>
              <a:ext cx="1866900" cy="3238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12    elen     newton</a:t>
              </a:r>
            </a:p>
          </p:txBody>
        </p:sp>
        <p:sp>
          <p:nvSpPr>
            <p:cNvPr id="19469" name="Text Box 1032">
              <a:extLst>
                <a:ext uri="{FF2B5EF4-FFF2-40B4-BE49-F238E27FC236}">
                  <a16:creationId xmlns:a16="http://schemas.microsoft.com/office/drawing/2014/main" id="{4AD70347-C508-46B7-B5FB-C96F8025E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900" y="4489450"/>
              <a:ext cx="1866900" cy="3238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</a:rPr>
                <a:t>17    susan   pgh </a:t>
              </a:r>
            </a:p>
          </p:txBody>
        </p:sp>
        <p:cxnSp>
          <p:nvCxnSpPr>
            <p:cNvPr id="19470" name="Straight Connector 2">
              <a:extLst>
                <a:ext uri="{FF2B5EF4-FFF2-40B4-BE49-F238E27FC236}">
                  <a16:creationId xmlns:a16="http://schemas.microsoft.com/office/drawing/2014/main" id="{91E7A5FB-42B5-435D-9E52-3872833605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00800" y="3557587"/>
              <a:ext cx="0" cy="12557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Straight Connector 9">
              <a:extLst>
                <a:ext uri="{FF2B5EF4-FFF2-40B4-BE49-F238E27FC236}">
                  <a16:creationId xmlns:a16="http://schemas.microsoft.com/office/drawing/2014/main" id="{9C105720-C079-4CC1-9C84-CB8345296F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86600" y="3544887"/>
              <a:ext cx="0" cy="12557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0" name="Text Box 1065">
            <a:extLst>
              <a:ext uri="{FF2B5EF4-FFF2-40B4-BE49-F238E27FC236}">
                <a16:creationId xmlns:a16="http://schemas.microsoft.com/office/drawing/2014/main" id="{17BD6503-6127-43B3-8B14-25A9FA34543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264025" y="4403725"/>
            <a:ext cx="1295400" cy="3873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Primary</a:t>
            </a:r>
          </a:p>
        </p:txBody>
      </p:sp>
      <p:sp>
        <p:nvSpPr>
          <p:cNvPr id="12" name="Text Box 1065">
            <a:extLst>
              <a:ext uri="{FF2B5EF4-FFF2-40B4-BE49-F238E27FC236}">
                <a16:creationId xmlns:a16="http://schemas.microsoft.com/office/drawing/2014/main" id="{68762D90-2581-6143-9D12-F39C3AF39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89252"/>
            <a:ext cx="1981200" cy="487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latin typeface="Times New Roman" panose="02020603050405020304" pitchFamily="18" charset="0"/>
              </a:rPr>
              <a:t>Secondary </a:t>
            </a:r>
            <a:r>
              <a:rPr lang="en-US" altLang="en-US" sz="1800" b="1" dirty="0">
                <a:latin typeface="+mj-lt"/>
              </a:rPr>
              <a:t>Name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04391FD-88A5-440E-8826-5C0D790B0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5" y="3429000"/>
            <a:ext cx="484187" cy="520700"/>
          </a:xfrm>
          <a:prstGeom prst="down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9463" name="Down Arrow 13">
            <a:extLst>
              <a:ext uri="{FF2B5EF4-FFF2-40B4-BE49-F238E27FC236}">
                <a16:creationId xmlns:a16="http://schemas.microsoft.com/office/drawing/2014/main" id="{B1CF738C-8A26-409F-8683-3D20BAB9325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199858" y="4298157"/>
            <a:ext cx="484187" cy="520700"/>
          </a:xfrm>
          <a:prstGeom prst="down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5" name="Text Box 1065">
            <a:extLst>
              <a:ext uri="{FF2B5EF4-FFF2-40B4-BE49-F238E27FC236}">
                <a16:creationId xmlns:a16="http://schemas.microsoft.com/office/drawing/2014/main" id="{E5BB70CC-CF0C-9742-B6F2-8470D38CB57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939882" y="4404520"/>
            <a:ext cx="1295400" cy="5635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latin typeface="Times New Roman" panose="02020603050405020304" pitchFamily="18" charset="0"/>
              </a:rPr>
              <a:t>Secondary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latin typeface="+mj-lt"/>
              </a:rPr>
              <a:t>City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7E6BD52E-962B-4FC0-BDB8-15F285553B6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14458" y="4298157"/>
            <a:ext cx="484187" cy="520700"/>
          </a:xfrm>
          <a:prstGeom prst="down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C90B9-2C70-294E-9D2D-9990C391F764}"/>
              </a:ext>
            </a:extLst>
          </p:cNvPr>
          <p:cNvSpPr txBox="1"/>
          <p:nvPr/>
        </p:nvSpPr>
        <p:spPr>
          <a:xfrm>
            <a:off x="5030301" y="5789911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Fully Inverted Data File</a:t>
            </a:r>
          </a:p>
        </p:txBody>
      </p:sp>
    </p:spTree>
    <p:extLst>
      <p:ext uri="{BB962C8B-B14F-4D97-AF65-F5344CB8AC3E}">
        <p14:creationId xmlns:p14="http://schemas.microsoft.com/office/powerpoint/2010/main" val="353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uiExpand="1" build="p"/>
      <p:bldP spid="12" grpId="0" animBg="1"/>
      <p:bldP spid="2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3F2CE14B-4647-4D35-8F3C-76EAB731B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Multiple-Key Access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6345FBE4-3FBB-4853-BD83-4C8827897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9602" y="1447800"/>
            <a:ext cx="4481513" cy="4572000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 sz="2600" dirty="0"/>
              <a:t>Index only on State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 sz="2600" dirty="0"/>
              <a:t>Index only on Birthdate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 sz="2600" dirty="0"/>
              <a:t>Separate indexes on State and Birthdate: </a:t>
            </a:r>
          </a:p>
          <a:p>
            <a:pPr lvl="1">
              <a:spcAft>
                <a:spcPts val="1200"/>
              </a:spcAft>
              <a:buClr>
                <a:schemeClr val="tx2"/>
              </a:buClr>
            </a:pPr>
            <a:r>
              <a:rPr lang="en-US" altLang="en-US" sz="2600" dirty="0"/>
              <a:t>(State or Birthday)</a:t>
            </a:r>
          </a:p>
          <a:p>
            <a:pPr>
              <a:spcAft>
                <a:spcPts val="1200"/>
              </a:spcAft>
              <a:buClr>
                <a:schemeClr val="tx2"/>
              </a:buClr>
            </a:pPr>
            <a:r>
              <a:rPr lang="en-US" altLang="en-US" sz="2600" dirty="0"/>
              <a:t>Index on both State and Birthdate: </a:t>
            </a:r>
          </a:p>
          <a:p>
            <a:pPr lvl="1">
              <a:spcAft>
                <a:spcPts val="600"/>
              </a:spcAft>
              <a:buClr>
                <a:schemeClr val="tx2"/>
              </a:buClr>
            </a:pPr>
            <a:r>
              <a:rPr lang="en-US" altLang="en-US" sz="2600" dirty="0"/>
              <a:t>(State and Birthdate)</a:t>
            </a:r>
          </a:p>
          <a:p>
            <a:pPr lvl="1">
              <a:spcAft>
                <a:spcPts val="600"/>
              </a:spcAft>
              <a:buClr>
                <a:schemeClr val="tx2"/>
              </a:buClr>
            </a:pPr>
            <a:endParaRPr lang="en-US" altLang="en-US" sz="2600" dirty="0"/>
          </a:p>
          <a:p>
            <a:pPr>
              <a:buClr>
                <a:schemeClr val="tx2"/>
              </a:buClr>
            </a:pPr>
            <a:endParaRPr lang="en-US" altLang="en-US" sz="2600" dirty="0"/>
          </a:p>
          <a:p>
            <a:pPr>
              <a:buClr>
                <a:schemeClr val="tx2"/>
              </a:buClr>
            </a:pPr>
            <a:endParaRPr lang="en-US" altLang="en-US" sz="2600" dirty="0"/>
          </a:p>
        </p:txBody>
      </p:sp>
      <p:sp>
        <p:nvSpPr>
          <p:cNvPr id="55299" name="Text Box 4">
            <a:extLst>
              <a:ext uri="{FF2B5EF4-FFF2-40B4-BE49-F238E27FC236}">
                <a16:creationId xmlns:a16="http://schemas.microsoft.com/office/drawing/2014/main" id="{35A5294C-459A-499E-A43F-1E35B581C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51" y="1600202"/>
            <a:ext cx="4038600" cy="20533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altLang="en-US" sz="2200" dirty="0">
                <a:solidFill>
                  <a:schemeClr val="accent1"/>
                </a:solidFill>
              </a:rPr>
              <a:t>Select Name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dirty="0">
                <a:solidFill>
                  <a:schemeClr val="accent1"/>
                </a:solidFill>
              </a:rPr>
              <a:t>From Student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dirty="0">
                <a:solidFill>
                  <a:schemeClr val="accent1"/>
                </a:solidFill>
              </a:rPr>
              <a:t>Where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dirty="0">
                <a:solidFill>
                  <a:schemeClr val="accent1"/>
                </a:solidFill>
              </a:rPr>
              <a:t>    ((State = </a:t>
            </a:r>
            <a:r>
              <a:rPr lang="ja-JP" altLang="en-US" sz="2200" dirty="0">
                <a:solidFill>
                  <a:schemeClr val="accent1"/>
                </a:solidFill>
              </a:rPr>
              <a:t>‘</a:t>
            </a:r>
            <a:r>
              <a:rPr lang="en-US" altLang="ja-JP" sz="2200" dirty="0">
                <a:solidFill>
                  <a:schemeClr val="accent1"/>
                </a:solidFill>
              </a:rPr>
              <a:t>PA</a:t>
            </a:r>
            <a:r>
              <a:rPr lang="ja-JP" altLang="en-US" sz="2200" dirty="0">
                <a:solidFill>
                  <a:schemeClr val="accent1"/>
                </a:solidFill>
              </a:rPr>
              <a:t>’</a:t>
            </a:r>
            <a:r>
              <a:rPr lang="en-US" altLang="ja-JP" sz="2200" dirty="0">
                <a:solidFill>
                  <a:schemeClr val="accent1"/>
                </a:solidFill>
              </a:rPr>
              <a:t>) and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dirty="0">
                <a:solidFill>
                  <a:schemeClr val="accent1"/>
                </a:solidFill>
              </a:rPr>
              <a:t>     (year(Birthdate) = </a:t>
            </a:r>
            <a:r>
              <a:rPr lang="ja-JP" altLang="en-US" sz="2200" dirty="0">
                <a:solidFill>
                  <a:schemeClr val="accent1"/>
                </a:solidFill>
              </a:rPr>
              <a:t>‘</a:t>
            </a:r>
            <a:r>
              <a:rPr lang="en-US" altLang="ja-JP" sz="2200" dirty="0">
                <a:solidFill>
                  <a:schemeClr val="accent1"/>
                </a:solidFill>
              </a:rPr>
              <a:t>1992</a:t>
            </a:r>
            <a:r>
              <a:rPr lang="ja-JP" altLang="en-US" sz="2200" dirty="0">
                <a:solidFill>
                  <a:schemeClr val="accent1"/>
                </a:solidFill>
              </a:rPr>
              <a:t>’</a:t>
            </a:r>
            <a:r>
              <a:rPr lang="en-US" altLang="ja-JP" sz="2200" dirty="0">
                <a:solidFill>
                  <a:schemeClr val="accent1"/>
                </a:solidFill>
              </a:rPr>
              <a:t>));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BD2AA01-A7D7-449E-A2C1-C28CBDB91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51" y="4495802"/>
            <a:ext cx="4038600" cy="834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altLang="en-US" sz="2200" dirty="0">
                <a:solidFill>
                  <a:schemeClr val="accent1"/>
                </a:solidFill>
              </a:rPr>
              <a:t>Select State, Year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 dirty="0">
                <a:solidFill>
                  <a:schemeClr val="accent1"/>
                </a:solidFill>
              </a:rPr>
              <a:t>From Student;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FEC48-912A-40DA-BB62-0111C370B31E}"/>
              </a:ext>
            </a:extLst>
          </p:cNvPr>
          <p:cNvSpPr txBox="1"/>
          <p:nvPr/>
        </p:nvSpPr>
        <p:spPr>
          <a:xfrm>
            <a:off x="233652" y="5410202"/>
            <a:ext cx="403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Index-only scan</a:t>
            </a:r>
          </a:p>
        </p:txBody>
      </p:sp>
    </p:spTree>
    <p:extLst>
      <p:ext uri="{BB962C8B-B14F-4D97-AF65-F5344CB8AC3E}">
        <p14:creationId xmlns:p14="http://schemas.microsoft.com/office/powerpoint/2010/main" val="24997729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1A127902-CC91-4797-91CE-81F8DA98D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 Access Methods (PAMs)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24A73484-12F6-434D-93FA-CB04501F8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315200" cy="4800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Point  Access Methods (PAMs)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A k-attribute record is envisioned as  a point in a k-dimensional space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Can handle range queries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Can handle both points and spatial objects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altLang="en-US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Grid Files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Quadtrees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k-d trees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R-trees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515830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76B5A413-FB09-4BB4-BDEE-96D8CA9F8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Examples of B+ trees</a:t>
            </a:r>
          </a:p>
        </p:txBody>
      </p:sp>
      <p:sp>
        <p:nvSpPr>
          <p:cNvPr id="42033" name="Text Box 52">
            <a:extLst>
              <a:ext uri="{FF2B5EF4-FFF2-40B4-BE49-F238E27FC236}">
                <a16:creationId xmlns:a16="http://schemas.microsoft.com/office/drawing/2014/main" id="{6E64DD7A-1261-7B41-B531-D59DF62A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153400" cy="1149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0"/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1" dirty="0"/>
              <a:t>B</a:t>
            </a:r>
            <a:r>
              <a:rPr lang="en-US" sz="2000" b="1" baseline="30000" dirty="0"/>
              <a:t>+</a:t>
            </a:r>
            <a:r>
              <a:rPr lang="en-US" sz="2000" b="1" dirty="0"/>
              <a:t>-tree with n=4, </a:t>
            </a:r>
            <a:r>
              <a:rPr lang="en-US" sz="2000" dirty="0"/>
              <a:t>i.e.,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50000"/>
              </a:spcBef>
              <a:buFont typeface="Arial"/>
              <a:buChar char="•"/>
              <a:defRPr/>
            </a:pPr>
            <a:r>
              <a:rPr lang="en-US" sz="2000" dirty="0"/>
              <a:t>internal nodes should have </a:t>
            </a:r>
            <a:r>
              <a:rPr lang="en-US" sz="2000" dirty="0">
                <a:cs typeface="Times New Roman" charset="0"/>
                <a:sym typeface="Symbol" charset="0"/>
              </a:rPr>
              <a:t></a:t>
            </a:r>
            <a:r>
              <a:rPr lang="en-US" sz="2000" dirty="0">
                <a:sym typeface="Symbol" charset="0"/>
              </a:rPr>
              <a:t>4</a:t>
            </a:r>
            <a:r>
              <a:rPr lang="en-US" sz="2000" dirty="0"/>
              <a:t>/2</a:t>
            </a:r>
            <a:r>
              <a:rPr lang="en-US" sz="2000" dirty="0">
                <a:cs typeface="Times New Roman" charset="0"/>
                <a:sym typeface="Symbol" charset="0"/>
              </a:rPr>
              <a:t> =2 </a:t>
            </a:r>
            <a:r>
              <a:rPr lang="en-US" sz="2000" b="1" dirty="0">
                <a:cs typeface="Times New Roman" charset="0"/>
                <a:sym typeface="Symbol" charset="0"/>
              </a:rPr>
              <a:t>tree </a:t>
            </a:r>
            <a:r>
              <a:rPr lang="en-US" sz="2000" b="1" dirty="0"/>
              <a:t>pointers</a:t>
            </a:r>
            <a:r>
              <a:rPr lang="en-US" sz="2000" dirty="0"/>
              <a:t>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50000"/>
              </a:spcBef>
              <a:buFont typeface="Arial"/>
              <a:buChar char="•"/>
              <a:defRPr/>
            </a:pPr>
            <a:r>
              <a:rPr lang="en-US" sz="2000" dirty="0"/>
              <a:t>Leaf nodes should have </a:t>
            </a:r>
            <a:r>
              <a:rPr lang="en-US" sz="2000" dirty="0">
                <a:cs typeface="Times New Roman" charset="0"/>
                <a:sym typeface="Symbol" charset="0"/>
              </a:rPr>
              <a:t></a:t>
            </a:r>
            <a:r>
              <a:rPr lang="en-US" sz="2000" dirty="0">
                <a:sym typeface="Symbol" charset="0"/>
              </a:rPr>
              <a:t>4</a:t>
            </a:r>
            <a:r>
              <a:rPr lang="en-US" sz="2000" dirty="0"/>
              <a:t>/2</a:t>
            </a:r>
            <a:r>
              <a:rPr lang="en-US" sz="2000" dirty="0">
                <a:cs typeface="Times New Roman" charset="0"/>
                <a:sym typeface="Symbol" charset="0"/>
              </a:rPr>
              <a:t> = 2 </a:t>
            </a:r>
            <a:r>
              <a:rPr lang="en-US" sz="2000" dirty="0">
                <a:solidFill>
                  <a:srgbClr val="FF0000"/>
                </a:solidFill>
                <a:cs typeface="Times New Roman" charset="0"/>
                <a:sym typeface="Symbol" charset="0"/>
              </a:rPr>
              <a:t>data </a:t>
            </a:r>
            <a:r>
              <a:rPr lang="en-US" sz="2000" dirty="0">
                <a:solidFill>
                  <a:srgbClr val="FF0000"/>
                </a:solidFill>
              </a:rPr>
              <a:t>pointers</a:t>
            </a:r>
            <a:endParaRPr lang="en-US" sz="2000" dirty="0"/>
          </a:p>
        </p:txBody>
      </p:sp>
      <p:sp>
        <p:nvSpPr>
          <p:cNvPr id="5126" name="Text Box 52">
            <a:extLst>
              <a:ext uri="{FF2B5EF4-FFF2-40B4-BE49-F238E27FC236}">
                <a16:creationId xmlns:a16="http://schemas.microsoft.com/office/drawing/2014/main" id="{3EAA3618-B472-4BB8-B6D4-696203A47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08250"/>
            <a:ext cx="8153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1"/>
                </a:solidFill>
              </a:rPr>
              <a:t>Step 1: insert 1, 2, 4</a:t>
            </a:r>
          </a:p>
        </p:txBody>
      </p:sp>
      <p:sp>
        <p:nvSpPr>
          <p:cNvPr id="5136" name="Text Box 52">
            <a:extLst>
              <a:ext uri="{FF2B5EF4-FFF2-40B4-BE49-F238E27FC236}">
                <a16:creationId xmlns:a16="http://schemas.microsoft.com/office/drawing/2014/main" id="{F50D00C7-38BD-4DDC-BF3E-62175B0EE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65552"/>
            <a:ext cx="81534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1"/>
                </a:solidFill>
              </a:rPr>
              <a:t>Step 2: insert 9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Although you push 9 on the stack &amp; inserted afterwards when allocating a new block, it is considered when deciding the split: 1 2 4. So the split is at 1 2 I 4 </a:t>
            </a:r>
            <a:r>
              <a:rPr lang="en-US" altLang="en-US" sz="2000">
                <a:solidFill>
                  <a:srgbClr val="3366FF"/>
                </a:solidFill>
              </a:rPr>
              <a:t>9</a:t>
            </a:r>
            <a:r>
              <a:rPr lang="en-US" altLang="en-US" sz="2000"/>
              <a:t> and copy up </a:t>
            </a:r>
            <a:r>
              <a:rPr lang="en-US" altLang="en-US" sz="200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8F6036-3EA1-4F88-BA75-C874BA6B9F7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029200"/>
            <a:ext cx="2362200" cy="685800"/>
            <a:chOff x="1371600" y="5029200"/>
            <a:chExt cx="2362200" cy="685800"/>
          </a:xfrm>
        </p:grpSpPr>
        <p:sp>
          <p:nvSpPr>
            <p:cNvPr id="46124" name="Line 69">
              <a:extLst>
                <a:ext uri="{FF2B5EF4-FFF2-40B4-BE49-F238E27FC236}">
                  <a16:creationId xmlns:a16="http://schemas.microsoft.com/office/drawing/2014/main" id="{F84674E8-1963-42EC-B503-F8BF045BA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600" y="5380038"/>
              <a:ext cx="914400" cy="334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Line 70">
              <a:extLst>
                <a:ext uri="{FF2B5EF4-FFF2-40B4-BE49-F238E27FC236}">
                  <a16:creationId xmlns:a16="http://schemas.microsoft.com/office/drawing/2014/main" id="{D8F9DA06-629D-43B9-9EF3-2917E94D1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350" y="5349875"/>
              <a:ext cx="407988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Text Box 59">
              <a:extLst>
                <a:ext uri="{FF2B5EF4-FFF2-40B4-BE49-F238E27FC236}">
                  <a16:creationId xmlns:a16="http://schemas.microsoft.com/office/drawing/2014/main" id="{F4CA023A-2258-40B7-B3CC-D25036094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50292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</a:t>
              </a:r>
              <a:r>
                <a:rPr lang="en-US" altLang="en-US" sz="1700" b="1">
                  <a:solidFill>
                    <a:srgbClr val="C00000"/>
                  </a:solidFill>
                </a:rPr>
                <a:t>4</a:t>
              </a:r>
              <a:r>
                <a:rPr lang="en-US" altLang="en-US" sz="1700" b="1"/>
                <a:t>           </a:t>
              </a:r>
            </a:p>
          </p:txBody>
        </p:sp>
        <p:sp>
          <p:nvSpPr>
            <p:cNvPr id="46127" name="Line 60">
              <a:extLst>
                <a:ext uri="{FF2B5EF4-FFF2-40B4-BE49-F238E27FC236}">
                  <a16:creationId xmlns:a16="http://schemas.microsoft.com/office/drawing/2014/main" id="{3BCF4D68-A3D8-47B1-90DF-FB89D7DD7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350" y="5029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Line 62">
              <a:extLst>
                <a:ext uri="{FF2B5EF4-FFF2-40B4-BE49-F238E27FC236}">
                  <a16:creationId xmlns:a16="http://schemas.microsoft.com/office/drawing/2014/main" id="{FFDCB86A-69D3-4EC4-97A7-30268DF52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5029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Line 75">
              <a:extLst>
                <a:ext uri="{FF2B5EF4-FFF2-40B4-BE49-F238E27FC236}">
                  <a16:creationId xmlns:a16="http://schemas.microsoft.com/office/drawing/2014/main" id="{9AA0ED09-6658-49AB-8836-CB8091F01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338" y="5029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0" name="Line 76">
              <a:extLst>
                <a:ext uri="{FF2B5EF4-FFF2-40B4-BE49-F238E27FC236}">
                  <a16:creationId xmlns:a16="http://schemas.microsoft.com/office/drawing/2014/main" id="{C2BECDE7-EE10-40C8-986A-F0E49CD7D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775" y="5029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Line 77">
              <a:extLst>
                <a:ext uri="{FF2B5EF4-FFF2-40B4-BE49-F238E27FC236}">
                  <a16:creationId xmlns:a16="http://schemas.microsoft.com/office/drawing/2014/main" id="{FE302AFD-3E65-48C7-A090-959B21798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800" y="5029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2" name="Line 78">
              <a:extLst>
                <a:ext uri="{FF2B5EF4-FFF2-40B4-BE49-F238E27FC236}">
                  <a16:creationId xmlns:a16="http://schemas.microsoft.com/office/drawing/2014/main" id="{D34B603F-5F96-44B6-9B4E-A87EFA259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5029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5519DF-7C8B-4B1B-85F3-D46DA3EA268D}"/>
              </a:ext>
            </a:extLst>
          </p:cNvPr>
          <p:cNvGrpSpPr>
            <a:grpSpLocks/>
          </p:cNvGrpSpPr>
          <p:nvPr/>
        </p:nvGrpSpPr>
        <p:grpSpPr bwMode="auto">
          <a:xfrm>
            <a:off x="573088" y="5761038"/>
            <a:ext cx="1752600" cy="609600"/>
            <a:chOff x="609600" y="5715000"/>
            <a:chExt cx="1752600" cy="609600"/>
          </a:xfrm>
        </p:grpSpPr>
        <p:sp>
          <p:nvSpPr>
            <p:cNvPr id="46114" name="Text Box 59">
              <a:extLst>
                <a:ext uri="{FF2B5EF4-FFF2-40B4-BE49-F238E27FC236}">
                  <a16:creationId xmlns:a16="http://schemas.microsoft.com/office/drawing/2014/main" id="{61458BD9-4752-48BC-B917-1E65B1DB8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1     2      </a:t>
              </a:r>
            </a:p>
          </p:txBody>
        </p:sp>
        <p:sp>
          <p:nvSpPr>
            <p:cNvPr id="46115" name="Line 60">
              <a:extLst>
                <a:ext uri="{FF2B5EF4-FFF2-40B4-BE49-F238E27FC236}">
                  <a16:creationId xmlns:a16="http://schemas.microsoft.com/office/drawing/2014/main" id="{A47A8C4B-1CF5-4D59-98B8-C74E5A97A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5715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Line 62">
              <a:extLst>
                <a:ext uri="{FF2B5EF4-FFF2-40B4-BE49-F238E27FC236}">
                  <a16:creationId xmlns:a16="http://schemas.microsoft.com/office/drawing/2014/main" id="{A3014BFE-34A7-497D-B0AA-46B2DA7BE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450" y="5715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Line 75">
              <a:extLst>
                <a:ext uri="{FF2B5EF4-FFF2-40B4-BE49-F238E27FC236}">
                  <a16:creationId xmlns:a16="http://schemas.microsoft.com/office/drawing/2014/main" id="{3D598D2F-340D-4DE1-85C8-EB86A10E7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738" y="5715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Line 76">
              <a:extLst>
                <a:ext uri="{FF2B5EF4-FFF2-40B4-BE49-F238E27FC236}">
                  <a16:creationId xmlns:a16="http://schemas.microsoft.com/office/drawing/2014/main" id="{F32310D9-28F5-47CB-ACE0-3A424E03A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175" y="5715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9" name="Line 77">
              <a:extLst>
                <a:ext uri="{FF2B5EF4-FFF2-40B4-BE49-F238E27FC236}">
                  <a16:creationId xmlns:a16="http://schemas.microsoft.com/office/drawing/2014/main" id="{EB2C5492-3486-44E3-923B-E13180010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5715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Line 78">
              <a:extLst>
                <a:ext uri="{FF2B5EF4-FFF2-40B4-BE49-F238E27FC236}">
                  <a16:creationId xmlns:a16="http://schemas.microsoft.com/office/drawing/2014/main" id="{3D86D54D-DFB3-4138-9172-B384F6B90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638" y="5715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Line 85">
              <a:extLst>
                <a:ext uri="{FF2B5EF4-FFF2-40B4-BE49-F238E27FC236}">
                  <a16:creationId xmlns:a16="http://schemas.microsoft.com/office/drawing/2014/main" id="{35146E52-EC55-42C0-B095-AB6EC4091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8038" y="5919788"/>
              <a:ext cx="284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52">
              <a:extLst>
                <a:ext uri="{FF2B5EF4-FFF2-40B4-BE49-F238E27FC236}">
                  <a16:creationId xmlns:a16="http://schemas.microsoft.com/office/drawing/2014/main" id="{AA63D802-8DF9-48AD-82AA-C0B634766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450" y="59944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Line 52">
              <a:extLst>
                <a:ext uri="{FF2B5EF4-FFF2-40B4-BE49-F238E27FC236}">
                  <a16:creationId xmlns:a16="http://schemas.microsoft.com/office/drawing/2014/main" id="{FB376929-AA1E-458D-8024-CF01D28E2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7650" y="59944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C6BC152-C8E4-48BA-A6F9-1ECBC7E2E9EA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5761038"/>
            <a:ext cx="2057400" cy="635000"/>
            <a:chOff x="2310653" y="5761038"/>
            <a:chExt cx="2057400" cy="635000"/>
          </a:xfrm>
        </p:grpSpPr>
        <p:sp>
          <p:nvSpPr>
            <p:cNvPr id="46102" name="TextBox 2">
              <a:extLst>
                <a:ext uri="{FF2B5EF4-FFF2-40B4-BE49-F238E27FC236}">
                  <a16:creationId xmlns:a16="http://schemas.microsoft.com/office/drawing/2014/main" id="{724EB1D2-9F5C-4B25-B752-D3724C9E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653" y="5821363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6103" name="Text Box 59">
              <a:extLst>
                <a:ext uri="{FF2B5EF4-FFF2-40B4-BE49-F238E27FC236}">
                  <a16:creationId xmlns:a16="http://schemas.microsoft.com/office/drawing/2014/main" id="{8DAB4AAE-9991-4EE6-9D8B-AE45F7927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053" y="5761038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      </a:t>
              </a:r>
            </a:p>
          </p:txBody>
        </p:sp>
        <p:sp>
          <p:nvSpPr>
            <p:cNvPr id="46104" name="Line 60">
              <a:extLst>
                <a:ext uri="{FF2B5EF4-FFF2-40B4-BE49-F238E27FC236}">
                  <a16:creationId xmlns:a16="http://schemas.microsoft.com/office/drawing/2014/main" id="{DB8F86AC-B3D3-4611-8E33-F0F157A6D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053" y="576103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62">
              <a:extLst>
                <a:ext uri="{FF2B5EF4-FFF2-40B4-BE49-F238E27FC236}">
                  <a16:creationId xmlns:a16="http://schemas.microsoft.com/office/drawing/2014/main" id="{ACC36881-19BD-49D0-A376-D3C57D9B1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903" y="576103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75">
              <a:extLst>
                <a:ext uri="{FF2B5EF4-FFF2-40B4-BE49-F238E27FC236}">
                  <a16:creationId xmlns:a16="http://schemas.microsoft.com/office/drawing/2014/main" id="{D639325B-1B1A-4182-B091-C37D85173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2191" y="576103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76">
              <a:extLst>
                <a:ext uri="{FF2B5EF4-FFF2-40B4-BE49-F238E27FC236}">
                  <a16:creationId xmlns:a16="http://schemas.microsoft.com/office/drawing/2014/main" id="{557AF630-EC6E-4DF0-84D9-A887648B3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3628" y="576103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77">
              <a:extLst>
                <a:ext uri="{FF2B5EF4-FFF2-40B4-BE49-F238E27FC236}">
                  <a16:creationId xmlns:a16="http://schemas.microsoft.com/office/drawing/2014/main" id="{B82C2AE2-EF55-4246-A77E-907DB3A86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7653" y="576103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Line 78">
              <a:extLst>
                <a:ext uri="{FF2B5EF4-FFF2-40B4-BE49-F238E27FC236}">
                  <a16:creationId xmlns:a16="http://schemas.microsoft.com/office/drawing/2014/main" id="{65355435-4636-4972-8F94-0E3199D2E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091" y="576103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TextBox 114">
              <a:extLst>
                <a:ext uri="{FF2B5EF4-FFF2-40B4-BE49-F238E27FC236}">
                  <a16:creationId xmlns:a16="http://schemas.microsoft.com/office/drawing/2014/main" id="{F5A754B6-3DA4-43D3-8032-110D5BFCF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253" y="5821363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6111" name="Line 85">
              <a:extLst>
                <a:ext uri="{FF2B5EF4-FFF2-40B4-BE49-F238E27FC236}">
                  <a16:creationId xmlns:a16="http://schemas.microsoft.com/office/drawing/2014/main" id="{A8B9B472-2FE5-4EE4-9255-6A132FA17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053" y="5965826"/>
              <a:ext cx="284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52">
              <a:extLst>
                <a:ext uri="{FF2B5EF4-FFF2-40B4-BE49-F238E27FC236}">
                  <a16:creationId xmlns:a16="http://schemas.microsoft.com/office/drawing/2014/main" id="{9EE08516-1FF9-472C-9865-93948E680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903" y="6065838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Line 52">
              <a:extLst>
                <a:ext uri="{FF2B5EF4-FFF2-40B4-BE49-F238E27FC236}">
                  <a16:creationId xmlns:a16="http://schemas.microsoft.com/office/drawing/2014/main" id="{02B3887B-56AF-4F5A-A012-5171339B8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0453" y="6040438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F45AFC-8811-4BA0-A684-C8E8DB70CC6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16250"/>
            <a:ext cx="2032000" cy="641350"/>
            <a:chOff x="609600" y="3117850"/>
            <a:chExt cx="2032000" cy="641350"/>
          </a:xfrm>
        </p:grpSpPr>
        <p:sp>
          <p:nvSpPr>
            <p:cNvPr id="46090" name="Text Box 59">
              <a:extLst>
                <a:ext uri="{FF2B5EF4-FFF2-40B4-BE49-F238E27FC236}">
                  <a16:creationId xmlns:a16="http://schemas.microsoft.com/office/drawing/2014/main" id="{4BF9FC2B-F017-4C0A-AD97-23534E074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11785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1     2      4</a:t>
              </a:r>
            </a:p>
          </p:txBody>
        </p:sp>
        <p:sp>
          <p:nvSpPr>
            <p:cNvPr id="46091" name="Line 60">
              <a:extLst>
                <a:ext uri="{FF2B5EF4-FFF2-40B4-BE49-F238E27FC236}">
                  <a16:creationId xmlns:a16="http://schemas.microsoft.com/office/drawing/2014/main" id="{9DA1992A-E879-42B6-BCB6-9FEC28F5C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31178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Line 62">
              <a:extLst>
                <a:ext uri="{FF2B5EF4-FFF2-40B4-BE49-F238E27FC236}">
                  <a16:creationId xmlns:a16="http://schemas.microsoft.com/office/drawing/2014/main" id="{33C3AC09-4664-4147-A3EF-5CEEDA72B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450" y="31178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Line 75">
              <a:extLst>
                <a:ext uri="{FF2B5EF4-FFF2-40B4-BE49-F238E27FC236}">
                  <a16:creationId xmlns:a16="http://schemas.microsoft.com/office/drawing/2014/main" id="{747B668A-AE7A-41AC-9777-0D299A2D1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738" y="31178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76">
              <a:extLst>
                <a:ext uri="{FF2B5EF4-FFF2-40B4-BE49-F238E27FC236}">
                  <a16:creationId xmlns:a16="http://schemas.microsoft.com/office/drawing/2014/main" id="{21936D2F-DBBF-4C4A-8A13-95686F56A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175" y="31178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77">
              <a:extLst>
                <a:ext uri="{FF2B5EF4-FFF2-40B4-BE49-F238E27FC236}">
                  <a16:creationId xmlns:a16="http://schemas.microsoft.com/office/drawing/2014/main" id="{4E98D141-3880-494D-B091-1BB6737F8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1178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78">
              <a:extLst>
                <a:ext uri="{FF2B5EF4-FFF2-40B4-BE49-F238E27FC236}">
                  <a16:creationId xmlns:a16="http://schemas.microsoft.com/office/drawing/2014/main" id="{7902EE72-017D-4CCD-A5E0-BF46F513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638" y="31178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TextBox 105">
              <a:extLst>
                <a:ext uri="{FF2B5EF4-FFF2-40B4-BE49-F238E27FC236}">
                  <a16:creationId xmlns:a16="http://schemas.microsoft.com/office/drawing/2014/main" id="{C6E79563-9739-4D9C-8701-C0A59F311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800" y="3138488"/>
              <a:ext cx="30480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6098" name="Line 85">
              <a:extLst>
                <a:ext uri="{FF2B5EF4-FFF2-40B4-BE49-F238E27FC236}">
                  <a16:creationId xmlns:a16="http://schemas.microsoft.com/office/drawing/2014/main" id="{D057C3BB-CC1F-4A42-BABC-906DAE04C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200" y="3290888"/>
              <a:ext cx="284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52">
              <a:extLst>
                <a:ext uri="{FF2B5EF4-FFF2-40B4-BE49-F238E27FC236}">
                  <a16:creationId xmlns:a16="http://schemas.microsoft.com/office/drawing/2014/main" id="{66AA3503-CB3B-41D3-B9DE-3457F424C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450" y="34290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52">
              <a:extLst>
                <a:ext uri="{FF2B5EF4-FFF2-40B4-BE49-F238E27FC236}">
                  <a16:creationId xmlns:a16="http://schemas.microsoft.com/office/drawing/2014/main" id="{1732589D-A37B-40CB-AA92-1F884851D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188" y="3429000"/>
              <a:ext cx="9525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52">
              <a:extLst>
                <a:ext uri="{FF2B5EF4-FFF2-40B4-BE49-F238E27FC236}">
                  <a16:creationId xmlns:a16="http://schemas.microsoft.com/office/drawing/2014/main" id="{47A15547-2D1A-4C0D-A3C3-82BB17380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050" y="34036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6C1715-89FA-4AEC-B7A7-2F0217569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64215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36" grpId="0" build="p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B36ED755-6789-4241-9DF8-A12EE7D4C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Examples of B+ trees</a:t>
            </a:r>
          </a:p>
        </p:txBody>
      </p:sp>
      <p:sp>
        <p:nvSpPr>
          <p:cNvPr id="6158" name="Text Box 52">
            <a:extLst>
              <a:ext uri="{FF2B5EF4-FFF2-40B4-BE49-F238E27FC236}">
                <a16:creationId xmlns:a16="http://schemas.microsoft.com/office/drawing/2014/main" id="{A55242F3-F49F-45C1-B861-905E87794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153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1"/>
                </a:solidFill>
              </a:rPr>
              <a:t>Step 3: insert 3, 11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D6253C-93DF-42B3-A38A-6592464DB32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52600"/>
            <a:ext cx="3784600" cy="1320800"/>
            <a:chOff x="457200" y="1752600"/>
            <a:chExt cx="3784600" cy="1320800"/>
          </a:xfrm>
        </p:grpSpPr>
        <p:sp>
          <p:nvSpPr>
            <p:cNvPr id="47161" name="Line 69">
              <a:extLst>
                <a:ext uri="{FF2B5EF4-FFF2-40B4-BE49-F238E27FC236}">
                  <a16:creationId xmlns:a16="http://schemas.microsoft.com/office/drawing/2014/main" id="{8E062C5F-E3DB-411C-9461-056627BE7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103438"/>
              <a:ext cx="914400" cy="334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Line 70">
              <a:extLst>
                <a:ext uri="{FF2B5EF4-FFF2-40B4-BE49-F238E27FC236}">
                  <a16:creationId xmlns:a16="http://schemas.microsoft.com/office/drawing/2014/main" id="{41464046-B0BE-49E5-A147-E89C33165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950" y="2073275"/>
              <a:ext cx="407988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Text Box 59">
              <a:extLst>
                <a:ext uri="{FF2B5EF4-FFF2-40B4-BE49-F238E27FC236}">
                  <a16:creationId xmlns:a16="http://schemas.microsoft.com/office/drawing/2014/main" id="{55DD6AB8-C682-4FC5-B5FB-059E19723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1     2      </a:t>
              </a:r>
              <a:endParaRPr lang="en-US" altLang="en-US" sz="1700" b="1">
                <a:solidFill>
                  <a:srgbClr val="3366FF"/>
                </a:solidFill>
              </a:endParaRPr>
            </a:p>
          </p:txBody>
        </p:sp>
        <p:sp>
          <p:nvSpPr>
            <p:cNvPr id="47164" name="Line 60">
              <a:extLst>
                <a:ext uri="{FF2B5EF4-FFF2-40B4-BE49-F238E27FC236}">
                  <a16:creationId xmlns:a16="http://schemas.microsoft.com/office/drawing/2014/main" id="{70FFFAB6-186A-484D-92B6-BD49CE9FB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2438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Line 62">
              <a:extLst>
                <a:ext uri="{FF2B5EF4-FFF2-40B4-BE49-F238E27FC236}">
                  <a16:creationId xmlns:a16="http://schemas.microsoft.com/office/drawing/2014/main" id="{93018FBE-6AB1-42F3-8E45-DA0743F3C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050" y="2438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Line 75">
              <a:extLst>
                <a:ext uri="{FF2B5EF4-FFF2-40B4-BE49-F238E27FC236}">
                  <a16:creationId xmlns:a16="http://schemas.microsoft.com/office/drawing/2014/main" id="{57D3B881-D8E3-4AFD-8FF9-66363A6F9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338" y="2438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7" name="Line 76">
              <a:extLst>
                <a:ext uri="{FF2B5EF4-FFF2-40B4-BE49-F238E27FC236}">
                  <a16:creationId xmlns:a16="http://schemas.microsoft.com/office/drawing/2014/main" id="{A2C4224A-8839-4A7C-9754-AEB740E1F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4775" y="2438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8" name="Line 77">
              <a:extLst>
                <a:ext uri="{FF2B5EF4-FFF2-40B4-BE49-F238E27FC236}">
                  <a16:creationId xmlns:a16="http://schemas.microsoft.com/office/drawing/2014/main" id="{7427678A-7E1F-41E8-93FC-3B46D9364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2438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9" name="Line 78">
              <a:extLst>
                <a:ext uri="{FF2B5EF4-FFF2-40B4-BE49-F238E27FC236}">
                  <a16:creationId xmlns:a16="http://schemas.microsoft.com/office/drawing/2014/main" id="{EC93D90D-DD62-4F9E-A2D8-FD6222DFC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238" y="2438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0" name="Line 85">
              <a:extLst>
                <a:ext uri="{FF2B5EF4-FFF2-40B4-BE49-F238E27FC236}">
                  <a16:creationId xmlns:a16="http://schemas.microsoft.com/office/drawing/2014/main" id="{96035CE2-4398-478A-A168-FC7E33FB8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5638" y="2643188"/>
              <a:ext cx="284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1" name="TextBox 2">
              <a:extLst>
                <a:ext uri="{FF2B5EF4-FFF2-40B4-BE49-F238E27FC236}">
                  <a16:creationId xmlns:a16="http://schemas.microsoft.com/office/drawing/2014/main" id="{7CC62CBF-D6E3-427E-8F03-5064B0FAB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400" y="24987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7172" name="Text Box 59">
              <a:extLst>
                <a:ext uri="{FF2B5EF4-FFF2-40B4-BE49-F238E27FC236}">
                  <a16:creationId xmlns:a16="http://schemas.microsoft.com/office/drawing/2014/main" id="{F0071427-A4B2-446F-9F3F-9C4CFA149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24384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4     9      </a:t>
              </a:r>
              <a:endParaRPr lang="en-US" altLang="en-US" sz="1700" b="1">
                <a:solidFill>
                  <a:srgbClr val="3366FF"/>
                </a:solidFill>
              </a:endParaRPr>
            </a:p>
          </p:txBody>
        </p:sp>
        <p:sp>
          <p:nvSpPr>
            <p:cNvPr id="47173" name="Line 60">
              <a:extLst>
                <a:ext uri="{FF2B5EF4-FFF2-40B4-BE49-F238E27FC236}">
                  <a16:creationId xmlns:a16="http://schemas.microsoft.com/office/drawing/2014/main" id="{B7937AEF-8909-4E6C-AB50-06AEAD950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438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Line 62">
              <a:extLst>
                <a:ext uri="{FF2B5EF4-FFF2-40B4-BE49-F238E27FC236}">
                  <a16:creationId xmlns:a16="http://schemas.microsoft.com/office/drawing/2014/main" id="{E65895FE-90C7-4E20-B44E-6903F5587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0650" y="2438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5" name="Line 75">
              <a:extLst>
                <a:ext uri="{FF2B5EF4-FFF2-40B4-BE49-F238E27FC236}">
                  <a16:creationId xmlns:a16="http://schemas.microsoft.com/office/drawing/2014/main" id="{B6904CA0-FC9B-4F1D-9D6E-1022F4D97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938" y="2438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6" name="Line 76">
              <a:extLst>
                <a:ext uri="{FF2B5EF4-FFF2-40B4-BE49-F238E27FC236}">
                  <a16:creationId xmlns:a16="http://schemas.microsoft.com/office/drawing/2014/main" id="{733F9CCE-7571-45F4-98B9-777BCEA55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375" y="2438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7" name="Line 77">
              <a:extLst>
                <a:ext uri="{FF2B5EF4-FFF2-40B4-BE49-F238E27FC236}">
                  <a16:creationId xmlns:a16="http://schemas.microsoft.com/office/drawing/2014/main" id="{EDA01EB9-04A5-46F5-BF33-45C6953BB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2438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8" name="Line 78">
              <a:extLst>
                <a:ext uri="{FF2B5EF4-FFF2-40B4-BE49-F238E27FC236}">
                  <a16:creationId xmlns:a16="http://schemas.microsoft.com/office/drawing/2014/main" id="{4694F7D9-3392-4D1C-A2BE-EBF8FA64A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838" y="2438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9" name="TextBox 114">
              <a:extLst>
                <a:ext uri="{FF2B5EF4-FFF2-40B4-BE49-F238E27FC236}">
                  <a16:creationId xmlns:a16="http://schemas.microsoft.com/office/drawing/2014/main" id="{5B513F4D-B2A6-4EC7-8E84-3172E2750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7000" y="24987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7180" name="Text Box 59">
              <a:extLst>
                <a:ext uri="{FF2B5EF4-FFF2-40B4-BE49-F238E27FC236}">
                  <a16:creationId xmlns:a16="http://schemas.microsoft.com/office/drawing/2014/main" id="{CF4C0CED-F544-4935-8E43-A1D19CC7A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17526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      </a:t>
              </a:r>
            </a:p>
          </p:txBody>
        </p:sp>
        <p:sp>
          <p:nvSpPr>
            <p:cNvPr id="47181" name="Line 60">
              <a:extLst>
                <a:ext uri="{FF2B5EF4-FFF2-40B4-BE49-F238E27FC236}">
                  <a16:creationId xmlns:a16="http://schemas.microsoft.com/office/drawing/2014/main" id="{6B11A94E-CE69-438A-A5C9-2B6F29CCF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950" y="17526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Line 62">
              <a:extLst>
                <a:ext uri="{FF2B5EF4-FFF2-40B4-BE49-F238E27FC236}">
                  <a16:creationId xmlns:a16="http://schemas.microsoft.com/office/drawing/2014/main" id="{BE30CA7A-B4F9-493D-B8CE-BBA7A0FD4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17526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3" name="Line 75">
              <a:extLst>
                <a:ext uri="{FF2B5EF4-FFF2-40B4-BE49-F238E27FC236}">
                  <a16:creationId xmlns:a16="http://schemas.microsoft.com/office/drawing/2014/main" id="{C6958217-086A-4345-A80D-6DBDC81A2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938" y="17526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4" name="Line 76">
              <a:extLst>
                <a:ext uri="{FF2B5EF4-FFF2-40B4-BE49-F238E27FC236}">
                  <a16:creationId xmlns:a16="http://schemas.microsoft.com/office/drawing/2014/main" id="{B2DA1107-3DD9-454A-9B50-AAA6F2EF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75" y="17526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5" name="Line 77">
              <a:extLst>
                <a:ext uri="{FF2B5EF4-FFF2-40B4-BE49-F238E27FC236}">
                  <a16:creationId xmlns:a16="http://schemas.microsoft.com/office/drawing/2014/main" id="{8525CD0A-0B38-4479-8B8E-895D6D70C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400" y="17526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6" name="Line 78">
              <a:extLst>
                <a:ext uri="{FF2B5EF4-FFF2-40B4-BE49-F238E27FC236}">
                  <a16:creationId xmlns:a16="http://schemas.microsoft.com/office/drawing/2014/main" id="{F477458F-DCEC-4F9F-96A3-173F49750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17526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7" name="Line 85">
              <a:extLst>
                <a:ext uri="{FF2B5EF4-FFF2-40B4-BE49-F238E27FC236}">
                  <a16:creationId xmlns:a16="http://schemas.microsoft.com/office/drawing/2014/main" id="{224A6A5B-9129-462D-AE41-E94DE304B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2643188"/>
              <a:ext cx="284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8" name="Line 52">
              <a:extLst>
                <a:ext uri="{FF2B5EF4-FFF2-40B4-BE49-F238E27FC236}">
                  <a16:creationId xmlns:a16="http://schemas.microsoft.com/office/drawing/2014/main" id="{83F597D1-9C88-4607-8209-29B2C0107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050" y="27178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9" name="Line 52">
              <a:extLst>
                <a:ext uri="{FF2B5EF4-FFF2-40B4-BE49-F238E27FC236}">
                  <a16:creationId xmlns:a16="http://schemas.microsoft.com/office/drawing/2014/main" id="{C680036A-9648-46EA-BF8A-4C165CE09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250" y="27178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0" name="Line 52">
              <a:extLst>
                <a:ext uri="{FF2B5EF4-FFF2-40B4-BE49-F238E27FC236}">
                  <a16:creationId xmlns:a16="http://schemas.microsoft.com/office/drawing/2014/main" id="{8F4E6017-06E0-4260-BEB1-BF81950FF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0650" y="27432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1" name="Line 52">
              <a:extLst>
                <a:ext uri="{FF2B5EF4-FFF2-40B4-BE49-F238E27FC236}">
                  <a16:creationId xmlns:a16="http://schemas.microsoft.com/office/drawing/2014/main" id="{C5CFBA5D-76E7-4B77-BF23-F329EE158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27178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91" name="Text Box 52">
            <a:extLst>
              <a:ext uri="{FF2B5EF4-FFF2-40B4-BE49-F238E27FC236}">
                <a16:creationId xmlns:a16="http://schemas.microsoft.com/office/drawing/2014/main" id="{B4AB39A9-265D-4E26-B547-75A71A71F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76602"/>
            <a:ext cx="81534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1"/>
                </a:solidFill>
              </a:rPr>
              <a:t>Step 4: insert 7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sz="2000"/>
              <a:t>Although you push 7 on the stack when allocating a new block, it is considered when deciding the split: 4  9 11. So the split is at 4 </a:t>
            </a:r>
            <a:r>
              <a:rPr lang="en-US" altLang="en-US" sz="2000">
                <a:solidFill>
                  <a:srgbClr val="3366FF"/>
                </a:solidFill>
              </a:rPr>
              <a:t>7</a:t>
            </a:r>
            <a:r>
              <a:rPr lang="en-US" altLang="en-US" sz="2000"/>
              <a:t> | 9 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419742-C89C-4214-BDE0-48E3873EE15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470400"/>
            <a:ext cx="5562600" cy="1320800"/>
            <a:chOff x="609600" y="4470400"/>
            <a:chExt cx="5562600" cy="1320800"/>
          </a:xfrm>
        </p:grpSpPr>
        <p:sp>
          <p:nvSpPr>
            <p:cNvPr id="47116" name="Line 69">
              <a:extLst>
                <a:ext uri="{FF2B5EF4-FFF2-40B4-BE49-F238E27FC236}">
                  <a16:creationId xmlns:a16="http://schemas.microsoft.com/office/drawing/2014/main" id="{83335810-36EC-4CEB-9052-A17EF172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600" y="4821238"/>
              <a:ext cx="914400" cy="334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Line 70">
              <a:extLst>
                <a:ext uri="{FF2B5EF4-FFF2-40B4-BE49-F238E27FC236}">
                  <a16:creationId xmlns:a16="http://schemas.microsoft.com/office/drawing/2014/main" id="{803173FD-2962-4A3C-9F27-517B8B3CE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350" y="4791075"/>
              <a:ext cx="407988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Text Box 59">
              <a:extLst>
                <a:ext uri="{FF2B5EF4-FFF2-40B4-BE49-F238E27FC236}">
                  <a16:creationId xmlns:a16="http://schemas.microsoft.com/office/drawing/2014/main" id="{E6FDD9CE-58C1-49F3-A7A5-188546833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1562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1     2      3</a:t>
              </a:r>
            </a:p>
          </p:txBody>
        </p:sp>
        <p:sp>
          <p:nvSpPr>
            <p:cNvPr id="47119" name="Line 60">
              <a:extLst>
                <a:ext uri="{FF2B5EF4-FFF2-40B4-BE49-F238E27FC236}">
                  <a16:creationId xmlns:a16="http://schemas.microsoft.com/office/drawing/2014/main" id="{4FE434C7-E601-457F-8BE2-796F90378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62">
              <a:extLst>
                <a:ext uri="{FF2B5EF4-FFF2-40B4-BE49-F238E27FC236}">
                  <a16:creationId xmlns:a16="http://schemas.microsoft.com/office/drawing/2014/main" id="{345A08DC-33DA-4F1E-87CC-E65BE48A4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450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Line 75">
              <a:extLst>
                <a:ext uri="{FF2B5EF4-FFF2-40B4-BE49-F238E27FC236}">
                  <a16:creationId xmlns:a16="http://schemas.microsoft.com/office/drawing/2014/main" id="{816C07FE-A594-4DF4-9B4F-AB05EE1F1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738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Line 76">
              <a:extLst>
                <a:ext uri="{FF2B5EF4-FFF2-40B4-BE49-F238E27FC236}">
                  <a16:creationId xmlns:a16="http://schemas.microsoft.com/office/drawing/2014/main" id="{B4EE7957-EEBB-4036-B85D-7F71F52D6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175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77">
              <a:extLst>
                <a:ext uri="{FF2B5EF4-FFF2-40B4-BE49-F238E27FC236}">
                  <a16:creationId xmlns:a16="http://schemas.microsoft.com/office/drawing/2014/main" id="{352256CB-38F9-47BE-AEA5-F717DE5BD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78">
              <a:extLst>
                <a:ext uri="{FF2B5EF4-FFF2-40B4-BE49-F238E27FC236}">
                  <a16:creationId xmlns:a16="http://schemas.microsoft.com/office/drawing/2014/main" id="{77E66B3B-703A-4E22-AEEE-CFEAF92B6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638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85">
              <a:extLst>
                <a:ext uri="{FF2B5EF4-FFF2-40B4-BE49-F238E27FC236}">
                  <a16:creationId xmlns:a16="http://schemas.microsoft.com/office/drawing/2014/main" id="{C9A7C974-896F-4505-A6EF-D1BDDF6D3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8038" y="5360988"/>
              <a:ext cx="284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TextBox 60">
              <a:extLst>
                <a:ext uri="{FF2B5EF4-FFF2-40B4-BE49-F238E27FC236}">
                  <a16:creationId xmlns:a16="http://schemas.microsoft.com/office/drawing/2014/main" id="{65769B97-A97F-44C1-B5BE-393C2E306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800" y="52165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7127" name="Text Box 59">
              <a:extLst>
                <a:ext uri="{FF2B5EF4-FFF2-40B4-BE49-F238E27FC236}">
                  <a16:creationId xmlns:a16="http://schemas.microsoft.com/office/drawing/2014/main" id="{2F271C0C-B1CE-4C6C-B00C-B60A1AF96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51562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</a:t>
              </a:r>
              <a:r>
                <a:rPr lang="en-US" altLang="en-US" sz="1700" b="1">
                  <a:solidFill>
                    <a:srgbClr val="3366FF"/>
                  </a:solidFill>
                </a:rPr>
                <a:t>7</a:t>
              </a:r>
              <a:r>
                <a:rPr lang="en-US" altLang="en-US" sz="1700" b="1"/>
                <a:t>     </a:t>
              </a:r>
              <a:endParaRPr lang="en-US" altLang="en-US" sz="1700" b="1">
                <a:solidFill>
                  <a:srgbClr val="3366FF"/>
                </a:solidFill>
              </a:endParaRPr>
            </a:p>
          </p:txBody>
        </p:sp>
        <p:sp>
          <p:nvSpPr>
            <p:cNvPr id="47128" name="Line 60">
              <a:extLst>
                <a:ext uri="{FF2B5EF4-FFF2-40B4-BE49-F238E27FC236}">
                  <a16:creationId xmlns:a16="http://schemas.microsoft.com/office/drawing/2014/main" id="{A1458AAE-CBA9-4ED5-AE4E-578FDB82F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62">
              <a:extLst>
                <a:ext uri="{FF2B5EF4-FFF2-40B4-BE49-F238E27FC236}">
                  <a16:creationId xmlns:a16="http://schemas.microsoft.com/office/drawing/2014/main" id="{BDFCBA9C-8FB0-4DEA-91B6-AD8AACE06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3050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75">
              <a:extLst>
                <a:ext uri="{FF2B5EF4-FFF2-40B4-BE49-F238E27FC236}">
                  <a16:creationId xmlns:a16="http://schemas.microsoft.com/office/drawing/2014/main" id="{8C24D003-C51A-4B24-A3BD-D6F894BD0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338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76">
              <a:extLst>
                <a:ext uri="{FF2B5EF4-FFF2-40B4-BE49-F238E27FC236}">
                  <a16:creationId xmlns:a16="http://schemas.microsoft.com/office/drawing/2014/main" id="{9F8F30F1-E51A-4B22-B3BA-34259EA63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775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Line 77">
              <a:extLst>
                <a:ext uri="{FF2B5EF4-FFF2-40B4-BE49-F238E27FC236}">
                  <a16:creationId xmlns:a16="http://schemas.microsoft.com/office/drawing/2014/main" id="{8B875EB8-863D-4F61-B032-098C27AD5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Line 78">
              <a:extLst>
                <a:ext uri="{FF2B5EF4-FFF2-40B4-BE49-F238E27FC236}">
                  <a16:creationId xmlns:a16="http://schemas.microsoft.com/office/drawing/2014/main" id="{36523D6E-BA86-410F-B58B-C76C2BEE1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5238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TextBox 69">
              <a:extLst>
                <a:ext uri="{FF2B5EF4-FFF2-40B4-BE49-F238E27FC236}">
                  <a16:creationId xmlns:a16="http://schemas.microsoft.com/office/drawing/2014/main" id="{4735FCD4-1DE8-44FB-B1A0-49B8AD326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400" y="52165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7135" name="Text Box 59">
              <a:extLst>
                <a:ext uri="{FF2B5EF4-FFF2-40B4-BE49-F238E27FC236}">
                  <a16:creationId xmlns:a16="http://schemas.microsoft.com/office/drawing/2014/main" id="{A82A909B-00CD-4A30-8FD0-AC90AD3F9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44704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4      9           </a:t>
              </a:r>
            </a:p>
          </p:txBody>
        </p:sp>
        <p:sp>
          <p:nvSpPr>
            <p:cNvPr id="47136" name="Line 60">
              <a:extLst>
                <a:ext uri="{FF2B5EF4-FFF2-40B4-BE49-F238E27FC236}">
                  <a16:creationId xmlns:a16="http://schemas.microsoft.com/office/drawing/2014/main" id="{63740973-C9D7-4718-B199-56C00C436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350" y="4470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Line 62">
              <a:extLst>
                <a:ext uri="{FF2B5EF4-FFF2-40B4-BE49-F238E27FC236}">
                  <a16:creationId xmlns:a16="http://schemas.microsoft.com/office/drawing/2014/main" id="{0BEFE15A-75D7-4260-9D75-A96137550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470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8" name="Line 75">
              <a:extLst>
                <a:ext uri="{FF2B5EF4-FFF2-40B4-BE49-F238E27FC236}">
                  <a16:creationId xmlns:a16="http://schemas.microsoft.com/office/drawing/2014/main" id="{16387139-BF63-4727-B92F-52A30F601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338" y="4470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Line 76">
              <a:extLst>
                <a:ext uri="{FF2B5EF4-FFF2-40B4-BE49-F238E27FC236}">
                  <a16:creationId xmlns:a16="http://schemas.microsoft.com/office/drawing/2014/main" id="{E4A6B2E8-B7FE-4C1A-8CDA-C8D3C65A5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775" y="4470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0" name="Line 77">
              <a:extLst>
                <a:ext uri="{FF2B5EF4-FFF2-40B4-BE49-F238E27FC236}">
                  <a16:creationId xmlns:a16="http://schemas.microsoft.com/office/drawing/2014/main" id="{B8A5D1B0-9D64-4CBA-8FB6-FE5623E57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800" y="4470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Line 78">
              <a:extLst>
                <a:ext uri="{FF2B5EF4-FFF2-40B4-BE49-F238E27FC236}">
                  <a16:creationId xmlns:a16="http://schemas.microsoft.com/office/drawing/2014/main" id="{BB7AABC5-34DC-41B2-8F91-6436046AC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4470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85">
              <a:extLst>
                <a:ext uri="{FF2B5EF4-FFF2-40B4-BE49-F238E27FC236}">
                  <a16:creationId xmlns:a16="http://schemas.microsoft.com/office/drawing/2014/main" id="{6E29A36C-52FE-488D-9429-893524F0B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5360988"/>
              <a:ext cx="284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52">
              <a:extLst>
                <a:ext uri="{FF2B5EF4-FFF2-40B4-BE49-F238E27FC236}">
                  <a16:creationId xmlns:a16="http://schemas.microsoft.com/office/drawing/2014/main" id="{DBFEF0DD-794D-4981-8C29-980AEA33C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450" y="54356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52">
              <a:extLst>
                <a:ext uri="{FF2B5EF4-FFF2-40B4-BE49-F238E27FC236}">
                  <a16:creationId xmlns:a16="http://schemas.microsoft.com/office/drawing/2014/main" id="{FA1B6D99-9659-464D-9231-E45D8AD9E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7650" y="54356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52">
              <a:extLst>
                <a:ext uri="{FF2B5EF4-FFF2-40B4-BE49-F238E27FC236}">
                  <a16:creationId xmlns:a16="http://schemas.microsoft.com/office/drawing/2014/main" id="{43BEAD52-E00C-4498-8FC9-005B4E288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3050" y="54610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Line 52">
              <a:extLst>
                <a:ext uri="{FF2B5EF4-FFF2-40B4-BE49-F238E27FC236}">
                  <a16:creationId xmlns:a16="http://schemas.microsoft.com/office/drawing/2014/main" id="{3198B942-6413-4608-8717-10A0743E1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54356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52">
              <a:extLst>
                <a:ext uri="{FF2B5EF4-FFF2-40B4-BE49-F238E27FC236}">
                  <a16:creationId xmlns:a16="http://schemas.microsoft.com/office/drawing/2014/main" id="{B675CC6D-0997-4B2D-A898-BD4D5B8D8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541655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TextBox 83">
              <a:extLst>
                <a:ext uri="{FF2B5EF4-FFF2-40B4-BE49-F238E27FC236}">
                  <a16:creationId xmlns:a16="http://schemas.microsoft.com/office/drawing/2014/main" id="{4C264B8E-6072-4E64-8459-60E42EA06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52165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7149" name="Text Box 59">
              <a:extLst>
                <a:ext uri="{FF2B5EF4-FFF2-40B4-BE49-F238E27FC236}">
                  <a16:creationId xmlns:a16="http://schemas.microsoft.com/office/drawing/2014/main" id="{13E60F68-F9F0-4E20-9A04-F0A07513C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200" y="51562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9     11   </a:t>
              </a:r>
              <a:endParaRPr lang="en-US" altLang="en-US" sz="1700" b="1">
                <a:solidFill>
                  <a:srgbClr val="3366FF"/>
                </a:solidFill>
              </a:endParaRPr>
            </a:p>
          </p:txBody>
        </p:sp>
        <p:sp>
          <p:nvSpPr>
            <p:cNvPr id="47150" name="Line 60">
              <a:extLst>
                <a:ext uri="{FF2B5EF4-FFF2-40B4-BE49-F238E27FC236}">
                  <a16:creationId xmlns:a16="http://schemas.microsoft.com/office/drawing/2014/main" id="{F4C64F02-D791-4AB5-9295-DCF1689ED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1200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62">
              <a:extLst>
                <a:ext uri="{FF2B5EF4-FFF2-40B4-BE49-F238E27FC236}">
                  <a16:creationId xmlns:a16="http://schemas.microsoft.com/office/drawing/2014/main" id="{839095B2-DFA2-4BF6-A452-08330DF3B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75">
              <a:extLst>
                <a:ext uri="{FF2B5EF4-FFF2-40B4-BE49-F238E27FC236}">
                  <a16:creationId xmlns:a16="http://schemas.microsoft.com/office/drawing/2014/main" id="{79BB9056-12ED-45CC-ACD7-1121A544A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8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Line 76">
              <a:extLst>
                <a:ext uri="{FF2B5EF4-FFF2-40B4-BE49-F238E27FC236}">
                  <a16:creationId xmlns:a16="http://schemas.microsoft.com/office/drawing/2014/main" id="{3AD032C0-1B42-4627-8C88-576DFABE1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775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77">
              <a:extLst>
                <a:ext uri="{FF2B5EF4-FFF2-40B4-BE49-F238E27FC236}">
                  <a16:creationId xmlns:a16="http://schemas.microsoft.com/office/drawing/2014/main" id="{18F6E420-98A3-4733-B1DF-90CFBEB81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800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Line 78">
              <a:extLst>
                <a:ext uri="{FF2B5EF4-FFF2-40B4-BE49-F238E27FC236}">
                  <a16:creationId xmlns:a16="http://schemas.microsoft.com/office/drawing/2014/main" id="{9592E3CC-103F-497B-8DEA-24AF50A8B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3238" y="515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TextBox 133">
              <a:extLst>
                <a:ext uri="{FF2B5EF4-FFF2-40B4-BE49-F238E27FC236}">
                  <a16:creationId xmlns:a16="http://schemas.microsoft.com/office/drawing/2014/main" id="{F32AFEE7-937D-4609-B8C4-15E4C4204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52165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7157" name="Line 85">
              <a:extLst>
                <a:ext uri="{FF2B5EF4-FFF2-40B4-BE49-F238E27FC236}">
                  <a16:creationId xmlns:a16="http://schemas.microsoft.com/office/drawing/2014/main" id="{2FBC8136-8FF7-4F33-B4D5-3288F32EE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200" y="5360988"/>
              <a:ext cx="284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52">
              <a:extLst>
                <a:ext uri="{FF2B5EF4-FFF2-40B4-BE49-F238E27FC236}">
                  <a16:creationId xmlns:a16="http://schemas.microsoft.com/office/drawing/2014/main" id="{49F78A1D-7A83-4DDB-BA0E-E0567D9D9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54610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52">
              <a:extLst>
                <a:ext uri="{FF2B5EF4-FFF2-40B4-BE49-F238E27FC236}">
                  <a16:creationId xmlns:a16="http://schemas.microsoft.com/office/drawing/2014/main" id="{BB8E79C9-8817-440F-A671-F882BD134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600" y="54356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70">
              <a:extLst>
                <a:ext uri="{FF2B5EF4-FFF2-40B4-BE49-F238E27FC236}">
                  <a16:creationId xmlns:a16="http://schemas.microsoft.com/office/drawing/2014/main" id="{F775DB88-C087-4727-A77A-9804D05A5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4800600"/>
              <a:ext cx="127000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25E9CD-979D-4E23-8071-2C87F2F7B17B}"/>
              </a:ext>
            </a:extLst>
          </p:cNvPr>
          <p:cNvGrpSpPr>
            <a:grpSpLocks/>
          </p:cNvGrpSpPr>
          <p:nvPr/>
        </p:nvGrpSpPr>
        <p:grpSpPr bwMode="auto">
          <a:xfrm>
            <a:off x="3181352" y="2462215"/>
            <a:ext cx="428625" cy="561975"/>
            <a:chOff x="3162674" y="2486581"/>
            <a:chExt cx="428515" cy="561419"/>
          </a:xfrm>
        </p:grpSpPr>
        <p:sp>
          <p:nvSpPr>
            <p:cNvPr id="47114" name="TextBox 84">
              <a:extLst>
                <a:ext uri="{FF2B5EF4-FFF2-40B4-BE49-F238E27FC236}">
                  <a16:creationId xmlns:a16="http://schemas.microsoft.com/office/drawing/2014/main" id="{AA2FF7AD-6ABD-43FB-A406-13259A623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674" y="2486581"/>
              <a:ext cx="428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accent1"/>
                  </a:solidFill>
                </a:rPr>
                <a:t>11</a:t>
              </a:r>
            </a:p>
          </p:txBody>
        </p:sp>
        <p:sp>
          <p:nvSpPr>
            <p:cNvPr id="47115" name="Line 52">
              <a:extLst>
                <a:ext uri="{FF2B5EF4-FFF2-40B4-BE49-F238E27FC236}">
                  <a16:creationId xmlns:a16="http://schemas.microsoft.com/office/drawing/2014/main" id="{5DB27493-CEA1-49BF-8AB3-1CC9C76AA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27178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FC7205-27BB-4B80-90B5-2148FE1B03C8}"/>
              </a:ext>
            </a:extLst>
          </p:cNvPr>
          <p:cNvGrpSpPr>
            <a:grpSpLocks/>
          </p:cNvGrpSpPr>
          <p:nvPr/>
        </p:nvGrpSpPr>
        <p:grpSpPr bwMode="auto">
          <a:xfrm>
            <a:off x="1490663" y="2438400"/>
            <a:ext cx="361950" cy="609600"/>
            <a:chOff x="1501607" y="2438400"/>
            <a:chExt cx="362118" cy="609599"/>
          </a:xfrm>
        </p:grpSpPr>
        <p:sp>
          <p:nvSpPr>
            <p:cNvPr id="47112" name="Line 52">
              <a:extLst>
                <a:ext uri="{FF2B5EF4-FFF2-40B4-BE49-F238E27FC236}">
                  <a16:creationId xmlns:a16="http://schemas.microsoft.com/office/drawing/2014/main" id="{B75FA43B-25C8-407F-AE52-36BF8D6AA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5249" y="2569368"/>
              <a:ext cx="8476" cy="47863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TextBox 90">
              <a:extLst>
                <a:ext uri="{FF2B5EF4-FFF2-40B4-BE49-F238E27FC236}">
                  <a16:creationId xmlns:a16="http://schemas.microsoft.com/office/drawing/2014/main" id="{AFF86F16-7E65-4A47-A831-8392EB8FB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607" y="2438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accent1"/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1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F604DFA8-8468-4C58-A538-3FDB25FAA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en-US" b="1"/>
              <a:t>Access Paths or Methods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1C8E74BD-4E99-47A1-A337-D64F60873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/>
              <a:t>Tuples are typically stored and retrieved based on the value of the primary key (instead of on some internal Rid)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altLang="en-US" sz="1200"/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/>
              <a:t>Special case of context addressability (alias associate access)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altLang="en-US" sz="1200"/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 b="1" i="1"/>
              <a:t>Access Paths</a:t>
            </a:r>
            <a:r>
              <a:rPr lang="en-US" altLang="en-US"/>
              <a:t> or </a:t>
            </a:r>
            <a:r>
              <a:rPr lang="en-US" altLang="en-US" b="1" i="1"/>
              <a:t>Address algorithms</a:t>
            </a:r>
            <a:r>
              <a:rPr lang="en-US" altLang="en-US"/>
              <a:t> is a class of algorithms designed for translating attribute values into Rid or other type of internal addresses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altLang="en-US" sz="1200"/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 b="1" i="1"/>
              <a:t>Selection predicate</a:t>
            </a:r>
            <a:r>
              <a:rPr lang="en-US" altLang="en-US"/>
              <a:t> is the condition based on which the associate access is done: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E.g., based on primary key, range queries on primary key, based on secondary keys, etc.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3A1320D8-FCFC-4269-8F05-F7A9990F2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Examples of B+ trees</a:t>
            </a:r>
          </a:p>
        </p:txBody>
      </p:sp>
      <p:sp>
        <p:nvSpPr>
          <p:cNvPr id="7171" name="Text Box 52">
            <a:extLst>
              <a:ext uri="{FF2B5EF4-FFF2-40B4-BE49-F238E27FC236}">
                <a16:creationId xmlns:a16="http://schemas.microsoft.com/office/drawing/2014/main" id="{772C5394-337D-426F-8E7F-04CE8D0BC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153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1"/>
                </a:solidFill>
              </a:rPr>
              <a:t>Step 5: insert 8</a:t>
            </a:r>
          </a:p>
        </p:txBody>
      </p:sp>
      <p:sp>
        <p:nvSpPr>
          <p:cNvPr id="7183" name="Text Box 52">
            <a:extLst>
              <a:ext uri="{FF2B5EF4-FFF2-40B4-BE49-F238E27FC236}">
                <a16:creationId xmlns:a16="http://schemas.microsoft.com/office/drawing/2014/main" id="{14D06C31-9004-4163-AF33-29B53BC1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3195638"/>
            <a:ext cx="815340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1"/>
                </a:solidFill>
              </a:rPr>
              <a:t>Step 6: insert 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sz="2000"/>
              <a:t>Although you push 5 on the stack when allocating a new block, it is considered when deciding the split: 4 7 8. So the split is at 4 </a:t>
            </a:r>
            <a:r>
              <a:rPr lang="en-US" altLang="en-US" sz="2000">
                <a:solidFill>
                  <a:srgbClr val="3366FF"/>
                </a:solidFill>
              </a:rPr>
              <a:t>5</a:t>
            </a:r>
            <a:r>
              <a:rPr lang="en-US" altLang="en-US" sz="2000"/>
              <a:t> | 7 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45FF66-B138-4FA0-8138-FF016575B5E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76400"/>
            <a:ext cx="5562600" cy="1320800"/>
            <a:chOff x="609600" y="1676400"/>
            <a:chExt cx="5562600" cy="1320800"/>
          </a:xfrm>
        </p:grpSpPr>
        <p:sp>
          <p:nvSpPr>
            <p:cNvPr id="48191" name="Line 69">
              <a:extLst>
                <a:ext uri="{FF2B5EF4-FFF2-40B4-BE49-F238E27FC236}">
                  <a16:creationId xmlns:a16="http://schemas.microsoft.com/office/drawing/2014/main" id="{F1D69574-11CE-4B20-B5A8-91382325B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600" y="2027238"/>
              <a:ext cx="914400" cy="334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2" name="Line 70">
              <a:extLst>
                <a:ext uri="{FF2B5EF4-FFF2-40B4-BE49-F238E27FC236}">
                  <a16:creationId xmlns:a16="http://schemas.microsoft.com/office/drawing/2014/main" id="{372736D6-7AA1-409F-AD60-FA5389A26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350" y="1997075"/>
              <a:ext cx="407988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3" name="Text Box 59">
              <a:extLst>
                <a:ext uri="{FF2B5EF4-FFF2-40B4-BE49-F238E27FC236}">
                  <a16:creationId xmlns:a16="http://schemas.microsoft.com/office/drawing/2014/main" id="{5639D0F4-F012-4247-875B-B6D8A540D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23622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1     2      3</a:t>
              </a:r>
            </a:p>
          </p:txBody>
        </p:sp>
        <p:sp>
          <p:nvSpPr>
            <p:cNvPr id="48194" name="Line 60">
              <a:extLst>
                <a:ext uri="{FF2B5EF4-FFF2-40B4-BE49-F238E27FC236}">
                  <a16:creationId xmlns:a16="http://schemas.microsoft.com/office/drawing/2014/main" id="{6B44C8C5-06F2-4F0C-A008-370EC7C95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5" name="Line 62">
              <a:extLst>
                <a:ext uri="{FF2B5EF4-FFF2-40B4-BE49-F238E27FC236}">
                  <a16:creationId xmlns:a16="http://schemas.microsoft.com/office/drawing/2014/main" id="{91AA89F4-5875-4B1F-B0E6-A25A864E6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450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6" name="Line 75">
              <a:extLst>
                <a:ext uri="{FF2B5EF4-FFF2-40B4-BE49-F238E27FC236}">
                  <a16:creationId xmlns:a16="http://schemas.microsoft.com/office/drawing/2014/main" id="{495FA252-02ED-4544-9CCC-AD078B388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738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7" name="Line 76">
              <a:extLst>
                <a:ext uri="{FF2B5EF4-FFF2-40B4-BE49-F238E27FC236}">
                  <a16:creationId xmlns:a16="http://schemas.microsoft.com/office/drawing/2014/main" id="{2924FB30-E0F9-4985-86EA-60F1736F0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175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8" name="Line 77">
              <a:extLst>
                <a:ext uri="{FF2B5EF4-FFF2-40B4-BE49-F238E27FC236}">
                  <a16:creationId xmlns:a16="http://schemas.microsoft.com/office/drawing/2014/main" id="{6069B335-FF8C-4309-B65A-8E80A2C02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99" name="Line 78">
              <a:extLst>
                <a:ext uri="{FF2B5EF4-FFF2-40B4-BE49-F238E27FC236}">
                  <a16:creationId xmlns:a16="http://schemas.microsoft.com/office/drawing/2014/main" id="{97221AB2-C7DD-49E9-BFE2-423B3F4B4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638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0" name="Line 85">
              <a:extLst>
                <a:ext uri="{FF2B5EF4-FFF2-40B4-BE49-F238E27FC236}">
                  <a16:creationId xmlns:a16="http://schemas.microsoft.com/office/drawing/2014/main" id="{7EBDDFC4-070E-464D-86EB-88E3784C8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8038" y="2566988"/>
              <a:ext cx="284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1" name="TextBox 60">
              <a:extLst>
                <a:ext uri="{FF2B5EF4-FFF2-40B4-BE49-F238E27FC236}">
                  <a16:creationId xmlns:a16="http://schemas.microsoft.com/office/drawing/2014/main" id="{2BE23EA6-C778-480C-920B-EA27338BB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800" y="24225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8202" name="Text Box 59">
              <a:extLst>
                <a:ext uri="{FF2B5EF4-FFF2-40B4-BE49-F238E27FC236}">
                  <a16:creationId xmlns:a16="http://schemas.microsoft.com/office/drawing/2014/main" id="{1DD07D4D-218E-4DD8-BF4C-7B2223F1B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23622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4     7     </a:t>
              </a:r>
              <a:r>
                <a:rPr lang="en-US" altLang="en-US" sz="1700" b="1">
                  <a:solidFill>
                    <a:srgbClr val="3366FF"/>
                  </a:solidFill>
                </a:rPr>
                <a:t>8</a:t>
              </a:r>
              <a:r>
                <a:rPr lang="en-US" altLang="en-US" sz="1700" b="1"/>
                <a:t>     </a:t>
              </a:r>
              <a:endParaRPr lang="en-US" altLang="en-US" sz="1700" b="1">
                <a:solidFill>
                  <a:srgbClr val="3366FF"/>
                </a:solidFill>
              </a:endParaRPr>
            </a:p>
          </p:txBody>
        </p:sp>
        <p:sp>
          <p:nvSpPr>
            <p:cNvPr id="48203" name="Line 60">
              <a:extLst>
                <a:ext uri="{FF2B5EF4-FFF2-40B4-BE49-F238E27FC236}">
                  <a16:creationId xmlns:a16="http://schemas.microsoft.com/office/drawing/2014/main" id="{89C83F58-5747-4C63-8942-3FFF44E14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4" name="Line 62">
              <a:extLst>
                <a:ext uri="{FF2B5EF4-FFF2-40B4-BE49-F238E27FC236}">
                  <a16:creationId xmlns:a16="http://schemas.microsoft.com/office/drawing/2014/main" id="{4BF7BA33-F04E-4D2A-BE19-E78EC6E47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3050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5" name="Line 75">
              <a:extLst>
                <a:ext uri="{FF2B5EF4-FFF2-40B4-BE49-F238E27FC236}">
                  <a16:creationId xmlns:a16="http://schemas.microsoft.com/office/drawing/2014/main" id="{51DEB296-0212-4EE8-9CA3-6EFD35EAA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338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6" name="Line 76">
              <a:extLst>
                <a:ext uri="{FF2B5EF4-FFF2-40B4-BE49-F238E27FC236}">
                  <a16:creationId xmlns:a16="http://schemas.microsoft.com/office/drawing/2014/main" id="{66924734-28FA-4BDC-AD9E-99CB677ED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775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7" name="Line 77">
              <a:extLst>
                <a:ext uri="{FF2B5EF4-FFF2-40B4-BE49-F238E27FC236}">
                  <a16:creationId xmlns:a16="http://schemas.microsoft.com/office/drawing/2014/main" id="{25F4761E-39BB-493D-9AAD-36F8B6945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8" name="Line 78">
              <a:extLst>
                <a:ext uri="{FF2B5EF4-FFF2-40B4-BE49-F238E27FC236}">
                  <a16:creationId xmlns:a16="http://schemas.microsoft.com/office/drawing/2014/main" id="{0F091967-F517-46E7-B3FD-44A01E016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5238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9" name="TextBox 69">
              <a:extLst>
                <a:ext uri="{FF2B5EF4-FFF2-40B4-BE49-F238E27FC236}">
                  <a16:creationId xmlns:a16="http://schemas.microsoft.com/office/drawing/2014/main" id="{4AB94E72-55FA-4055-8AA3-467FC4501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400" y="24225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8210" name="Text Box 59">
              <a:extLst>
                <a:ext uri="{FF2B5EF4-FFF2-40B4-BE49-F238E27FC236}">
                  <a16:creationId xmlns:a16="http://schemas.microsoft.com/office/drawing/2014/main" id="{605E090C-1989-4599-B08B-CDBD38E05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16764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4      9           </a:t>
              </a:r>
            </a:p>
          </p:txBody>
        </p:sp>
        <p:sp>
          <p:nvSpPr>
            <p:cNvPr id="48211" name="Line 60">
              <a:extLst>
                <a:ext uri="{FF2B5EF4-FFF2-40B4-BE49-F238E27FC236}">
                  <a16:creationId xmlns:a16="http://schemas.microsoft.com/office/drawing/2014/main" id="{3D7DEAF7-C2EA-40E0-B92F-BEC365BEA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350" y="1676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2" name="Line 62">
              <a:extLst>
                <a:ext uri="{FF2B5EF4-FFF2-40B4-BE49-F238E27FC236}">
                  <a16:creationId xmlns:a16="http://schemas.microsoft.com/office/drawing/2014/main" id="{D675A63D-DC5E-44E1-BBF4-9036FF9E8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1676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3" name="Line 75">
              <a:extLst>
                <a:ext uri="{FF2B5EF4-FFF2-40B4-BE49-F238E27FC236}">
                  <a16:creationId xmlns:a16="http://schemas.microsoft.com/office/drawing/2014/main" id="{C2272933-9F9A-4A98-A2FB-83072DCB2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338" y="1676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4" name="Line 76">
              <a:extLst>
                <a:ext uri="{FF2B5EF4-FFF2-40B4-BE49-F238E27FC236}">
                  <a16:creationId xmlns:a16="http://schemas.microsoft.com/office/drawing/2014/main" id="{23D2D909-AF49-4830-A618-B9A88F1D1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775" y="1676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5" name="Line 77">
              <a:extLst>
                <a:ext uri="{FF2B5EF4-FFF2-40B4-BE49-F238E27FC236}">
                  <a16:creationId xmlns:a16="http://schemas.microsoft.com/office/drawing/2014/main" id="{8FB90566-E3D7-4010-B328-492432082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800" y="1676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6" name="Line 78">
              <a:extLst>
                <a:ext uri="{FF2B5EF4-FFF2-40B4-BE49-F238E27FC236}">
                  <a16:creationId xmlns:a16="http://schemas.microsoft.com/office/drawing/2014/main" id="{B80B866B-24EC-4FC3-B745-B6436377C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1676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7" name="Line 85">
              <a:extLst>
                <a:ext uri="{FF2B5EF4-FFF2-40B4-BE49-F238E27FC236}">
                  <a16:creationId xmlns:a16="http://schemas.microsoft.com/office/drawing/2014/main" id="{16DB3021-9A72-4A15-9621-813E7858D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566988"/>
              <a:ext cx="284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8" name="Line 52">
              <a:extLst>
                <a:ext uri="{FF2B5EF4-FFF2-40B4-BE49-F238E27FC236}">
                  <a16:creationId xmlns:a16="http://schemas.microsoft.com/office/drawing/2014/main" id="{D38376AD-BE59-46EC-A962-8AF9E96B8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450" y="26416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19" name="Line 52">
              <a:extLst>
                <a:ext uri="{FF2B5EF4-FFF2-40B4-BE49-F238E27FC236}">
                  <a16:creationId xmlns:a16="http://schemas.microsoft.com/office/drawing/2014/main" id="{1F57E437-5202-4EA1-AED6-7DEBE3BA3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7650" y="26416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0" name="Line 52">
              <a:extLst>
                <a:ext uri="{FF2B5EF4-FFF2-40B4-BE49-F238E27FC236}">
                  <a16:creationId xmlns:a16="http://schemas.microsoft.com/office/drawing/2014/main" id="{C5FDF89D-4314-4ED8-9E79-6282678C0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3050" y="26670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1" name="Line 52">
              <a:extLst>
                <a:ext uri="{FF2B5EF4-FFF2-40B4-BE49-F238E27FC236}">
                  <a16:creationId xmlns:a16="http://schemas.microsoft.com/office/drawing/2014/main" id="{EA7F2918-832F-455D-932F-51EE4B95C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416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2" name="Line 52">
              <a:extLst>
                <a:ext uri="{FF2B5EF4-FFF2-40B4-BE49-F238E27FC236}">
                  <a16:creationId xmlns:a16="http://schemas.microsoft.com/office/drawing/2014/main" id="{D8EDC85D-5581-4D0D-AB55-AA99AF318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262255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3" name="TextBox 83">
              <a:extLst>
                <a:ext uri="{FF2B5EF4-FFF2-40B4-BE49-F238E27FC236}">
                  <a16:creationId xmlns:a16="http://schemas.microsoft.com/office/drawing/2014/main" id="{533734BF-129A-428C-A7DF-63F21782F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24225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8224" name="Text Box 59">
              <a:extLst>
                <a:ext uri="{FF2B5EF4-FFF2-40B4-BE49-F238E27FC236}">
                  <a16:creationId xmlns:a16="http://schemas.microsoft.com/office/drawing/2014/main" id="{25C59809-4284-4A96-AA1C-838B0EB2E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200" y="23622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9     11   </a:t>
              </a:r>
              <a:endParaRPr lang="en-US" altLang="en-US" sz="1700" b="1">
                <a:solidFill>
                  <a:srgbClr val="3366FF"/>
                </a:solidFill>
              </a:endParaRPr>
            </a:p>
          </p:txBody>
        </p:sp>
        <p:sp>
          <p:nvSpPr>
            <p:cNvPr id="48225" name="Line 60">
              <a:extLst>
                <a:ext uri="{FF2B5EF4-FFF2-40B4-BE49-F238E27FC236}">
                  <a16:creationId xmlns:a16="http://schemas.microsoft.com/office/drawing/2014/main" id="{C64AE5DD-A042-4C06-B447-C4797E9CF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1200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6" name="Line 62">
              <a:extLst>
                <a:ext uri="{FF2B5EF4-FFF2-40B4-BE49-F238E27FC236}">
                  <a16:creationId xmlns:a16="http://schemas.microsoft.com/office/drawing/2014/main" id="{A79E0CCC-BF5C-462D-B4E2-33AB005AD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7" name="Line 75">
              <a:extLst>
                <a:ext uri="{FF2B5EF4-FFF2-40B4-BE49-F238E27FC236}">
                  <a16:creationId xmlns:a16="http://schemas.microsoft.com/office/drawing/2014/main" id="{E6F82FA5-F528-4FEB-91CD-829B6C0DE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338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8" name="Line 76">
              <a:extLst>
                <a:ext uri="{FF2B5EF4-FFF2-40B4-BE49-F238E27FC236}">
                  <a16:creationId xmlns:a16="http://schemas.microsoft.com/office/drawing/2014/main" id="{ACFB9890-EAEB-4EF3-9973-2512D70B6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775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29" name="Line 77">
              <a:extLst>
                <a:ext uri="{FF2B5EF4-FFF2-40B4-BE49-F238E27FC236}">
                  <a16:creationId xmlns:a16="http://schemas.microsoft.com/office/drawing/2014/main" id="{E398A5D0-A6DD-4C41-9553-D9EC5A554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800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0" name="Line 78">
              <a:extLst>
                <a:ext uri="{FF2B5EF4-FFF2-40B4-BE49-F238E27FC236}">
                  <a16:creationId xmlns:a16="http://schemas.microsoft.com/office/drawing/2014/main" id="{309C7848-5D60-486F-8B26-78A6BBE0B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3238" y="2362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1" name="TextBox 133">
              <a:extLst>
                <a:ext uri="{FF2B5EF4-FFF2-40B4-BE49-F238E27FC236}">
                  <a16:creationId xmlns:a16="http://schemas.microsoft.com/office/drawing/2014/main" id="{30565B9E-0CCB-460F-8C82-B3383B689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4225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8232" name="Line 85">
              <a:extLst>
                <a:ext uri="{FF2B5EF4-FFF2-40B4-BE49-F238E27FC236}">
                  <a16:creationId xmlns:a16="http://schemas.microsoft.com/office/drawing/2014/main" id="{CB745FC6-6799-4B94-8CCA-CD2E7D07F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200" y="2566988"/>
              <a:ext cx="284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3" name="Line 52">
              <a:extLst>
                <a:ext uri="{FF2B5EF4-FFF2-40B4-BE49-F238E27FC236}">
                  <a16:creationId xmlns:a16="http://schemas.microsoft.com/office/drawing/2014/main" id="{FAEC1671-0CA8-42C7-B52E-36A2A34E6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050" y="26670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4" name="Line 52">
              <a:extLst>
                <a:ext uri="{FF2B5EF4-FFF2-40B4-BE49-F238E27FC236}">
                  <a16:creationId xmlns:a16="http://schemas.microsoft.com/office/drawing/2014/main" id="{44A3FB66-FAF5-4880-AB9F-C741EADA4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600" y="26416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5" name="Line 70">
              <a:extLst>
                <a:ext uri="{FF2B5EF4-FFF2-40B4-BE49-F238E27FC236}">
                  <a16:creationId xmlns:a16="http://schemas.microsoft.com/office/drawing/2014/main" id="{909564C4-3F63-443D-9BE3-C2A92451A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2006600"/>
              <a:ext cx="127000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36" name="Line 52">
              <a:extLst>
                <a:ext uri="{FF2B5EF4-FFF2-40B4-BE49-F238E27FC236}">
                  <a16:creationId xmlns:a16="http://schemas.microsoft.com/office/drawing/2014/main" id="{177E9FBE-4809-4410-9AC7-947E8EDFB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3650" y="25908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0ADD03E-C9E8-4716-914B-B5903D12452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18000"/>
            <a:ext cx="6324600" cy="2006600"/>
            <a:chOff x="609600" y="4267200"/>
            <a:chExt cx="6324600" cy="2006600"/>
          </a:xfrm>
        </p:grpSpPr>
        <p:sp>
          <p:nvSpPr>
            <p:cNvPr id="48134" name="Line 69">
              <a:extLst>
                <a:ext uri="{FF2B5EF4-FFF2-40B4-BE49-F238E27FC236}">
                  <a16:creationId xmlns:a16="http://schemas.microsoft.com/office/drawing/2014/main" id="{D8CDE3D2-B15B-4437-8CDC-C11DF6ECA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600" y="4618038"/>
              <a:ext cx="914400" cy="334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Line 70">
              <a:extLst>
                <a:ext uri="{FF2B5EF4-FFF2-40B4-BE49-F238E27FC236}">
                  <a16:creationId xmlns:a16="http://schemas.microsoft.com/office/drawing/2014/main" id="{EAE431A0-A573-45C0-A79B-BADD8D635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350" y="4587875"/>
              <a:ext cx="407988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Text Box 59">
              <a:extLst>
                <a:ext uri="{FF2B5EF4-FFF2-40B4-BE49-F238E27FC236}">
                  <a16:creationId xmlns:a16="http://schemas.microsoft.com/office/drawing/2014/main" id="{7FB7BFFE-C881-4B5D-B199-0E3792C1E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9530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1     2      3</a:t>
              </a:r>
            </a:p>
          </p:txBody>
        </p:sp>
        <p:sp>
          <p:nvSpPr>
            <p:cNvPr id="48137" name="Line 60">
              <a:extLst>
                <a:ext uri="{FF2B5EF4-FFF2-40B4-BE49-F238E27FC236}">
                  <a16:creationId xmlns:a16="http://schemas.microsoft.com/office/drawing/2014/main" id="{BC71ACF0-1033-41D5-864A-E023882E3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Line 62">
              <a:extLst>
                <a:ext uri="{FF2B5EF4-FFF2-40B4-BE49-F238E27FC236}">
                  <a16:creationId xmlns:a16="http://schemas.microsoft.com/office/drawing/2014/main" id="{62EFD3E3-B78B-41BF-B476-99EB8A02F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450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Line 75">
              <a:extLst>
                <a:ext uri="{FF2B5EF4-FFF2-40B4-BE49-F238E27FC236}">
                  <a16:creationId xmlns:a16="http://schemas.microsoft.com/office/drawing/2014/main" id="{4416B8BE-451F-4D57-8E4F-E87D7A8B7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738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Line 76">
              <a:extLst>
                <a:ext uri="{FF2B5EF4-FFF2-40B4-BE49-F238E27FC236}">
                  <a16:creationId xmlns:a16="http://schemas.microsoft.com/office/drawing/2014/main" id="{21C5AD37-AD02-48E4-B555-105722A0F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175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Line 77">
              <a:extLst>
                <a:ext uri="{FF2B5EF4-FFF2-40B4-BE49-F238E27FC236}">
                  <a16:creationId xmlns:a16="http://schemas.microsoft.com/office/drawing/2014/main" id="{EDE55A16-33AE-454E-BDAD-208CC3512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Line 78">
              <a:extLst>
                <a:ext uri="{FF2B5EF4-FFF2-40B4-BE49-F238E27FC236}">
                  <a16:creationId xmlns:a16="http://schemas.microsoft.com/office/drawing/2014/main" id="{8FC4E1C4-85CA-4EB6-B3B4-4E463F159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638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Line 85">
              <a:extLst>
                <a:ext uri="{FF2B5EF4-FFF2-40B4-BE49-F238E27FC236}">
                  <a16:creationId xmlns:a16="http://schemas.microsoft.com/office/drawing/2014/main" id="{C578A327-86D7-4F98-ABEC-0AB4F7F7F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8038" y="5157788"/>
              <a:ext cx="284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TextBox 125">
              <a:extLst>
                <a:ext uri="{FF2B5EF4-FFF2-40B4-BE49-F238E27FC236}">
                  <a16:creationId xmlns:a16="http://schemas.microsoft.com/office/drawing/2014/main" id="{75BA92A8-3255-4AAB-93FB-3B6AC1824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800" y="50133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8145" name="Text Box 59">
              <a:extLst>
                <a:ext uri="{FF2B5EF4-FFF2-40B4-BE49-F238E27FC236}">
                  <a16:creationId xmlns:a16="http://schemas.microsoft.com/office/drawing/2014/main" id="{217D3CED-0169-4072-9127-1719BB83D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49530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</a:t>
              </a:r>
              <a:r>
                <a:rPr lang="en-US" altLang="en-US" sz="1700" b="1">
                  <a:solidFill>
                    <a:srgbClr val="3366FF"/>
                  </a:solidFill>
                </a:rPr>
                <a:t>5</a:t>
              </a:r>
              <a:r>
                <a:rPr lang="en-US" altLang="en-US" sz="1700" b="1"/>
                <a:t>         </a:t>
              </a:r>
              <a:endParaRPr lang="en-US" altLang="en-US" sz="1700" b="1">
                <a:solidFill>
                  <a:srgbClr val="3366FF"/>
                </a:solidFill>
              </a:endParaRPr>
            </a:p>
          </p:txBody>
        </p:sp>
        <p:sp>
          <p:nvSpPr>
            <p:cNvPr id="48146" name="Line 60">
              <a:extLst>
                <a:ext uri="{FF2B5EF4-FFF2-40B4-BE49-F238E27FC236}">
                  <a16:creationId xmlns:a16="http://schemas.microsoft.com/office/drawing/2014/main" id="{61AE763F-F4D5-46EF-8688-CED103E19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Line 62">
              <a:extLst>
                <a:ext uri="{FF2B5EF4-FFF2-40B4-BE49-F238E27FC236}">
                  <a16:creationId xmlns:a16="http://schemas.microsoft.com/office/drawing/2014/main" id="{17D1C9AB-9E8D-45CC-8015-EC14A66D9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3050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Line 75">
              <a:extLst>
                <a:ext uri="{FF2B5EF4-FFF2-40B4-BE49-F238E27FC236}">
                  <a16:creationId xmlns:a16="http://schemas.microsoft.com/office/drawing/2014/main" id="{30BA3232-F7B6-43F8-B814-816D242FD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338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76">
              <a:extLst>
                <a:ext uri="{FF2B5EF4-FFF2-40B4-BE49-F238E27FC236}">
                  <a16:creationId xmlns:a16="http://schemas.microsoft.com/office/drawing/2014/main" id="{E6B48781-1169-4A3A-97B2-847FF493C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775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77">
              <a:extLst>
                <a:ext uri="{FF2B5EF4-FFF2-40B4-BE49-F238E27FC236}">
                  <a16:creationId xmlns:a16="http://schemas.microsoft.com/office/drawing/2014/main" id="{F2B1B85F-426B-4B87-9177-009988D3B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Line 78">
              <a:extLst>
                <a:ext uri="{FF2B5EF4-FFF2-40B4-BE49-F238E27FC236}">
                  <a16:creationId xmlns:a16="http://schemas.microsoft.com/office/drawing/2014/main" id="{9D1BA94C-8106-4FB8-AB72-496FE93D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5238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Text Box 59">
              <a:extLst>
                <a:ext uri="{FF2B5EF4-FFF2-40B4-BE49-F238E27FC236}">
                  <a16:creationId xmlns:a16="http://schemas.microsoft.com/office/drawing/2014/main" id="{B2A4845A-896A-497C-89DA-1A3DB5B80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42672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4      7      9           </a:t>
              </a:r>
            </a:p>
          </p:txBody>
        </p:sp>
        <p:sp>
          <p:nvSpPr>
            <p:cNvPr id="48153" name="Line 60">
              <a:extLst>
                <a:ext uri="{FF2B5EF4-FFF2-40B4-BE49-F238E27FC236}">
                  <a16:creationId xmlns:a16="http://schemas.microsoft.com/office/drawing/2014/main" id="{A7C2EEFA-2E1A-43B1-956A-95CB28402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350" y="4267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62">
              <a:extLst>
                <a:ext uri="{FF2B5EF4-FFF2-40B4-BE49-F238E27FC236}">
                  <a16:creationId xmlns:a16="http://schemas.microsoft.com/office/drawing/2014/main" id="{86D143FF-EBE9-480C-B3FE-274FC1850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267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Line 75">
              <a:extLst>
                <a:ext uri="{FF2B5EF4-FFF2-40B4-BE49-F238E27FC236}">
                  <a16:creationId xmlns:a16="http://schemas.microsoft.com/office/drawing/2014/main" id="{BEA70CE2-62E6-40A3-8BA3-FB67EE44A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338" y="4267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Line 76">
              <a:extLst>
                <a:ext uri="{FF2B5EF4-FFF2-40B4-BE49-F238E27FC236}">
                  <a16:creationId xmlns:a16="http://schemas.microsoft.com/office/drawing/2014/main" id="{2BF8E385-5E57-4736-B720-FA9B6F8B8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775" y="4267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Line 77">
              <a:extLst>
                <a:ext uri="{FF2B5EF4-FFF2-40B4-BE49-F238E27FC236}">
                  <a16:creationId xmlns:a16="http://schemas.microsoft.com/office/drawing/2014/main" id="{D3E6EDB2-0EAB-49DB-BCEF-3DEF56F1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800" y="4267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Line 78">
              <a:extLst>
                <a:ext uri="{FF2B5EF4-FFF2-40B4-BE49-F238E27FC236}">
                  <a16:creationId xmlns:a16="http://schemas.microsoft.com/office/drawing/2014/main" id="{59661DFF-705E-4D01-851A-CF78C3E84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4267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Line 52">
              <a:extLst>
                <a:ext uri="{FF2B5EF4-FFF2-40B4-BE49-F238E27FC236}">
                  <a16:creationId xmlns:a16="http://schemas.microsoft.com/office/drawing/2014/main" id="{C21562AC-E016-4B56-9282-816F4A1B4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450" y="52324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Line 52">
              <a:extLst>
                <a:ext uri="{FF2B5EF4-FFF2-40B4-BE49-F238E27FC236}">
                  <a16:creationId xmlns:a16="http://schemas.microsoft.com/office/drawing/2014/main" id="{A760BCD1-EAC3-4CAC-80AE-44D7899E0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7650" y="52324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Line 52">
              <a:extLst>
                <a:ext uri="{FF2B5EF4-FFF2-40B4-BE49-F238E27FC236}">
                  <a16:creationId xmlns:a16="http://schemas.microsoft.com/office/drawing/2014/main" id="{345B7CDB-2613-4DBE-A18F-445B2FCF4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3050" y="52578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Line 52">
              <a:extLst>
                <a:ext uri="{FF2B5EF4-FFF2-40B4-BE49-F238E27FC236}">
                  <a16:creationId xmlns:a16="http://schemas.microsoft.com/office/drawing/2014/main" id="{9D62E5EE-FF09-4096-8ED6-2CDDE85FF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52324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3" name="Line 52">
              <a:extLst>
                <a:ext uri="{FF2B5EF4-FFF2-40B4-BE49-F238E27FC236}">
                  <a16:creationId xmlns:a16="http://schemas.microsoft.com/office/drawing/2014/main" id="{6C796792-6F3A-4689-BFE4-C4A803570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521335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TextBox 157">
              <a:extLst>
                <a:ext uri="{FF2B5EF4-FFF2-40B4-BE49-F238E27FC236}">
                  <a16:creationId xmlns:a16="http://schemas.microsoft.com/office/drawing/2014/main" id="{EAFC20C2-1E2E-4FB7-9CD1-32BCF6333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50133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8165" name="Text Box 59">
              <a:extLst>
                <a:ext uri="{FF2B5EF4-FFF2-40B4-BE49-F238E27FC236}">
                  <a16:creationId xmlns:a16="http://schemas.microsoft.com/office/drawing/2014/main" id="{3BF65749-52F9-47F5-9995-17FDBEA35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2200" y="49530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9     11   </a:t>
              </a:r>
              <a:endParaRPr lang="en-US" altLang="en-US" sz="1700" b="1">
                <a:solidFill>
                  <a:srgbClr val="3366FF"/>
                </a:solidFill>
              </a:endParaRPr>
            </a:p>
          </p:txBody>
        </p:sp>
        <p:sp>
          <p:nvSpPr>
            <p:cNvPr id="48166" name="Line 60">
              <a:extLst>
                <a:ext uri="{FF2B5EF4-FFF2-40B4-BE49-F238E27FC236}">
                  <a16:creationId xmlns:a16="http://schemas.microsoft.com/office/drawing/2014/main" id="{096688B7-CA83-4ED4-AE71-F918C4414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200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Line 62">
              <a:extLst>
                <a:ext uri="{FF2B5EF4-FFF2-40B4-BE49-F238E27FC236}">
                  <a16:creationId xmlns:a16="http://schemas.microsoft.com/office/drawing/2014/main" id="{78058681-1093-4ECF-8C30-D8917216E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Line 75">
              <a:extLst>
                <a:ext uri="{FF2B5EF4-FFF2-40B4-BE49-F238E27FC236}">
                  <a16:creationId xmlns:a16="http://schemas.microsoft.com/office/drawing/2014/main" id="{DCE981BC-B785-4F97-ABF1-9CD145743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8338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9" name="Line 76">
              <a:extLst>
                <a:ext uri="{FF2B5EF4-FFF2-40B4-BE49-F238E27FC236}">
                  <a16:creationId xmlns:a16="http://schemas.microsoft.com/office/drawing/2014/main" id="{DF64EEBA-6FD1-48F3-AC71-6B05E9502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9775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Line 77">
              <a:extLst>
                <a:ext uri="{FF2B5EF4-FFF2-40B4-BE49-F238E27FC236}">
                  <a16:creationId xmlns:a16="http://schemas.microsoft.com/office/drawing/2014/main" id="{B9935C70-4DFD-442F-ADAD-955908C7D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3800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Line 78">
              <a:extLst>
                <a:ext uri="{FF2B5EF4-FFF2-40B4-BE49-F238E27FC236}">
                  <a16:creationId xmlns:a16="http://schemas.microsoft.com/office/drawing/2014/main" id="{1A8E6F6F-9DD0-4B58-B375-F9CB931AE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5238" y="49530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2" name="TextBox 165">
              <a:extLst>
                <a:ext uri="{FF2B5EF4-FFF2-40B4-BE49-F238E27FC236}">
                  <a16:creationId xmlns:a16="http://schemas.microsoft.com/office/drawing/2014/main" id="{C18B639B-6420-4DA6-B77D-539111F00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50133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8173" name="Line 85">
              <a:extLst>
                <a:ext uri="{FF2B5EF4-FFF2-40B4-BE49-F238E27FC236}">
                  <a16:creationId xmlns:a16="http://schemas.microsoft.com/office/drawing/2014/main" id="{A6C7260B-716B-4B35-B24F-B27C64089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6200" y="5157788"/>
              <a:ext cx="284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Line 52">
              <a:extLst>
                <a:ext uri="{FF2B5EF4-FFF2-40B4-BE49-F238E27FC236}">
                  <a16:creationId xmlns:a16="http://schemas.microsoft.com/office/drawing/2014/main" id="{3A8F8E1C-0767-4418-881D-1364ED84C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52578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Line 52">
              <a:extLst>
                <a:ext uri="{FF2B5EF4-FFF2-40B4-BE49-F238E27FC236}">
                  <a16:creationId xmlns:a16="http://schemas.microsoft.com/office/drawing/2014/main" id="{066216C3-C201-46E1-B90E-EAC61FC84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6600" y="52324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Line 70">
              <a:extLst>
                <a:ext uri="{FF2B5EF4-FFF2-40B4-BE49-F238E27FC236}">
                  <a16:creationId xmlns:a16="http://schemas.microsoft.com/office/drawing/2014/main" id="{A88616D4-9105-4DFB-81A6-962F6CDCD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6338" y="4532313"/>
              <a:ext cx="127000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TextBox 171">
              <a:extLst>
                <a:ext uri="{FF2B5EF4-FFF2-40B4-BE49-F238E27FC236}">
                  <a16:creationId xmlns:a16="http://schemas.microsoft.com/office/drawing/2014/main" id="{FFE62D8E-556F-4CE8-A272-4856C107C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200" y="56991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8178" name="Text Box 59">
              <a:extLst>
                <a:ext uri="{FF2B5EF4-FFF2-40B4-BE49-F238E27FC236}">
                  <a16:creationId xmlns:a16="http://schemas.microsoft.com/office/drawing/2014/main" id="{EC5B4BBC-1357-4886-A555-BEC0F67ED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56388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7     8         </a:t>
              </a:r>
            </a:p>
          </p:txBody>
        </p:sp>
        <p:sp>
          <p:nvSpPr>
            <p:cNvPr id="48179" name="Line 60">
              <a:extLst>
                <a:ext uri="{FF2B5EF4-FFF2-40B4-BE49-F238E27FC236}">
                  <a16:creationId xmlns:a16="http://schemas.microsoft.com/office/drawing/2014/main" id="{4C7149BD-E738-45B0-9E4B-C629E3817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56388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0" name="Line 62">
              <a:extLst>
                <a:ext uri="{FF2B5EF4-FFF2-40B4-BE49-F238E27FC236}">
                  <a16:creationId xmlns:a16="http://schemas.microsoft.com/office/drawing/2014/main" id="{F2101BE0-3698-461C-ADAC-0C68FA406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8450" y="56388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1" name="Line 75">
              <a:extLst>
                <a:ext uri="{FF2B5EF4-FFF2-40B4-BE49-F238E27FC236}">
                  <a16:creationId xmlns:a16="http://schemas.microsoft.com/office/drawing/2014/main" id="{BC25B20F-9ABE-4F74-934B-111DE7954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3738" y="56388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2" name="Line 76">
              <a:extLst>
                <a:ext uri="{FF2B5EF4-FFF2-40B4-BE49-F238E27FC236}">
                  <a16:creationId xmlns:a16="http://schemas.microsoft.com/office/drawing/2014/main" id="{64E2F090-85BF-48D5-9C2D-89C23FE69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175" y="56388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3" name="Line 77">
              <a:extLst>
                <a:ext uri="{FF2B5EF4-FFF2-40B4-BE49-F238E27FC236}">
                  <a16:creationId xmlns:a16="http://schemas.microsoft.com/office/drawing/2014/main" id="{B7F417B6-C7F9-4DE4-AA46-DFEBECD8D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56388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4" name="Line 78">
              <a:extLst>
                <a:ext uri="{FF2B5EF4-FFF2-40B4-BE49-F238E27FC236}">
                  <a16:creationId xmlns:a16="http://schemas.microsoft.com/office/drawing/2014/main" id="{16405CAE-9DF4-420B-AAA4-3A1572A1F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0638" y="56388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5" name="Line 52">
              <a:extLst>
                <a:ext uri="{FF2B5EF4-FFF2-40B4-BE49-F238E27FC236}">
                  <a16:creationId xmlns:a16="http://schemas.microsoft.com/office/drawing/2014/main" id="{25400F1E-2EDD-4B27-8532-F2B96A927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8450" y="59436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6" name="Line 52">
              <a:extLst>
                <a:ext uri="{FF2B5EF4-FFF2-40B4-BE49-F238E27FC236}">
                  <a16:creationId xmlns:a16="http://schemas.microsoft.com/office/drawing/2014/main" id="{B854AD9F-1EF3-451E-B428-E9435DF54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59182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7" name="Freeform 1">
              <a:extLst>
                <a:ext uri="{FF2B5EF4-FFF2-40B4-BE49-F238E27FC236}">
                  <a16:creationId xmlns:a16="http://schemas.microsoft.com/office/drawing/2014/main" id="{4C5AC8D3-1427-44DB-BDAB-BE9BC6E8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0" y="4529138"/>
              <a:ext cx="1868488" cy="1319212"/>
            </a:xfrm>
            <a:custGeom>
              <a:avLst/>
              <a:gdLst>
                <a:gd name="T0" fmla="*/ 1054666 w 1867710"/>
                <a:gd name="T1" fmla="*/ 603605 h 1319924"/>
                <a:gd name="T2" fmla="*/ 0 w 1867710"/>
                <a:gd name="T3" fmla="*/ 1305757 h 1319924"/>
                <a:gd name="T4" fmla="*/ 0 w 1867710"/>
                <a:gd name="T5" fmla="*/ 1305757 h 1319924"/>
                <a:gd name="T6" fmla="*/ 1443886 w 1867710"/>
                <a:gd name="T7" fmla="*/ 110869 h 1319924"/>
                <a:gd name="T8" fmla="*/ 1242999 w 1867710"/>
                <a:gd name="T9" fmla="*/ 160140 h 1319924"/>
                <a:gd name="T10" fmla="*/ 1142556 w 1867710"/>
                <a:gd name="T11" fmla="*/ 258686 h 1319924"/>
                <a:gd name="T12" fmla="*/ 1142556 w 1867710"/>
                <a:gd name="T13" fmla="*/ 307962 h 1319924"/>
                <a:gd name="T14" fmla="*/ 1883333 w 1867710"/>
                <a:gd name="T15" fmla="*/ 0 h 13199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7710" h="1319924">
                  <a:moveTo>
                    <a:pt x="1045918" y="610154"/>
                  </a:moveTo>
                  <a:lnTo>
                    <a:pt x="0" y="1319924"/>
                  </a:lnTo>
                  <a:cubicBezTo>
                    <a:pt x="238652" y="1118615"/>
                    <a:pt x="1226463" y="305077"/>
                    <a:pt x="1431911" y="112069"/>
                  </a:cubicBezTo>
                  <a:cubicBezTo>
                    <a:pt x="1637359" y="-80939"/>
                    <a:pt x="1282494" y="136974"/>
                    <a:pt x="1232689" y="161878"/>
                  </a:cubicBezTo>
                  <a:cubicBezTo>
                    <a:pt x="1182884" y="186782"/>
                    <a:pt x="1149680" y="236590"/>
                    <a:pt x="1133078" y="261494"/>
                  </a:cubicBezTo>
                  <a:cubicBezTo>
                    <a:pt x="1116476" y="286398"/>
                    <a:pt x="1010639" y="354885"/>
                    <a:pt x="1133078" y="311303"/>
                  </a:cubicBezTo>
                  <a:cubicBezTo>
                    <a:pt x="1255517" y="267721"/>
                    <a:pt x="1232689" y="902778"/>
                    <a:pt x="1867710" y="0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/>
            <a:p>
              <a:endParaRPr lang="en-US"/>
            </a:p>
          </p:txBody>
        </p:sp>
        <p:cxnSp>
          <p:nvCxnSpPr>
            <p:cNvPr id="48188" name="Elbow Connector 5">
              <a:extLst>
                <a:ext uri="{FF2B5EF4-FFF2-40B4-BE49-F238E27FC236}">
                  <a16:creationId xmlns:a16="http://schemas.microsoft.com/office/drawing/2014/main" id="{BE4503F0-9207-4591-9C4E-30B9762E3722}"/>
                </a:ext>
              </a:extLst>
            </p:cNvPr>
            <p:cNvCxnSpPr>
              <a:cxnSpLocks noChangeShapeType="1"/>
              <a:stCxn id="48178" idx="3"/>
              <a:endCxn id="48165" idx="1"/>
            </p:cNvCxnSpPr>
            <p:nvPr/>
          </p:nvCxnSpPr>
          <p:spPr bwMode="auto">
            <a:xfrm flipH="1" flipV="1">
              <a:off x="4902200" y="5146675"/>
              <a:ext cx="279400" cy="685800"/>
            </a:xfrm>
            <a:prstGeom prst="bentConnector5">
              <a:avLst>
                <a:gd name="adj1" fmla="val -81931"/>
                <a:gd name="adj2" fmla="val 50000"/>
                <a:gd name="adj3" fmla="val 181931"/>
              </a:avLst>
            </a:prstGeom>
            <a:noFill/>
            <a:ln w="12700">
              <a:solidFill>
                <a:srgbClr val="28004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9" name="Elbow Connector 9">
              <a:extLst>
                <a:ext uri="{FF2B5EF4-FFF2-40B4-BE49-F238E27FC236}">
                  <a16:creationId xmlns:a16="http://schemas.microsoft.com/office/drawing/2014/main" id="{6E758716-94A8-4FB5-80A0-04F6BFBE7F01}"/>
                </a:ext>
              </a:extLst>
            </p:cNvPr>
            <p:cNvCxnSpPr>
              <a:cxnSpLocks noChangeShapeType="1"/>
              <a:endCxn id="48177" idx="1"/>
            </p:cNvCxnSpPr>
            <p:nvPr/>
          </p:nvCxnSpPr>
          <p:spPr bwMode="auto">
            <a:xfrm rot="5400000">
              <a:off x="3405981" y="5439569"/>
              <a:ext cx="630238" cy="177800"/>
            </a:xfrm>
            <a:prstGeom prst="bentConnector4">
              <a:avLst>
                <a:gd name="adj1" fmla="val 38505"/>
                <a:gd name="adj2" fmla="val 228569"/>
              </a:avLst>
            </a:prstGeom>
            <a:noFill/>
            <a:ln w="12700">
              <a:solidFill>
                <a:srgbClr val="28004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0" name="Elbow Connector 18">
              <a:extLst>
                <a:ext uri="{FF2B5EF4-FFF2-40B4-BE49-F238E27FC236}">
                  <a16:creationId xmlns:a16="http://schemas.microsoft.com/office/drawing/2014/main" id="{D007D54C-AEFF-438E-AA98-204C0C5FF3E1}"/>
                </a:ext>
              </a:extLst>
            </p:cNvPr>
            <p:cNvCxnSpPr>
              <a:cxnSpLocks noChangeShapeType="1"/>
              <a:stCxn id="48156" idx="1"/>
            </p:cNvCxnSpPr>
            <p:nvPr/>
          </p:nvCxnSpPr>
          <p:spPr bwMode="auto">
            <a:xfrm rot="16200000" flipH="1">
              <a:off x="3089275" y="4718050"/>
              <a:ext cx="933450" cy="806450"/>
            </a:xfrm>
            <a:prstGeom prst="bentConnector3">
              <a:avLst>
                <a:gd name="adj1" fmla="val 15389"/>
              </a:avLst>
            </a:prstGeom>
            <a:noFill/>
            <a:ln w="12700">
              <a:solidFill>
                <a:srgbClr val="28004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8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03652E1E-3146-40FF-B0C2-2C73D5287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Examples of B+ trees</a:t>
            </a:r>
          </a:p>
        </p:txBody>
      </p:sp>
      <p:sp>
        <p:nvSpPr>
          <p:cNvPr id="8196" name="Text Box 52">
            <a:extLst>
              <a:ext uri="{FF2B5EF4-FFF2-40B4-BE49-F238E27FC236}">
                <a16:creationId xmlns:a16="http://schemas.microsoft.com/office/drawing/2014/main" id="{CDCFB7BD-A64B-48B9-9A2A-61485B14C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153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1"/>
                </a:solidFill>
              </a:rPr>
              <a:t>Step 7: insert 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2B160A-BEDE-4D9F-9102-5960A2A20DB1}"/>
              </a:ext>
            </a:extLst>
          </p:cNvPr>
          <p:cNvGrpSpPr>
            <a:grpSpLocks/>
          </p:cNvGrpSpPr>
          <p:nvPr/>
        </p:nvGrpSpPr>
        <p:grpSpPr bwMode="auto">
          <a:xfrm>
            <a:off x="1138238" y="1219200"/>
            <a:ext cx="7396162" cy="1423988"/>
            <a:chOff x="1138238" y="1219200"/>
            <a:chExt cx="7396162" cy="1423988"/>
          </a:xfrm>
        </p:grpSpPr>
        <p:sp>
          <p:nvSpPr>
            <p:cNvPr id="49236" name="Line 70">
              <a:extLst>
                <a:ext uri="{FF2B5EF4-FFF2-40B4-BE49-F238E27FC236}">
                  <a16:creationId xmlns:a16="http://schemas.microsoft.com/office/drawing/2014/main" id="{4B23E0CE-FEC0-4C2A-A838-6BC597808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0575" y="1557338"/>
              <a:ext cx="65881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7" name="Line 69">
              <a:extLst>
                <a:ext uri="{FF2B5EF4-FFF2-40B4-BE49-F238E27FC236}">
                  <a16:creationId xmlns:a16="http://schemas.microsoft.com/office/drawing/2014/main" id="{44F08BE1-108C-40DB-8EEC-1A66C35375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088" y="1481138"/>
              <a:ext cx="1687512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8" name="Line 70">
              <a:extLst>
                <a:ext uri="{FF2B5EF4-FFF2-40B4-BE49-F238E27FC236}">
                  <a16:creationId xmlns:a16="http://schemas.microsoft.com/office/drawing/2014/main" id="{A25B8E26-13B5-42BC-9E76-B2FB435A6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600" y="1557338"/>
              <a:ext cx="503238" cy="450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9" name="Text Box 59">
              <a:extLst>
                <a:ext uri="{FF2B5EF4-FFF2-40B4-BE49-F238E27FC236}">
                  <a16:creationId xmlns:a16="http://schemas.microsoft.com/office/drawing/2014/main" id="{C6193217-2252-4EF5-91F9-BEE35DDE3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238" y="2008188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1     2      3</a:t>
              </a:r>
            </a:p>
          </p:txBody>
        </p:sp>
        <p:sp>
          <p:nvSpPr>
            <p:cNvPr id="49240" name="Line 60">
              <a:extLst>
                <a:ext uri="{FF2B5EF4-FFF2-40B4-BE49-F238E27FC236}">
                  <a16:creationId xmlns:a16="http://schemas.microsoft.com/office/drawing/2014/main" id="{0EA1A684-F29E-46C8-9C42-9DA7B5E8B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238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Line 62">
              <a:extLst>
                <a:ext uri="{FF2B5EF4-FFF2-40B4-BE49-F238E27FC236}">
                  <a16:creationId xmlns:a16="http://schemas.microsoft.com/office/drawing/2014/main" id="{3FD604D3-9219-46BC-AF1D-6A2369AB1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088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2" name="Line 75">
              <a:extLst>
                <a:ext uri="{FF2B5EF4-FFF2-40B4-BE49-F238E27FC236}">
                  <a16:creationId xmlns:a16="http://schemas.microsoft.com/office/drawing/2014/main" id="{6493AECF-2780-4178-8A5E-A3FDA1F35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375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3" name="Line 76">
              <a:extLst>
                <a:ext uri="{FF2B5EF4-FFF2-40B4-BE49-F238E27FC236}">
                  <a16:creationId xmlns:a16="http://schemas.microsoft.com/office/drawing/2014/main" id="{E7FD0B12-2434-4CE5-8D65-40D183F15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5813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4" name="Line 77">
              <a:extLst>
                <a:ext uri="{FF2B5EF4-FFF2-40B4-BE49-F238E27FC236}">
                  <a16:creationId xmlns:a16="http://schemas.microsoft.com/office/drawing/2014/main" id="{B489245C-5219-4E36-A2C2-FCCF3A51D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838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5" name="Line 78">
              <a:extLst>
                <a:ext uri="{FF2B5EF4-FFF2-40B4-BE49-F238E27FC236}">
                  <a16:creationId xmlns:a16="http://schemas.microsoft.com/office/drawing/2014/main" id="{AE2FD0FD-F854-4948-9F72-E0C8173AA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1275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6" name="Line 85">
              <a:extLst>
                <a:ext uri="{FF2B5EF4-FFF2-40B4-BE49-F238E27FC236}">
                  <a16:creationId xmlns:a16="http://schemas.microsoft.com/office/drawing/2014/main" id="{2EE11CAB-6539-43CD-89CA-533F9E818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6675" y="2212975"/>
              <a:ext cx="284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7" name="TextBox 60">
              <a:extLst>
                <a:ext uri="{FF2B5EF4-FFF2-40B4-BE49-F238E27FC236}">
                  <a16:creationId xmlns:a16="http://schemas.microsoft.com/office/drawing/2014/main" id="{F13ED9AE-AEFD-4CB1-9C9E-6702D179F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438" y="2068513"/>
              <a:ext cx="30480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9248" name="Text Box 59">
              <a:extLst>
                <a:ext uri="{FF2B5EF4-FFF2-40B4-BE49-F238E27FC236}">
                  <a16:creationId xmlns:a16="http://schemas.microsoft.com/office/drawing/2014/main" id="{4B78B7B7-3891-43A2-9C54-9054D3998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838" y="2008188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4     5          </a:t>
              </a:r>
            </a:p>
          </p:txBody>
        </p:sp>
        <p:sp>
          <p:nvSpPr>
            <p:cNvPr id="49249" name="Line 60">
              <a:extLst>
                <a:ext uri="{FF2B5EF4-FFF2-40B4-BE49-F238E27FC236}">
                  <a16:creationId xmlns:a16="http://schemas.microsoft.com/office/drawing/2014/main" id="{78BDFD0D-1736-4716-B6C2-D3C955286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838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0" name="Line 62">
              <a:extLst>
                <a:ext uri="{FF2B5EF4-FFF2-40B4-BE49-F238E27FC236}">
                  <a16:creationId xmlns:a16="http://schemas.microsoft.com/office/drawing/2014/main" id="{762B05B6-020E-4243-AD21-45D4BCCD2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688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1" name="Line 75">
              <a:extLst>
                <a:ext uri="{FF2B5EF4-FFF2-40B4-BE49-F238E27FC236}">
                  <a16:creationId xmlns:a16="http://schemas.microsoft.com/office/drawing/2014/main" id="{F42ACDF9-4617-4640-AE63-6B284EA5A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975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2" name="Line 76">
              <a:extLst>
                <a:ext uri="{FF2B5EF4-FFF2-40B4-BE49-F238E27FC236}">
                  <a16:creationId xmlns:a16="http://schemas.microsoft.com/office/drawing/2014/main" id="{FA32C028-2479-4897-B917-8E4030D71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413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3" name="Line 77">
              <a:extLst>
                <a:ext uri="{FF2B5EF4-FFF2-40B4-BE49-F238E27FC236}">
                  <a16:creationId xmlns:a16="http://schemas.microsoft.com/office/drawing/2014/main" id="{B27A939D-6E27-4D1C-8E1D-601371E24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438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4" name="Line 78">
              <a:extLst>
                <a:ext uri="{FF2B5EF4-FFF2-40B4-BE49-F238E27FC236}">
                  <a16:creationId xmlns:a16="http://schemas.microsoft.com/office/drawing/2014/main" id="{838246EC-0AB2-48CF-8B2E-5207D5DD7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3875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5" name="TextBox 69">
              <a:extLst>
                <a:ext uri="{FF2B5EF4-FFF2-40B4-BE49-F238E27FC236}">
                  <a16:creationId xmlns:a16="http://schemas.microsoft.com/office/drawing/2014/main" id="{AF3FBB5B-1E25-4F12-B8CC-C77A2B3DD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8038" y="2068513"/>
              <a:ext cx="30480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9256" name="Text Box 59">
              <a:extLst>
                <a:ext uri="{FF2B5EF4-FFF2-40B4-BE49-F238E27FC236}">
                  <a16:creationId xmlns:a16="http://schemas.microsoft.com/office/drawing/2014/main" id="{30BEC4E4-C40D-445D-9882-2B127A2BC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888" y="12192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4      7     9    </a:t>
              </a:r>
            </a:p>
          </p:txBody>
        </p:sp>
        <p:sp>
          <p:nvSpPr>
            <p:cNvPr id="49257" name="Line 60">
              <a:extLst>
                <a:ext uri="{FF2B5EF4-FFF2-40B4-BE49-F238E27FC236}">
                  <a16:creationId xmlns:a16="http://schemas.microsoft.com/office/drawing/2014/main" id="{9995C602-78E2-43F3-B948-0C262D241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438" y="1219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8" name="Line 62">
              <a:extLst>
                <a:ext uri="{FF2B5EF4-FFF2-40B4-BE49-F238E27FC236}">
                  <a16:creationId xmlns:a16="http://schemas.microsoft.com/office/drawing/2014/main" id="{182B1AD4-08E6-4B5E-BDC4-88584A4B6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288" y="1219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9" name="Line 75">
              <a:extLst>
                <a:ext uri="{FF2B5EF4-FFF2-40B4-BE49-F238E27FC236}">
                  <a16:creationId xmlns:a16="http://schemas.microsoft.com/office/drawing/2014/main" id="{585B8EBE-4FFA-49BD-8084-96C4DD1DE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425" y="1219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0" name="Line 76">
              <a:extLst>
                <a:ext uri="{FF2B5EF4-FFF2-40B4-BE49-F238E27FC236}">
                  <a16:creationId xmlns:a16="http://schemas.microsoft.com/office/drawing/2014/main" id="{FF546EA1-B64B-4D2B-8682-DDEFA1CE2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4863" y="1219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1" name="Line 77">
              <a:extLst>
                <a:ext uri="{FF2B5EF4-FFF2-40B4-BE49-F238E27FC236}">
                  <a16:creationId xmlns:a16="http://schemas.microsoft.com/office/drawing/2014/main" id="{514FEC7B-89A2-45DD-970F-EC4D78B3A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8888" y="1219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2" name="Line 78">
              <a:extLst>
                <a:ext uri="{FF2B5EF4-FFF2-40B4-BE49-F238E27FC236}">
                  <a16:creationId xmlns:a16="http://schemas.microsoft.com/office/drawing/2014/main" id="{CCDBDB16-D364-43C7-B04E-8B3D8141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219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3" name="Line 85">
              <a:extLst>
                <a:ext uri="{FF2B5EF4-FFF2-40B4-BE49-F238E27FC236}">
                  <a16:creationId xmlns:a16="http://schemas.microsoft.com/office/drawing/2014/main" id="{21688F66-40B5-44B6-9391-B3B141F03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4838" y="2212975"/>
              <a:ext cx="284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4" name="Line 52">
              <a:extLst>
                <a:ext uri="{FF2B5EF4-FFF2-40B4-BE49-F238E27FC236}">
                  <a16:creationId xmlns:a16="http://schemas.microsoft.com/office/drawing/2014/main" id="{02A718F7-46F0-4ACD-BFCF-6FA06C3F4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088" y="2287588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5" name="Line 52">
              <a:extLst>
                <a:ext uri="{FF2B5EF4-FFF2-40B4-BE49-F238E27FC236}">
                  <a16:creationId xmlns:a16="http://schemas.microsoft.com/office/drawing/2014/main" id="{3611E93B-AAEA-406E-8429-FA68D716C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288" y="2287588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6" name="Line 52">
              <a:extLst>
                <a:ext uri="{FF2B5EF4-FFF2-40B4-BE49-F238E27FC236}">
                  <a16:creationId xmlns:a16="http://schemas.microsoft.com/office/drawing/2014/main" id="{664F0E52-2B4F-4A1C-80CB-FC85B09DE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688" y="2312988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7" name="Line 52">
              <a:extLst>
                <a:ext uri="{FF2B5EF4-FFF2-40B4-BE49-F238E27FC236}">
                  <a16:creationId xmlns:a16="http://schemas.microsoft.com/office/drawing/2014/main" id="{20962A72-4A11-43CF-BA98-3173FCBD8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5238" y="2287588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8" name="Line 52">
              <a:extLst>
                <a:ext uri="{FF2B5EF4-FFF2-40B4-BE49-F238E27FC236}">
                  <a16:creationId xmlns:a16="http://schemas.microsoft.com/office/drawing/2014/main" id="{BA30E423-473F-40A4-84B6-4F61D027D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838" y="2268538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69" name="TextBox 83">
              <a:extLst>
                <a:ext uri="{FF2B5EF4-FFF2-40B4-BE49-F238E27FC236}">
                  <a16:creationId xmlns:a16="http://schemas.microsoft.com/office/drawing/2014/main" id="{6AF0195D-2765-49F4-988B-0698F31EC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438" y="2068513"/>
              <a:ext cx="30480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9270" name="Text Box 59">
              <a:extLst>
                <a:ext uri="{FF2B5EF4-FFF2-40B4-BE49-F238E27FC236}">
                  <a16:creationId xmlns:a16="http://schemas.microsoft.com/office/drawing/2014/main" id="{94EC97A0-E184-4E59-8531-4669BDA0E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8838" y="2008188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7     8   </a:t>
              </a:r>
              <a:endParaRPr lang="en-US" altLang="en-US" sz="1700" b="1">
                <a:solidFill>
                  <a:srgbClr val="3366FF"/>
                </a:solidFill>
              </a:endParaRPr>
            </a:p>
          </p:txBody>
        </p:sp>
        <p:sp>
          <p:nvSpPr>
            <p:cNvPr id="49271" name="Line 60">
              <a:extLst>
                <a:ext uri="{FF2B5EF4-FFF2-40B4-BE49-F238E27FC236}">
                  <a16:creationId xmlns:a16="http://schemas.microsoft.com/office/drawing/2014/main" id="{4D700F16-BAD2-418D-BE56-B39460008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9838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2" name="Line 62">
              <a:extLst>
                <a:ext uri="{FF2B5EF4-FFF2-40B4-BE49-F238E27FC236}">
                  <a16:creationId xmlns:a16="http://schemas.microsoft.com/office/drawing/2014/main" id="{204A4102-A508-4ACA-8744-B2953A8D6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688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3" name="Line 75">
              <a:extLst>
                <a:ext uri="{FF2B5EF4-FFF2-40B4-BE49-F238E27FC236}">
                  <a16:creationId xmlns:a16="http://schemas.microsoft.com/office/drawing/2014/main" id="{76A6C033-6B84-42E2-A8A0-959F496E1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4975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4" name="Line 76">
              <a:extLst>
                <a:ext uri="{FF2B5EF4-FFF2-40B4-BE49-F238E27FC236}">
                  <a16:creationId xmlns:a16="http://schemas.microsoft.com/office/drawing/2014/main" id="{DED30FD6-A2A6-4BA4-A9B8-5512EC233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413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5" name="Line 77">
              <a:extLst>
                <a:ext uri="{FF2B5EF4-FFF2-40B4-BE49-F238E27FC236}">
                  <a16:creationId xmlns:a16="http://schemas.microsoft.com/office/drawing/2014/main" id="{6EBC738D-5212-4BD8-88C6-AE25499AE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0438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6" name="Line 78">
              <a:extLst>
                <a:ext uri="{FF2B5EF4-FFF2-40B4-BE49-F238E27FC236}">
                  <a16:creationId xmlns:a16="http://schemas.microsoft.com/office/drawing/2014/main" id="{D8B80C26-0530-46BA-B46F-D37C7EB68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1875" y="20081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7" name="Line 85">
              <a:extLst>
                <a:ext uri="{FF2B5EF4-FFF2-40B4-BE49-F238E27FC236}">
                  <a16:creationId xmlns:a16="http://schemas.microsoft.com/office/drawing/2014/main" id="{3FA3C96B-B3DF-461F-9FF1-7FAB1FAFF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2212975"/>
              <a:ext cx="284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8" name="Line 52">
              <a:extLst>
                <a:ext uri="{FF2B5EF4-FFF2-40B4-BE49-F238E27FC236}">
                  <a16:creationId xmlns:a16="http://schemas.microsoft.com/office/drawing/2014/main" id="{10056FD2-BEC3-44D2-9729-BF6B564EF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688" y="2312988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9" name="Line 52">
              <a:extLst>
                <a:ext uri="{FF2B5EF4-FFF2-40B4-BE49-F238E27FC236}">
                  <a16:creationId xmlns:a16="http://schemas.microsoft.com/office/drawing/2014/main" id="{9F45570D-7643-4C8B-B49B-AAA8D7EA8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3238" y="2287588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0" name="Line 52">
              <a:extLst>
                <a:ext uri="{FF2B5EF4-FFF2-40B4-BE49-F238E27FC236}">
                  <a16:creationId xmlns:a16="http://schemas.microsoft.com/office/drawing/2014/main" id="{6135D066-BB18-4171-B5F4-2EB81D18E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288" y="2236788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1" name="TextBox 83">
              <a:extLst>
                <a:ext uri="{FF2B5EF4-FFF2-40B4-BE49-F238E27FC236}">
                  <a16:creationId xmlns:a16="http://schemas.microsoft.com/office/drawing/2014/main" id="{C2B55F65-7193-4543-8A5B-07A6C045C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2238" y="20415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9282" name="Text Box 59">
              <a:extLst>
                <a:ext uri="{FF2B5EF4-FFF2-40B4-BE49-F238E27FC236}">
                  <a16:creationId xmlns:a16="http://schemas.microsoft.com/office/drawing/2014/main" id="{F89FCA0D-420C-49DA-9BAD-2CF55DC94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7638" y="19812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9     11    </a:t>
              </a:r>
              <a:r>
                <a:rPr lang="en-US" altLang="en-US" sz="1700" b="1">
                  <a:solidFill>
                    <a:srgbClr val="3366FF"/>
                  </a:solidFill>
                </a:rPr>
                <a:t>12</a:t>
              </a:r>
            </a:p>
          </p:txBody>
        </p:sp>
        <p:sp>
          <p:nvSpPr>
            <p:cNvPr id="49283" name="Line 60">
              <a:extLst>
                <a:ext uri="{FF2B5EF4-FFF2-40B4-BE49-F238E27FC236}">
                  <a16:creationId xmlns:a16="http://schemas.microsoft.com/office/drawing/2014/main" id="{20F06937-0E05-4655-B84B-23F3FBCFB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638" y="1981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4" name="Line 62">
              <a:extLst>
                <a:ext uri="{FF2B5EF4-FFF2-40B4-BE49-F238E27FC236}">
                  <a16:creationId xmlns:a16="http://schemas.microsoft.com/office/drawing/2014/main" id="{26A7C0C8-F9A7-4017-97E8-C18CC6D15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8488" y="1981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5" name="Line 75">
              <a:extLst>
                <a:ext uri="{FF2B5EF4-FFF2-40B4-BE49-F238E27FC236}">
                  <a16:creationId xmlns:a16="http://schemas.microsoft.com/office/drawing/2014/main" id="{9D34DF36-1C7D-4F94-A799-002E20BFB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3775" y="1981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6" name="Line 76">
              <a:extLst>
                <a:ext uri="{FF2B5EF4-FFF2-40B4-BE49-F238E27FC236}">
                  <a16:creationId xmlns:a16="http://schemas.microsoft.com/office/drawing/2014/main" id="{71AEC457-5FA0-493C-8AFA-CC1A535D5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5213" y="1981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7" name="Line 77">
              <a:extLst>
                <a:ext uri="{FF2B5EF4-FFF2-40B4-BE49-F238E27FC236}">
                  <a16:creationId xmlns:a16="http://schemas.microsoft.com/office/drawing/2014/main" id="{647D9F1E-5C67-4176-AC82-8B6D65368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9238" y="1981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8" name="Line 78">
              <a:extLst>
                <a:ext uri="{FF2B5EF4-FFF2-40B4-BE49-F238E27FC236}">
                  <a16:creationId xmlns:a16="http://schemas.microsoft.com/office/drawing/2014/main" id="{81DA7EDD-5A8F-4B11-A43C-4AE75FD50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0675" y="1981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89" name="Line 85">
              <a:extLst>
                <a:ext uri="{FF2B5EF4-FFF2-40B4-BE49-F238E27FC236}">
                  <a16:creationId xmlns:a16="http://schemas.microsoft.com/office/drawing/2014/main" id="{1F503EF8-DED9-46CE-8483-A28FB84EC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1638" y="2185988"/>
              <a:ext cx="284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90" name="Line 52">
              <a:extLst>
                <a:ext uri="{FF2B5EF4-FFF2-40B4-BE49-F238E27FC236}">
                  <a16:creationId xmlns:a16="http://schemas.microsoft.com/office/drawing/2014/main" id="{ABBF7CB1-6362-4F41-9124-2EC982328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8488" y="22860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91" name="Line 52">
              <a:extLst>
                <a:ext uri="{FF2B5EF4-FFF2-40B4-BE49-F238E27FC236}">
                  <a16:creationId xmlns:a16="http://schemas.microsoft.com/office/drawing/2014/main" id="{DCC4A251-2360-4066-AE7C-0DE8B9D2E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2038" y="22606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92" name="TextBox 133">
              <a:extLst>
                <a:ext uri="{FF2B5EF4-FFF2-40B4-BE49-F238E27FC236}">
                  <a16:creationId xmlns:a16="http://schemas.microsoft.com/office/drawing/2014/main" id="{3586D317-A588-4083-A9A9-A32B007CD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06057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9293" name="Line 70">
              <a:extLst>
                <a:ext uri="{FF2B5EF4-FFF2-40B4-BE49-F238E27FC236}">
                  <a16:creationId xmlns:a16="http://schemas.microsoft.com/office/drawing/2014/main" id="{B99C4B15-719E-4EA1-BD31-E64FDE56C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8738" y="1481138"/>
              <a:ext cx="1854200" cy="500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54" name="Text Box 52">
            <a:extLst>
              <a:ext uri="{FF2B5EF4-FFF2-40B4-BE49-F238E27FC236}">
                <a16:creationId xmlns:a16="http://schemas.microsoft.com/office/drawing/2014/main" id="{990DB39C-4F23-4B64-9C4F-6FE5A9139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68600"/>
            <a:ext cx="8153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1"/>
                </a:solidFill>
              </a:rPr>
              <a:t>Step 8: insert 13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82A305-BD0D-4099-9F7F-CBE327A793AB}"/>
              </a:ext>
            </a:extLst>
          </p:cNvPr>
          <p:cNvGrpSpPr>
            <a:grpSpLocks/>
          </p:cNvGrpSpPr>
          <p:nvPr/>
        </p:nvGrpSpPr>
        <p:grpSpPr bwMode="auto">
          <a:xfrm>
            <a:off x="6961188" y="3890963"/>
            <a:ext cx="1858962" cy="609600"/>
            <a:chOff x="6961188" y="3890963"/>
            <a:chExt cx="1858962" cy="609600"/>
          </a:xfrm>
        </p:grpSpPr>
        <p:sp>
          <p:nvSpPr>
            <p:cNvPr id="49223" name="Line 85">
              <a:extLst>
                <a:ext uri="{FF2B5EF4-FFF2-40B4-BE49-F238E27FC236}">
                  <a16:creationId xmlns:a16="http://schemas.microsoft.com/office/drawing/2014/main" id="{E7B49C2A-A56B-47B5-B961-D02FCC30C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5988" y="4095750"/>
              <a:ext cx="284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224" name="Group 2">
              <a:extLst>
                <a:ext uri="{FF2B5EF4-FFF2-40B4-BE49-F238E27FC236}">
                  <a16:creationId xmlns:a16="http://schemas.microsoft.com/office/drawing/2014/main" id="{1E7BF059-CA00-4DB4-875A-BE03EA8E2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1188" y="3890963"/>
              <a:ext cx="1574800" cy="609600"/>
              <a:chOff x="6961188" y="3890963"/>
              <a:chExt cx="1574800" cy="609600"/>
            </a:xfrm>
          </p:grpSpPr>
          <p:sp>
            <p:nvSpPr>
              <p:cNvPr id="49225" name="TextBox 69">
                <a:extLst>
                  <a:ext uri="{FF2B5EF4-FFF2-40B4-BE49-F238E27FC236}">
                    <a16:creationId xmlns:a16="http://schemas.microsoft.com/office/drawing/2014/main" id="{DEDF660B-EE19-4429-82E9-33E213DDB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1188" y="3951288"/>
                <a:ext cx="304800" cy="290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 sz="1400"/>
                  <a:t>X</a:t>
                </a:r>
              </a:p>
            </p:txBody>
          </p:sp>
          <p:sp>
            <p:nvSpPr>
              <p:cNvPr id="49226" name="TextBox 83">
                <a:extLst>
                  <a:ext uri="{FF2B5EF4-FFF2-40B4-BE49-F238E27FC236}">
                    <a16:creationId xmlns:a16="http://schemas.microsoft.com/office/drawing/2014/main" id="{4DC6B1C2-F257-4252-87AF-4B0FF67C2D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588" y="3951288"/>
                <a:ext cx="304800" cy="290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buFont typeface="Monotype Sorts" pitchFamily="-84" charset="2"/>
                  <a:buNone/>
                </a:pPr>
                <a:r>
                  <a:rPr lang="en-US" altLang="en-US" sz="1400"/>
                  <a:t>X</a:t>
                </a:r>
              </a:p>
            </p:txBody>
          </p:sp>
          <p:sp>
            <p:nvSpPr>
              <p:cNvPr id="49227" name="Text Box 59">
                <a:extLst>
                  <a:ext uri="{FF2B5EF4-FFF2-40B4-BE49-F238E27FC236}">
                    <a16:creationId xmlns:a16="http://schemas.microsoft.com/office/drawing/2014/main" id="{D757ED3D-AF39-41F4-BA2E-5A2CF1F0B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1988" y="3890963"/>
                <a:ext cx="1524000" cy="3873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-84" charset="2"/>
                  <a:buChar char="o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 pitchFamily="-84" charset="2"/>
                  <a:buChar char="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700" b="1"/>
                  <a:t> 9     11   12</a:t>
                </a:r>
              </a:p>
            </p:txBody>
          </p:sp>
          <p:sp>
            <p:nvSpPr>
              <p:cNvPr id="49228" name="Line 60">
                <a:extLst>
                  <a:ext uri="{FF2B5EF4-FFF2-40B4-BE49-F238E27FC236}">
                    <a16:creationId xmlns:a16="http://schemas.microsoft.com/office/drawing/2014/main" id="{C7609175-9F13-41A1-A20F-2B686426C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92988" y="3890963"/>
                <a:ext cx="0" cy="387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9" name="Line 62">
                <a:extLst>
                  <a:ext uri="{FF2B5EF4-FFF2-40B4-BE49-F238E27FC236}">
                    <a16:creationId xmlns:a16="http://schemas.microsoft.com/office/drawing/2014/main" id="{1D390DB7-4A27-49F2-AFDF-5CF1B3CF3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2838" y="3890963"/>
                <a:ext cx="0" cy="387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0" name="Line 75">
                <a:extLst>
                  <a:ext uri="{FF2B5EF4-FFF2-40B4-BE49-F238E27FC236}">
                    <a16:creationId xmlns:a16="http://schemas.microsoft.com/office/drawing/2014/main" id="{B8BA7B1A-F3B5-416C-BF23-273E5BEEB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58125" y="3890963"/>
                <a:ext cx="0" cy="387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1" name="Line 76">
                <a:extLst>
                  <a:ext uri="{FF2B5EF4-FFF2-40B4-BE49-F238E27FC236}">
                    <a16:creationId xmlns:a16="http://schemas.microsoft.com/office/drawing/2014/main" id="{AC85E10D-9A83-4225-A7BA-EB1710D6C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9563" y="3890963"/>
                <a:ext cx="0" cy="387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2" name="Line 77">
                <a:extLst>
                  <a:ext uri="{FF2B5EF4-FFF2-40B4-BE49-F238E27FC236}">
                    <a16:creationId xmlns:a16="http://schemas.microsoft.com/office/drawing/2014/main" id="{43D95AAA-CA90-4734-9BEB-70D8DB7B2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3588" y="3890963"/>
                <a:ext cx="0" cy="387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3" name="Line 78">
                <a:extLst>
                  <a:ext uri="{FF2B5EF4-FFF2-40B4-BE49-F238E27FC236}">
                    <a16:creationId xmlns:a16="http://schemas.microsoft.com/office/drawing/2014/main" id="{6EE115A7-A5FE-4B26-992B-FC86B95E8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55025" y="3890963"/>
                <a:ext cx="0" cy="3873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4" name="Line 52">
                <a:extLst>
                  <a:ext uri="{FF2B5EF4-FFF2-40B4-BE49-F238E27FC236}">
                    <a16:creationId xmlns:a16="http://schemas.microsoft.com/office/drawing/2014/main" id="{C3EE9E59-222B-43C0-B54A-49EC90373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29500" y="4170363"/>
                <a:ext cx="6350" cy="33020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5" name="Line 52">
                <a:extLst>
                  <a:ext uri="{FF2B5EF4-FFF2-40B4-BE49-F238E27FC236}">
                    <a16:creationId xmlns:a16="http://schemas.microsoft.com/office/drawing/2014/main" id="{2B326B35-9DBE-44F3-96E3-7AB049626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6388" y="4170363"/>
                <a:ext cx="6350" cy="33020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78" name="Arrow: Right 4">
            <a:extLst>
              <a:ext uri="{FF2B5EF4-FFF2-40B4-BE49-F238E27FC236}">
                <a16:creationId xmlns:a16="http://schemas.microsoft.com/office/drawing/2014/main" id="{36CD2FFB-595D-44E4-A0B8-38E850B5F78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53188" y="3898902"/>
            <a:ext cx="368300" cy="277813"/>
          </a:xfrm>
          <a:prstGeom prst="rightArrow">
            <a:avLst>
              <a:gd name="adj1" fmla="val 50000"/>
              <a:gd name="adj2" fmla="val 5024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solidFill>
                <a:srgbClr val="CF3E3E"/>
              </a:solidFill>
            </a:endParaRPr>
          </a:p>
        </p:txBody>
      </p:sp>
      <p:sp>
        <p:nvSpPr>
          <p:cNvPr id="8290" name="TextBox 230">
            <a:extLst>
              <a:ext uri="{FF2B5EF4-FFF2-40B4-BE49-F238E27FC236}">
                <a16:creationId xmlns:a16="http://schemas.microsoft.com/office/drawing/2014/main" id="{6A30684F-8FE4-4FE5-86A1-E9CA2AF94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3914777"/>
            <a:ext cx="1757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Copy up </a:t>
            </a:r>
            <a:r>
              <a:rPr lang="en-US" altLang="en-US" b="1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8325" name="Rectangle 3">
            <a:extLst>
              <a:ext uri="{FF2B5EF4-FFF2-40B4-BE49-F238E27FC236}">
                <a16:creationId xmlns:a16="http://schemas.microsoft.com/office/drawing/2014/main" id="{C18FC99D-333C-40C7-8256-E2300CBA4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49602"/>
            <a:ext cx="85153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80049"/>
                </a:solidFill>
              </a:rPr>
              <a:t>Push 13 on the stack when allocating a new block, it is considered when deciding the split: 9 11 12. So the split is at 9 11 | 12 </a:t>
            </a:r>
            <a:r>
              <a:rPr lang="en-US" altLang="en-US" sz="2000">
                <a:solidFill>
                  <a:srgbClr val="3366FF"/>
                </a:solidFill>
              </a:rPr>
              <a:t>13. </a:t>
            </a:r>
            <a:r>
              <a:rPr lang="en-US" altLang="en-US" sz="2000"/>
              <a:t>then copy up </a:t>
            </a:r>
            <a:r>
              <a:rPr lang="en-US" altLang="en-US" sz="2000">
                <a:solidFill>
                  <a:srgbClr val="C00000"/>
                </a:solidFill>
              </a:rPr>
              <a:t>12</a:t>
            </a:r>
            <a:r>
              <a:rPr lang="en-US" altLang="en-US" sz="2000"/>
              <a:t>.</a:t>
            </a:r>
          </a:p>
        </p:txBody>
      </p:sp>
      <p:sp>
        <p:nvSpPr>
          <p:cNvPr id="8326" name="Arrow: Right 147">
            <a:extLst>
              <a:ext uri="{FF2B5EF4-FFF2-40B4-BE49-F238E27FC236}">
                <a16:creationId xmlns:a16="http://schemas.microsoft.com/office/drawing/2014/main" id="{D87ED274-36E8-4C3B-A011-2003ACFB2EF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84388" y="3927477"/>
            <a:ext cx="366712" cy="277813"/>
          </a:xfrm>
          <a:prstGeom prst="rightArrow">
            <a:avLst>
              <a:gd name="adj1" fmla="val 50000"/>
              <a:gd name="adj2" fmla="val 50032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solidFill>
                <a:srgbClr val="CF3E3E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D2AEA3-FA8E-4AD7-83FD-0891D00C44C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886202"/>
            <a:ext cx="3835400" cy="614363"/>
            <a:chOff x="2667000" y="3886200"/>
            <a:chExt cx="3835400" cy="614363"/>
          </a:xfrm>
        </p:grpSpPr>
        <p:sp>
          <p:nvSpPr>
            <p:cNvPr id="49199" name="TextBox 69">
              <a:extLst>
                <a:ext uri="{FF2B5EF4-FFF2-40B4-BE49-F238E27FC236}">
                  <a16:creationId xmlns:a16="http://schemas.microsoft.com/office/drawing/2014/main" id="{B8DA88A7-8085-40F0-9413-C3AC86433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600" y="3967163"/>
              <a:ext cx="30480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9200" name="TextBox 83">
              <a:extLst>
                <a:ext uri="{FF2B5EF4-FFF2-40B4-BE49-F238E27FC236}">
                  <a16:creationId xmlns:a16="http://schemas.microsoft.com/office/drawing/2014/main" id="{E7DE637D-B6AC-406F-9579-EA95FE489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3951288"/>
              <a:ext cx="30480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9201" name="Text Box 59">
              <a:extLst>
                <a:ext uri="{FF2B5EF4-FFF2-40B4-BE49-F238E27FC236}">
                  <a16:creationId xmlns:a16="http://schemas.microsoft.com/office/drawing/2014/main" id="{77A4FE0C-D9E3-4BB1-A788-3C86C93AD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400" y="3890963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9     11</a:t>
              </a:r>
              <a:endParaRPr lang="en-US" altLang="en-US" sz="1700" b="1">
                <a:solidFill>
                  <a:srgbClr val="3366FF"/>
                </a:solidFill>
              </a:endParaRPr>
            </a:p>
          </p:txBody>
        </p:sp>
        <p:sp>
          <p:nvSpPr>
            <p:cNvPr id="49202" name="Line 60">
              <a:extLst>
                <a:ext uri="{FF2B5EF4-FFF2-40B4-BE49-F238E27FC236}">
                  <a16:creationId xmlns:a16="http://schemas.microsoft.com/office/drawing/2014/main" id="{60CB4A77-1CFF-4F88-84BC-F019CFCB5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400" y="38909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Line 62">
              <a:extLst>
                <a:ext uri="{FF2B5EF4-FFF2-40B4-BE49-F238E27FC236}">
                  <a16:creationId xmlns:a16="http://schemas.microsoft.com/office/drawing/2014/main" id="{F1BB750F-56C6-4247-A8B8-7C003B39A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250" y="38909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Line 75">
              <a:extLst>
                <a:ext uri="{FF2B5EF4-FFF2-40B4-BE49-F238E27FC236}">
                  <a16:creationId xmlns:a16="http://schemas.microsoft.com/office/drawing/2014/main" id="{E530F7C5-A682-489D-93A8-EC75F6785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38909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Line 76">
              <a:extLst>
                <a:ext uri="{FF2B5EF4-FFF2-40B4-BE49-F238E27FC236}">
                  <a16:creationId xmlns:a16="http://schemas.microsoft.com/office/drawing/2014/main" id="{2585E401-1B31-497D-894B-B7B5CD7AF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9975" y="38909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Line 77">
              <a:extLst>
                <a:ext uri="{FF2B5EF4-FFF2-40B4-BE49-F238E27FC236}">
                  <a16:creationId xmlns:a16="http://schemas.microsoft.com/office/drawing/2014/main" id="{ADC9E7C2-D84D-485D-A1C7-1E12CEE74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4000" y="38909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Line 78">
              <a:extLst>
                <a:ext uri="{FF2B5EF4-FFF2-40B4-BE49-F238E27FC236}">
                  <a16:creationId xmlns:a16="http://schemas.microsoft.com/office/drawing/2014/main" id="{E79B4035-E72D-4195-93A6-78EFC8C76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438" y="38909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Line 85">
              <a:extLst>
                <a:ext uri="{FF2B5EF4-FFF2-40B4-BE49-F238E27FC236}">
                  <a16:creationId xmlns:a16="http://schemas.microsoft.com/office/drawing/2014/main" id="{8211057B-DE33-44AB-B181-E17C71BC7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3701" y="4114800"/>
              <a:ext cx="241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TextBox 69">
              <a:extLst>
                <a:ext uri="{FF2B5EF4-FFF2-40B4-BE49-F238E27FC236}">
                  <a16:creationId xmlns:a16="http://schemas.microsoft.com/office/drawing/2014/main" id="{29ACF2C6-9C7D-43A5-9C70-A2715694B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488" y="39465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9210" name="TextBox 83">
              <a:extLst>
                <a:ext uri="{FF2B5EF4-FFF2-40B4-BE49-F238E27FC236}">
                  <a16:creationId xmlns:a16="http://schemas.microsoft.com/office/drawing/2014/main" id="{CAEBE1A3-1428-445F-B893-52071E65E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888" y="39465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49211" name="Text Box 59">
              <a:extLst>
                <a:ext uri="{FF2B5EF4-FFF2-40B4-BE49-F238E27FC236}">
                  <a16:creationId xmlns:a16="http://schemas.microsoft.com/office/drawing/2014/main" id="{BF77E298-90D8-47A8-9BBB-4C4F73F4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288" y="38862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12   </a:t>
              </a:r>
              <a:r>
                <a:rPr lang="en-US" altLang="en-US" sz="1700" b="1">
                  <a:solidFill>
                    <a:srgbClr val="3366FF"/>
                  </a:solidFill>
                </a:rPr>
                <a:t>13</a:t>
              </a:r>
            </a:p>
          </p:txBody>
        </p:sp>
        <p:sp>
          <p:nvSpPr>
            <p:cNvPr id="49212" name="Line 60">
              <a:extLst>
                <a:ext uri="{FF2B5EF4-FFF2-40B4-BE49-F238E27FC236}">
                  <a16:creationId xmlns:a16="http://schemas.microsoft.com/office/drawing/2014/main" id="{59C50200-3022-46EE-B507-5E9AA0079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0288" y="388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3" name="Line 62">
              <a:extLst>
                <a:ext uri="{FF2B5EF4-FFF2-40B4-BE49-F238E27FC236}">
                  <a16:creationId xmlns:a16="http://schemas.microsoft.com/office/drawing/2014/main" id="{1885C035-0C85-4A93-B107-012CB5428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138" y="388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4" name="Line 75">
              <a:extLst>
                <a:ext uri="{FF2B5EF4-FFF2-40B4-BE49-F238E27FC236}">
                  <a16:creationId xmlns:a16="http://schemas.microsoft.com/office/drawing/2014/main" id="{F25B0A03-575B-42CA-83FF-796174D4E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5425" y="388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5" name="Line 76">
              <a:extLst>
                <a:ext uri="{FF2B5EF4-FFF2-40B4-BE49-F238E27FC236}">
                  <a16:creationId xmlns:a16="http://schemas.microsoft.com/office/drawing/2014/main" id="{7C0ED604-D20A-4A99-955D-554125792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863" y="388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6" name="Line 77">
              <a:extLst>
                <a:ext uri="{FF2B5EF4-FFF2-40B4-BE49-F238E27FC236}">
                  <a16:creationId xmlns:a16="http://schemas.microsoft.com/office/drawing/2014/main" id="{D43411B5-D6FB-4888-8601-2408F0626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0888" y="388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7" name="Line 78">
              <a:extLst>
                <a:ext uri="{FF2B5EF4-FFF2-40B4-BE49-F238E27FC236}">
                  <a16:creationId xmlns:a16="http://schemas.microsoft.com/office/drawing/2014/main" id="{65CD6D89-65F8-4732-8D90-B7D085A67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2325" y="38862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8" name="Line 85">
              <a:extLst>
                <a:ext uri="{FF2B5EF4-FFF2-40B4-BE49-F238E27FC236}">
                  <a16:creationId xmlns:a16="http://schemas.microsoft.com/office/drawing/2014/main" id="{AAD6A21D-DC62-4F8C-AA63-EF760B33D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3288" y="4090988"/>
              <a:ext cx="284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9" name="Line 52">
              <a:extLst>
                <a:ext uri="{FF2B5EF4-FFF2-40B4-BE49-F238E27FC236}">
                  <a16:creationId xmlns:a16="http://schemas.microsoft.com/office/drawing/2014/main" id="{2FFC4A65-5606-414F-B719-75D3B76D9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800" y="4170363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0" name="Line 52">
              <a:extLst>
                <a:ext uri="{FF2B5EF4-FFF2-40B4-BE49-F238E27FC236}">
                  <a16:creationId xmlns:a16="http://schemas.microsoft.com/office/drawing/2014/main" id="{DBF42B88-5A7D-444C-AE20-0BDC97E09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3688" y="4170363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1" name="Line 52">
              <a:extLst>
                <a:ext uri="{FF2B5EF4-FFF2-40B4-BE49-F238E27FC236}">
                  <a16:creationId xmlns:a16="http://schemas.microsoft.com/office/drawing/2014/main" id="{301E3668-18B7-480C-A205-DBEB703AE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025" y="4170363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2" name="Line 52">
              <a:extLst>
                <a:ext uri="{FF2B5EF4-FFF2-40B4-BE49-F238E27FC236}">
                  <a16:creationId xmlns:a16="http://schemas.microsoft.com/office/drawing/2014/main" id="{7FCD18C1-194D-46EA-850F-CD9119C03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213" y="4170363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4382B1-57F5-465B-8EAE-E0C57299CEC6}"/>
              </a:ext>
            </a:extLst>
          </p:cNvPr>
          <p:cNvGrpSpPr>
            <a:grpSpLocks/>
          </p:cNvGrpSpPr>
          <p:nvPr/>
        </p:nvGrpSpPr>
        <p:grpSpPr bwMode="auto">
          <a:xfrm>
            <a:off x="3487738" y="4781550"/>
            <a:ext cx="4970462" cy="1314450"/>
            <a:chOff x="3487738" y="4781550"/>
            <a:chExt cx="4970462" cy="1314450"/>
          </a:xfrm>
        </p:grpSpPr>
        <p:sp>
          <p:nvSpPr>
            <p:cNvPr id="49174" name="Text Box 59">
              <a:extLst>
                <a:ext uri="{FF2B5EF4-FFF2-40B4-BE49-F238E27FC236}">
                  <a16:creationId xmlns:a16="http://schemas.microsoft.com/office/drawing/2014/main" id="{29079C94-A07D-4B8F-9E0E-B992C9A49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738" y="570865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4      7</a:t>
              </a:r>
            </a:p>
          </p:txBody>
        </p:sp>
        <p:sp>
          <p:nvSpPr>
            <p:cNvPr id="49175" name="Line 60">
              <a:extLst>
                <a:ext uri="{FF2B5EF4-FFF2-40B4-BE49-F238E27FC236}">
                  <a16:creationId xmlns:a16="http://schemas.microsoft.com/office/drawing/2014/main" id="{F4501389-1B07-46E5-A024-BAA35AF1F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1288" y="57086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62">
              <a:extLst>
                <a:ext uri="{FF2B5EF4-FFF2-40B4-BE49-F238E27FC236}">
                  <a16:creationId xmlns:a16="http://schemas.microsoft.com/office/drawing/2014/main" id="{D2AF686C-7E99-4901-B01C-9146B7A5C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138" y="57086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75">
              <a:extLst>
                <a:ext uri="{FF2B5EF4-FFF2-40B4-BE49-F238E27FC236}">
                  <a16:creationId xmlns:a16="http://schemas.microsoft.com/office/drawing/2014/main" id="{2DC8746B-4264-4783-8586-6E5BB6167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9275" y="57086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76">
              <a:extLst>
                <a:ext uri="{FF2B5EF4-FFF2-40B4-BE49-F238E27FC236}">
                  <a16:creationId xmlns:a16="http://schemas.microsoft.com/office/drawing/2014/main" id="{E479A303-5C06-43C7-B327-FAD0F9A48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713" y="57086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77">
              <a:extLst>
                <a:ext uri="{FF2B5EF4-FFF2-40B4-BE49-F238E27FC236}">
                  <a16:creationId xmlns:a16="http://schemas.microsoft.com/office/drawing/2014/main" id="{DF55D2DA-3F5B-4D6B-AA9D-EF94D9EC0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4738" y="57086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78">
              <a:extLst>
                <a:ext uri="{FF2B5EF4-FFF2-40B4-BE49-F238E27FC236}">
                  <a16:creationId xmlns:a16="http://schemas.microsoft.com/office/drawing/2014/main" id="{E1866A04-29A3-4136-BC3F-39D869DE3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938" y="57086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TextBox 125">
              <a:extLst>
                <a:ext uri="{FF2B5EF4-FFF2-40B4-BE49-F238E27FC236}">
                  <a16:creationId xmlns:a16="http://schemas.microsoft.com/office/drawing/2014/main" id="{74044EA5-C30B-4173-94AE-A52747882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0838" y="4781550"/>
              <a:ext cx="17573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Push up </a:t>
              </a:r>
              <a:r>
                <a:rPr lang="en-US" altLang="en-US" b="1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49182" name="Text Box 59">
              <a:extLst>
                <a:ext uri="{FF2B5EF4-FFF2-40B4-BE49-F238E27FC236}">
                  <a16:creationId xmlns:a16="http://schemas.microsoft.com/office/drawing/2014/main" id="{D17AC828-AE2C-4A9F-A92C-176A01486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4163" y="5697538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12    </a:t>
              </a:r>
            </a:p>
          </p:txBody>
        </p:sp>
        <p:sp>
          <p:nvSpPr>
            <p:cNvPr id="49183" name="Line 60">
              <a:extLst>
                <a:ext uri="{FF2B5EF4-FFF2-40B4-BE49-F238E27FC236}">
                  <a16:creationId xmlns:a16="http://schemas.microsoft.com/office/drawing/2014/main" id="{08F8CF94-C9BA-47C2-B2DD-3B8CACA4A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7713" y="569753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62">
              <a:extLst>
                <a:ext uri="{FF2B5EF4-FFF2-40B4-BE49-F238E27FC236}">
                  <a16:creationId xmlns:a16="http://schemas.microsoft.com/office/drawing/2014/main" id="{A6CD192D-15AA-450F-B4DB-C03B0570B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7563" y="569753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75">
              <a:extLst>
                <a:ext uri="{FF2B5EF4-FFF2-40B4-BE49-F238E27FC236}">
                  <a16:creationId xmlns:a16="http://schemas.microsoft.com/office/drawing/2014/main" id="{53172E8F-73B2-4F5E-8BA2-985255454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5700" y="569753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76">
              <a:extLst>
                <a:ext uri="{FF2B5EF4-FFF2-40B4-BE49-F238E27FC236}">
                  <a16:creationId xmlns:a16="http://schemas.microsoft.com/office/drawing/2014/main" id="{6C83C647-3AEE-46F5-A9D8-5C594033F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7138" y="569753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Line 77">
              <a:extLst>
                <a:ext uri="{FF2B5EF4-FFF2-40B4-BE49-F238E27FC236}">
                  <a16:creationId xmlns:a16="http://schemas.microsoft.com/office/drawing/2014/main" id="{AAD7FBEB-93D2-49F1-BCCD-B5E6574A7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1163" y="569753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78">
              <a:extLst>
                <a:ext uri="{FF2B5EF4-FFF2-40B4-BE49-F238E27FC236}">
                  <a16:creationId xmlns:a16="http://schemas.microsoft.com/office/drawing/2014/main" id="{9B2DBE4E-38ED-46E4-86D2-F782C9C97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363" y="569753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Text Box 59">
              <a:extLst>
                <a:ext uri="{FF2B5EF4-FFF2-40B4-BE49-F238E27FC236}">
                  <a16:creationId xmlns:a16="http://schemas.microsoft.com/office/drawing/2014/main" id="{3446A8AF-45AA-40F7-B763-7860222F1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313" y="479425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</a:t>
              </a:r>
              <a:r>
                <a:rPr lang="en-US" altLang="en-US" sz="1700" b="1">
                  <a:solidFill>
                    <a:srgbClr val="C00000"/>
                  </a:solidFill>
                </a:rPr>
                <a:t>9</a:t>
              </a:r>
              <a:r>
                <a:rPr lang="en-US" altLang="en-US" sz="1700" b="1"/>
                <a:t>    </a:t>
              </a:r>
            </a:p>
          </p:txBody>
        </p:sp>
        <p:sp>
          <p:nvSpPr>
            <p:cNvPr id="49190" name="Line 60">
              <a:extLst>
                <a:ext uri="{FF2B5EF4-FFF2-40B4-BE49-F238E27FC236}">
                  <a16:creationId xmlns:a16="http://schemas.microsoft.com/office/drawing/2014/main" id="{26803DF0-E469-4BF6-91FB-73E052707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3863" y="47942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Line 62">
              <a:extLst>
                <a:ext uri="{FF2B5EF4-FFF2-40B4-BE49-F238E27FC236}">
                  <a16:creationId xmlns:a16="http://schemas.microsoft.com/office/drawing/2014/main" id="{B4F01777-FE00-4D67-A5A5-6951B5E3B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3713" y="47942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Line 75">
              <a:extLst>
                <a:ext uri="{FF2B5EF4-FFF2-40B4-BE49-F238E27FC236}">
                  <a16:creationId xmlns:a16="http://schemas.microsoft.com/office/drawing/2014/main" id="{C0C7FFB1-C69D-415C-B608-EA8CF8381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850" y="47942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Line 76">
              <a:extLst>
                <a:ext uri="{FF2B5EF4-FFF2-40B4-BE49-F238E27FC236}">
                  <a16:creationId xmlns:a16="http://schemas.microsoft.com/office/drawing/2014/main" id="{89ADE495-38F5-4355-B890-27BF876FD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3288" y="47942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Line 77">
              <a:extLst>
                <a:ext uri="{FF2B5EF4-FFF2-40B4-BE49-F238E27FC236}">
                  <a16:creationId xmlns:a16="http://schemas.microsoft.com/office/drawing/2014/main" id="{ECC46290-2562-4A63-A36E-0CE3B513B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313" y="47942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Line 78">
              <a:extLst>
                <a:ext uri="{FF2B5EF4-FFF2-40B4-BE49-F238E27FC236}">
                  <a16:creationId xmlns:a16="http://schemas.microsoft.com/office/drawing/2014/main" id="{5481ED08-5351-4382-9D50-F89D3012B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6513" y="47942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Line 70">
              <a:extLst>
                <a:ext uri="{FF2B5EF4-FFF2-40B4-BE49-F238E27FC236}">
                  <a16:creationId xmlns:a16="http://schemas.microsoft.com/office/drawing/2014/main" id="{23BC805F-538F-457B-92B3-3B72E7D9C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4550" y="5130800"/>
              <a:ext cx="422275" cy="561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Line 70">
              <a:extLst>
                <a:ext uri="{FF2B5EF4-FFF2-40B4-BE49-F238E27FC236}">
                  <a16:creationId xmlns:a16="http://schemas.microsoft.com/office/drawing/2014/main" id="{B13C4734-563C-4381-A7D0-58D13BEB3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1488" y="5065713"/>
              <a:ext cx="1089025" cy="674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Arrow: Right 148">
              <a:extLst>
                <a:ext uri="{FF2B5EF4-FFF2-40B4-BE49-F238E27FC236}">
                  <a16:creationId xmlns:a16="http://schemas.microsoft.com/office/drawing/2014/main" id="{25D602FE-15A3-4FEA-8C16-FD90AC3C65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305300" y="4922838"/>
              <a:ext cx="368300" cy="277812"/>
            </a:xfrm>
            <a:prstGeom prst="rightArrow">
              <a:avLst>
                <a:gd name="adj1" fmla="val 50000"/>
                <a:gd name="adj2" fmla="val 50248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>
                <a:solidFill>
                  <a:srgbClr val="CF3E3E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2B8EB17-902F-4190-93DD-8EDAA6F1E882}"/>
              </a:ext>
            </a:extLst>
          </p:cNvPr>
          <p:cNvGrpSpPr>
            <a:grpSpLocks/>
          </p:cNvGrpSpPr>
          <p:nvPr/>
        </p:nvGrpSpPr>
        <p:grpSpPr bwMode="auto">
          <a:xfrm>
            <a:off x="407990" y="4495800"/>
            <a:ext cx="3584575" cy="1524000"/>
            <a:chOff x="407988" y="4495800"/>
            <a:chExt cx="3584575" cy="1524000"/>
          </a:xfrm>
        </p:grpSpPr>
        <p:sp>
          <p:nvSpPr>
            <p:cNvPr id="49165" name="Text Box 59">
              <a:extLst>
                <a:ext uri="{FF2B5EF4-FFF2-40B4-BE49-F238E27FC236}">
                  <a16:creationId xmlns:a16="http://schemas.microsoft.com/office/drawing/2014/main" id="{E9A86A63-827C-44F0-8A2A-527D0397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8" y="563245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4      7     9    </a:t>
              </a:r>
            </a:p>
          </p:txBody>
        </p:sp>
        <p:sp>
          <p:nvSpPr>
            <p:cNvPr id="49166" name="Line 60">
              <a:extLst>
                <a:ext uri="{FF2B5EF4-FFF2-40B4-BE49-F238E27FC236}">
                  <a16:creationId xmlns:a16="http://schemas.microsoft.com/office/drawing/2014/main" id="{372D5121-B393-4377-AD88-DA46B5455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1538" y="56324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62">
              <a:extLst>
                <a:ext uri="{FF2B5EF4-FFF2-40B4-BE49-F238E27FC236}">
                  <a16:creationId xmlns:a16="http://schemas.microsoft.com/office/drawing/2014/main" id="{9BE5E90E-36BA-401D-8B3F-B08054CC2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388" y="56324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Line 75">
              <a:extLst>
                <a:ext uri="{FF2B5EF4-FFF2-40B4-BE49-F238E27FC236}">
                  <a16:creationId xmlns:a16="http://schemas.microsoft.com/office/drawing/2014/main" id="{1C79B980-2988-4D60-A19C-0B11F1112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9525" y="56324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76">
              <a:extLst>
                <a:ext uri="{FF2B5EF4-FFF2-40B4-BE49-F238E27FC236}">
                  <a16:creationId xmlns:a16="http://schemas.microsoft.com/office/drawing/2014/main" id="{EFE9FF46-A0E2-4F17-9CC2-DF1E0B7BD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963" y="56324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77">
              <a:extLst>
                <a:ext uri="{FF2B5EF4-FFF2-40B4-BE49-F238E27FC236}">
                  <a16:creationId xmlns:a16="http://schemas.microsoft.com/office/drawing/2014/main" id="{50D34F9A-3566-4508-BC09-78AE5CC07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4988" y="56324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Line 78">
              <a:extLst>
                <a:ext uri="{FF2B5EF4-FFF2-40B4-BE49-F238E27FC236}">
                  <a16:creationId xmlns:a16="http://schemas.microsoft.com/office/drawing/2014/main" id="{16F06866-6BE6-405C-8676-07F4BE29F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188" y="56324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Arrow: Right 106">
              <a:extLst>
                <a:ext uri="{FF2B5EF4-FFF2-40B4-BE49-F238E27FC236}">
                  <a16:creationId xmlns:a16="http://schemas.microsoft.com/office/drawing/2014/main" id="{798F941F-CB4E-4C73-82BE-08FA82C44E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63562" y="4803776"/>
              <a:ext cx="830263" cy="214312"/>
            </a:xfrm>
            <a:prstGeom prst="rightArrow">
              <a:avLst>
                <a:gd name="adj1" fmla="val 50000"/>
                <a:gd name="adj2" fmla="val 49825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>
                <a:solidFill>
                  <a:srgbClr val="CF3E3E"/>
                </a:solidFill>
              </a:endParaRPr>
            </a:p>
          </p:txBody>
        </p:sp>
        <p:sp>
          <p:nvSpPr>
            <p:cNvPr id="49173" name="Rectangle 149">
              <a:extLst>
                <a:ext uri="{FF2B5EF4-FFF2-40B4-BE49-F238E27FC236}">
                  <a16:creationId xmlns:a16="http://schemas.microsoft.com/office/drawing/2014/main" id="{65ED0101-65C5-4A0E-81BA-C1BEC1FCF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488" y="4560888"/>
              <a:ext cx="2632075" cy="107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280049"/>
                  </a:solidFill>
                </a:rPr>
                <a:t>The copy up of </a:t>
              </a:r>
              <a:r>
                <a:rPr lang="en-US" altLang="en-US" sz="2000">
                  <a:solidFill>
                    <a:srgbClr val="C00000"/>
                  </a:solidFill>
                </a:rPr>
                <a:t>12</a:t>
              </a:r>
              <a:r>
                <a:rPr lang="en-US" altLang="en-US" sz="2000">
                  <a:solidFill>
                    <a:srgbClr val="280049"/>
                  </a:solidFill>
                </a:rPr>
                <a:t> results to the split of 4 7 | 9 </a:t>
              </a:r>
              <a:r>
                <a:rPr lang="en-US" altLang="en-US" sz="2000">
                  <a:solidFill>
                    <a:srgbClr val="3366FF"/>
                  </a:solidFill>
                </a:rPr>
                <a:t>12 </a:t>
              </a:r>
              <a:r>
                <a:rPr lang="en-US" altLang="en-US" sz="2000"/>
                <a:t>and the push up of 9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54" grpId="0"/>
      <p:bldP spid="8278" grpId="0" animBg="1"/>
      <p:bldP spid="8290" grpId="0"/>
      <p:bldP spid="8325" grpId="0" build="p"/>
      <p:bldP spid="832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5D9F07B3-A8A7-46ED-9AA5-459BF32AB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Examples of B+ trees</a:t>
            </a:r>
          </a:p>
        </p:txBody>
      </p:sp>
      <p:sp>
        <p:nvSpPr>
          <p:cNvPr id="9219" name="Text Box 52">
            <a:extLst>
              <a:ext uri="{FF2B5EF4-FFF2-40B4-BE49-F238E27FC236}">
                <a16:creationId xmlns:a16="http://schemas.microsoft.com/office/drawing/2014/main" id="{4DFD56BC-C351-D448-962A-AE9FE9877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153400" cy="349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Step 8: insert 13</a:t>
            </a:r>
          </a:p>
        </p:txBody>
      </p:sp>
      <p:sp>
        <p:nvSpPr>
          <p:cNvPr id="50179" name="Line 69">
            <a:extLst>
              <a:ext uri="{FF2B5EF4-FFF2-40B4-BE49-F238E27FC236}">
                <a16:creationId xmlns:a16="http://schemas.microsoft.com/office/drawing/2014/main" id="{8105C296-B295-47C8-8A6D-E7FF18674E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0150" y="2414588"/>
            <a:ext cx="127635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Line 70">
            <a:extLst>
              <a:ext uri="{FF2B5EF4-FFF2-40B4-BE49-F238E27FC236}">
                <a16:creationId xmlns:a16="http://schemas.microsoft.com/office/drawing/2014/main" id="{74EE7F35-1A04-4D6F-8F0F-0F5458A7F9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3852" y="2414588"/>
            <a:ext cx="92075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Text Box 59">
            <a:extLst>
              <a:ext uri="{FF2B5EF4-FFF2-40B4-BE49-F238E27FC236}">
                <a16:creationId xmlns:a16="http://schemas.microsoft.com/office/drawing/2014/main" id="{D5BC5F20-FC9F-4E3A-8FE8-0523DFB6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3106738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1     2      3</a:t>
            </a:r>
          </a:p>
        </p:txBody>
      </p:sp>
      <p:sp>
        <p:nvSpPr>
          <p:cNvPr id="50182" name="Line 60">
            <a:extLst>
              <a:ext uri="{FF2B5EF4-FFF2-40B4-BE49-F238E27FC236}">
                <a16:creationId xmlns:a16="http://schemas.microsoft.com/office/drawing/2014/main" id="{53F5A6E1-ABFE-4AF5-B6DF-C3758AFE8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31067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Line 62">
            <a:extLst>
              <a:ext uri="{FF2B5EF4-FFF2-40B4-BE49-F238E27FC236}">
                <a16:creationId xmlns:a16="http://schemas.microsoft.com/office/drawing/2014/main" id="{3AD5FB93-BA30-45DA-8B79-6B1CA7D70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13" y="31067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75">
            <a:extLst>
              <a:ext uri="{FF2B5EF4-FFF2-40B4-BE49-F238E27FC236}">
                <a16:creationId xmlns:a16="http://schemas.microsoft.com/office/drawing/2014/main" id="{31DF98D7-879C-4674-B427-70869394E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" y="31067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76">
            <a:extLst>
              <a:ext uri="{FF2B5EF4-FFF2-40B4-BE49-F238E27FC236}">
                <a16:creationId xmlns:a16="http://schemas.microsoft.com/office/drawing/2014/main" id="{D8C3B15B-9314-4BE4-9B5A-7D0D2B13C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31067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77">
            <a:extLst>
              <a:ext uri="{FF2B5EF4-FFF2-40B4-BE49-F238E27FC236}">
                <a16:creationId xmlns:a16="http://schemas.microsoft.com/office/drawing/2014/main" id="{68415655-CEDB-4B89-BC2C-FC6D6B05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7963" y="31067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78">
            <a:extLst>
              <a:ext uri="{FF2B5EF4-FFF2-40B4-BE49-F238E27FC236}">
                <a16:creationId xmlns:a16="http://schemas.microsoft.com/office/drawing/2014/main" id="{9A94E854-D48E-4D91-B503-D5477041D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1067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Line 85">
            <a:extLst>
              <a:ext uri="{FF2B5EF4-FFF2-40B4-BE49-F238E27FC236}">
                <a16:creationId xmlns:a16="http://schemas.microsoft.com/office/drawing/2014/main" id="{42619F39-0117-49A9-8120-8C3EB043E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2" y="3311525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TextBox 60">
            <a:extLst>
              <a:ext uri="{FF2B5EF4-FFF2-40B4-BE49-F238E27FC236}">
                <a16:creationId xmlns:a16="http://schemas.microsoft.com/office/drawing/2014/main" id="{6B933B73-DB09-47E8-A339-302DD37F7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3167063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0190" name="Text Box 59">
            <a:extLst>
              <a:ext uri="{FF2B5EF4-FFF2-40B4-BE49-F238E27FC236}">
                <a16:creationId xmlns:a16="http://schemas.microsoft.com/office/drawing/2014/main" id="{2ABDC8EA-0D8B-4F89-BB10-5C5C5DB0E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3106738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4     5          </a:t>
            </a:r>
          </a:p>
        </p:txBody>
      </p:sp>
      <p:sp>
        <p:nvSpPr>
          <p:cNvPr id="50191" name="Line 60">
            <a:extLst>
              <a:ext uri="{FF2B5EF4-FFF2-40B4-BE49-F238E27FC236}">
                <a16:creationId xmlns:a16="http://schemas.microsoft.com/office/drawing/2014/main" id="{343D242C-2901-4555-B28C-287603CB1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31067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2" name="Line 62">
            <a:extLst>
              <a:ext uri="{FF2B5EF4-FFF2-40B4-BE49-F238E27FC236}">
                <a16:creationId xmlns:a16="http://schemas.microsoft.com/office/drawing/2014/main" id="{65FD952D-512A-43A2-B145-64AE10179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9813" y="31067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75">
            <a:extLst>
              <a:ext uri="{FF2B5EF4-FFF2-40B4-BE49-F238E27FC236}">
                <a16:creationId xmlns:a16="http://schemas.microsoft.com/office/drawing/2014/main" id="{FF20912D-9A68-437B-9B8B-F86E31B05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31067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Line 76">
            <a:extLst>
              <a:ext uri="{FF2B5EF4-FFF2-40B4-BE49-F238E27FC236}">
                <a16:creationId xmlns:a16="http://schemas.microsoft.com/office/drawing/2014/main" id="{79C90693-8FD4-493E-BA67-23CA27CC7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6538" y="31067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Line 77">
            <a:extLst>
              <a:ext uri="{FF2B5EF4-FFF2-40B4-BE49-F238E27FC236}">
                <a16:creationId xmlns:a16="http://schemas.microsoft.com/office/drawing/2014/main" id="{FA326E45-C7F8-424A-8E6D-CA2ACF751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563" y="31067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Line 78">
            <a:extLst>
              <a:ext uri="{FF2B5EF4-FFF2-40B4-BE49-F238E27FC236}">
                <a16:creationId xmlns:a16="http://schemas.microsoft.com/office/drawing/2014/main" id="{EDA295D0-D34D-4FFC-97FA-2D63E20FE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31067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Text Box 59">
            <a:extLst>
              <a:ext uri="{FF2B5EF4-FFF2-40B4-BE49-F238E27FC236}">
                <a16:creationId xmlns:a16="http://schemas.microsoft.com/office/drawing/2014/main" id="{A44F829E-F569-49F9-AEBF-F9D3DBBC9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3" y="206375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4      7</a:t>
            </a:r>
          </a:p>
        </p:txBody>
      </p:sp>
      <p:sp>
        <p:nvSpPr>
          <p:cNvPr id="50198" name="Line 60">
            <a:extLst>
              <a:ext uri="{FF2B5EF4-FFF2-40B4-BE49-F238E27FC236}">
                <a16:creationId xmlns:a16="http://schemas.microsoft.com/office/drawing/2014/main" id="{4A1C7ED6-9582-4F41-94E4-A174DB5CD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9413" y="20637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Line 62">
            <a:extLst>
              <a:ext uri="{FF2B5EF4-FFF2-40B4-BE49-F238E27FC236}">
                <a16:creationId xmlns:a16="http://schemas.microsoft.com/office/drawing/2014/main" id="{224AA06E-115A-40AB-911A-F935B3074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3" y="20637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Line 75">
            <a:extLst>
              <a:ext uri="{FF2B5EF4-FFF2-40B4-BE49-F238E27FC236}">
                <a16:creationId xmlns:a16="http://schemas.microsoft.com/office/drawing/2014/main" id="{2D3C46A8-C793-43A3-88BD-3D07B22A0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400" y="20637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Line 76">
            <a:extLst>
              <a:ext uri="{FF2B5EF4-FFF2-40B4-BE49-F238E27FC236}">
                <a16:creationId xmlns:a16="http://schemas.microsoft.com/office/drawing/2014/main" id="{48079CE3-7E01-4B59-8E8F-C15056702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8838" y="20637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77">
            <a:extLst>
              <a:ext uri="{FF2B5EF4-FFF2-40B4-BE49-F238E27FC236}">
                <a16:creationId xmlns:a16="http://schemas.microsoft.com/office/drawing/2014/main" id="{6B0FAAB6-D93C-4A52-A43A-C4E347678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20637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78">
            <a:extLst>
              <a:ext uri="{FF2B5EF4-FFF2-40B4-BE49-F238E27FC236}">
                <a16:creationId xmlns:a16="http://schemas.microsoft.com/office/drawing/2014/main" id="{DBA06C6C-E4FA-4D75-9C94-8C67DD06F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20637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52">
            <a:extLst>
              <a:ext uri="{FF2B5EF4-FFF2-40B4-BE49-F238E27FC236}">
                <a16:creationId xmlns:a16="http://schemas.microsoft.com/office/drawing/2014/main" id="{62039F41-40E7-43D5-B37A-B82E65961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13" y="338613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Line 52">
            <a:extLst>
              <a:ext uri="{FF2B5EF4-FFF2-40B4-BE49-F238E27FC236}">
                <a16:creationId xmlns:a16="http://schemas.microsoft.com/office/drawing/2014/main" id="{E8779AC5-FB39-4207-B25F-A8FAA56F9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413" y="338613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6" name="Line 52">
            <a:extLst>
              <a:ext uri="{FF2B5EF4-FFF2-40B4-BE49-F238E27FC236}">
                <a16:creationId xmlns:a16="http://schemas.microsoft.com/office/drawing/2014/main" id="{E91A7A81-D45C-4FB5-8387-F0886327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9813" y="341153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7" name="Line 52">
            <a:extLst>
              <a:ext uri="{FF2B5EF4-FFF2-40B4-BE49-F238E27FC236}">
                <a16:creationId xmlns:a16="http://schemas.microsoft.com/office/drawing/2014/main" id="{71BE506A-B3DF-42A9-89A7-0B218443C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38613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Line 52">
            <a:extLst>
              <a:ext uri="{FF2B5EF4-FFF2-40B4-BE49-F238E27FC236}">
                <a16:creationId xmlns:a16="http://schemas.microsoft.com/office/drawing/2014/main" id="{FDD8AE66-48B3-46EC-8ADF-171E32EE3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7963" y="336708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Line 52">
            <a:extLst>
              <a:ext uri="{FF2B5EF4-FFF2-40B4-BE49-F238E27FC236}">
                <a16:creationId xmlns:a16="http://schemas.microsoft.com/office/drawing/2014/main" id="{9B205FED-40AF-418A-9092-1AA7B8F67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3" y="333533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0" name="TextBox 83">
            <a:extLst>
              <a:ext uri="{FF2B5EF4-FFF2-40B4-BE49-F238E27FC236}">
                <a16:creationId xmlns:a16="http://schemas.microsoft.com/office/drawing/2014/main" id="{5D3112A3-F644-4A0F-B10B-D05B7BB63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13372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0211" name="Text Box 59">
            <a:extLst>
              <a:ext uri="{FF2B5EF4-FFF2-40B4-BE49-F238E27FC236}">
                <a16:creationId xmlns:a16="http://schemas.microsoft.com/office/drawing/2014/main" id="{4FFF074D-F2C7-4C29-B5E9-E4FAE245A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30734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12   </a:t>
            </a:r>
            <a:r>
              <a:rPr lang="en-US" altLang="en-US" sz="1700" b="1">
                <a:solidFill>
                  <a:srgbClr val="3366FF"/>
                </a:solidFill>
              </a:rPr>
              <a:t>13  </a:t>
            </a:r>
            <a:endParaRPr lang="en-US" altLang="en-US" sz="1700" b="1"/>
          </a:p>
        </p:txBody>
      </p:sp>
      <p:sp>
        <p:nvSpPr>
          <p:cNvPr id="50212" name="Line 60">
            <a:extLst>
              <a:ext uri="{FF2B5EF4-FFF2-40B4-BE49-F238E27FC236}">
                <a16:creationId xmlns:a16="http://schemas.microsoft.com/office/drawing/2014/main" id="{793FE5A7-4EF0-4814-9E56-9544EDDAE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3073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62">
            <a:extLst>
              <a:ext uri="{FF2B5EF4-FFF2-40B4-BE49-F238E27FC236}">
                <a16:creationId xmlns:a16="http://schemas.microsoft.com/office/drawing/2014/main" id="{9CA5D5E6-8331-40B0-A246-E6FD2472D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850" y="3073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Line 75">
            <a:extLst>
              <a:ext uri="{FF2B5EF4-FFF2-40B4-BE49-F238E27FC236}">
                <a16:creationId xmlns:a16="http://schemas.microsoft.com/office/drawing/2014/main" id="{C578C436-AEE1-43BE-A9D2-8C79928C4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8138" y="3073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Line 76">
            <a:extLst>
              <a:ext uri="{FF2B5EF4-FFF2-40B4-BE49-F238E27FC236}">
                <a16:creationId xmlns:a16="http://schemas.microsoft.com/office/drawing/2014/main" id="{3FD34367-0702-4BB9-B145-BF322B631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9575" y="3073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6" name="Line 77">
            <a:extLst>
              <a:ext uri="{FF2B5EF4-FFF2-40B4-BE49-F238E27FC236}">
                <a16:creationId xmlns:a16="http://schemas.microsoft.com/office/drawing/2014/main" id="{DFA5DF10-84C6-45A3-86F2-1BA5533DC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3073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Line 78">
            <a:extLst>
              <a:ext uri="{FF2B5EF4-FFF2-40B4-BE49-F238E27FC236}">
                <a16:creationId xmlns:a16="http://schemas.microsoft.com/office/drawing/2014/main" id="{16663506-DAFE-4CCF-81D8-5F0C26FC1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5038" y="3073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Line 85">
            <a:extLst>
              <a:ext uri="{FF2B5EF4-FFF2-40B4-BE49-F238E27FC236}">
                <a16:creationId xmlns:a16="http://schemas.microsoft.com/office/drawing/2014/main" id="{AB6DBAB0-61C0-4BEA-AA21-2DC22E6C4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6002" y="3278188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Line 52">
            <a:extLst>
              <a:ext uri="{FF2B5EF4-FFF2-40B4-BE49-F238E27FC236}">
                <a16:creationId xmlns:a16="http://schemas.microsoft.com/office/drawing/2014/main" id="{78EDD4BD-533F-42F5-A611-A5198EC53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850" y="33782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0" name="Line 52">
            <a:extLst>
              <a:ext uri="{FF2B5EF4-FFF2-40B4-BE49-F238E27FC236}">
                <a16:creationId xmlns:a16="http://schemas.microsoft.com/office/drawing/2014/main" id="{6A2DE818-B8F1-4CE6-8680-D306FB50D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400" y="33528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1" name="TextBox 133">
            <a:extLst>
              <a:ext uri="{FF2B5EF4-FFF2-40B4-BE49-F238E27FC236}">
                <a16:creationId xmlns:a16="http://schemas.microsoft.com/office/drawing/2014/main" id="{5F7AB63B-DFA7-4E0B-A971-EC49D79CD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8725" y="3122613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0222" name="TextBox 230">
            <a:extLst>
              <a:ext uri="{FF2B5EF4-FFF2-40B4-BE49-F238E27FC236}">
                <a16:creationId xmlns:a16="http://schemas.microsoft.com/office/drawing/2014/main" id="{22AC7F64-4C48-4BF9-A9D7-51FC8EF3D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7" y="1066802"/>
            <a:ext cx="1757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Push up </a:t>
            </a:r>
            <a:r>
              <a:rPr lang="en-US" altLang="en-US" b="1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50223" name="TextBox 69">
            <a:extLst>
              <a:ext uri="{FF2B5EF4-FFF2-40B4-BE49-F238E27FC236}">
                <a16:creationId xmlns:a16="http://schemas.microsoft.com/office/drawing/2014/main" id="{64E37B82-4491-45B2-9560-3793930DC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55952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0224" name="TextBox 83">
            <a:extLst>
              <a:ext uri="{FF2B5EF4-FFF2-40B4-BE49-F238E27FC236}">
                <a16:creationId xmlns:a16="http://schemas.microsoft.com/office/drawing/2014/main" id="{22FFDCEC-A844-4662-8BAC-92AAA0D2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3155952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0225" name="Text Box 59">
            <a:extLst>
              <a:ext uri="{FF2B5EF4-FFF2-40B4-BE49-F238E27FC236}">
                <a16:creationId xmlns:a16="http://schemas.microsoft.com/office/drawing/2014/main" id="{7C6AB0BB-7CBC-4A67-A26A-3D76B24BD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095625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7     8</a:t>
            </a:r>
            <a:endParaRPr lang="en-US" altLang="en-US" sz="1700" b="1">
              <a:solidFill>
                <a:srgbClr val="3366FF"/>
              </a:solidFill>
            </a:endParaRPr>
          </a:p>
        </p:txBody>
      </p:sp>
      <p:sp>
        <p:nvSpPr>
          <p:cNvPr id="50226" name="Line 60">
            <a:extLst>
              <a:ext uri="{FF2B5EF4-FFF2-40B4-BE49-F238E27FC236}">
                <a16:creationId xmlns:a16="http://schemas.microsoft.com/office/drawing/2014/main" id="{2D0180D7-1F53-4D07-BAA8-C97628478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30956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7" name="Line 62">
            <a:extLst>
              <a:ext uri="{FF2B5EF4-FFF2-40B4-BE49-F238E27FC236}">
                <a16:creationId xmlns:a16="http://schemas.microsoft.com/office/drawing/2014/main" id="{9C61B713-1ED8-44D7-A96E-0BB1444A5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050" y="30956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8" name="Line 75">
            <a:extLst>
              <a:ext uri="{FF2B5EF4-FFF2-40B4-BE49-F238E27FC236}">
                <a16:creationId xmlns:a16="http://schemas.microsoft.com/office/drawing/2014/main" id="{7641CF76-8ABA-4E49-B2C5-AB511D179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8338" y="30956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9" name="Line 76">
            <a:extLst>
              <a:ext uri="{FF2B5EF4-FFF2-40B4-BE49-F238E27FC236}">
                <a16:creationId xmlns:a16="http://schemas.microsoft.com/office/drawing/2014/main" id="{1D278D91-6CFA-4702-876D-C347054A4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30956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0" name="Line 77">
            <a:extLst>
              <a:ext uri="{FF2B5EF4-FFF2-40B4-BE49-F238E27FC236}">
                <a16:creationId xmlns:a16="http://schemas.microsoft.com/office/drawing/2014/main" id="{5130714E-C5F7-4EDD-A1CD-77CDAC807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0956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1" name="Line 78">
            <a:extLst>
              <a:ext uri="{FF2B5EF4-FFF2-40B4-BE49-F238E27FC236}">
                <a16:creationId xmlns:a16="http://schemas.microsoft.com/office/drawing/2014/main" id="{5458A0EA-A473-44D4-BF73-011BEC8B8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30956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2" name="Line 85">
            <a:extLst>
              <a:ext uri="{FF2B5EF4-FFF2-40B4-BE49-F238E27FC236}">
                <a16:creationId xmlns:a16="http://schemas.microsoft.com/office/drawing/2014/main" id="{458B4489-3B84-4A53-95E2-6988F4C01F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8575" y="3300413"/>
            <a:ext cx="617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3" name="Line 52">
            <a:extLst>
              <a:ext uri="{FF2B5EF4-FFF2-40B4-BE49-F238E27FC236}">
                <a16:creationId xmlns:a16="http://schemas.microsoft.com/office/drawing/2014/main" id="{3DC03B83-545C-43B5-B6C9-357D95140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6438" y="3375025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4" name="TextBox 69">
            <a:extLst>
              <a:ext uri="{FF2B5EF4-FFF2-40B4-BE49-F238E27FC236}">
                <a16:creationId xmlns:a16="http://schemas.microsoft.com/office/drawing/2014/main" id="{5F48FD7D-52F5-499D-A66A-B40D06C4D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36902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0235" name="TextBox 83">
            <a:extLst>
              <a:ext uri="{FF2B5EF4-FFF2-40B4-BE49-F238E27FC236}">
                <a16:creationId xmlns:a16="http://schemas.microsoft.com/office/drawing/2014/main" id="{AEBEA6BC-BC92-4171-91A5-AE6F845C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36902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0236" name="Text Box 59">
            <a:extLst>
              <a:ext uri="{FF2B5EF4-FFF2-40B4-BE49-F238E27FC236}">
                <a16:creationId xmlns:a16="http://schemas.microsoft.com/office/drawing/2014/main" id="{1E90E31D-F902-46F6-94C8-21E15C567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076575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9      11</a:t>
            </a:r>
            <a:endParaRPr lang="en-US" altLang="en-US" sz="1700" b="1">
              <a:solidFill>
                <a:srgbClr val="3366FF"/>
              </a:solidFill>
            </a:endParaRPr>
          </a:p>
        </p:txBody>
      </p:sp>
      <p:sp>
        <p:nvSpPr>
          <p:cNvPr id="50237" name="Line 60">
            <a:extLst>
              <a:ext uri="{FF2B5EF4-FFF2-40B4-BE49-F238E27FC236}">
                <a16:creationId xmlns:a16="http://schemas.microsoft.com/office/drawing/2014/main" id="{8B680522-A003-4516-9608-853572124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0765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8" name="Line 62">
            <a:extLst>
              <a:ext uri="{FF2B5EF4-FFF2-40B4-BE49-F238E27FC236}">
                <a16:creationId xmlns:a16="http://schemas.microsoft.com/office/drawing/2014/main" id="{A811833B-8881-4A5E-8153-2710866E6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850" y="30765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9" name="Line 75">
            <a:extLst>
              <a:ext uri="{FF2B5EF4-FFF2-40B4-BE49-F238E27FC236}">
                <a16:creationId xmlns:a16="http://schemas.microsoft.com/office/drawing/2014/main" id="{D8F2429C-5A25-44AB-948F-8B53B049C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7138" y="30765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0" name="Line 76">
            <a:extLst>
              <a:ext uri="{FF2B5EF4-FFF2-40B4-BE49-F238E27FC236}">
                <a16:creationId xmlns:a16="http://schemas.microsoft.com/office/drawing/2014/main" id="{F776F737-A02C-443F-9AD0-65D1F4854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575" y="30765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1" name="Line 77">
            <a:extLst>
              <a:ext uri="{FF2B5EF4-FFF2-40B4-BE49-F238E27FC236}">
                <a16:creationId xmlns:a16="http://schemas.microsoft.com/office/drawing/2014/main" id="{AC841126-4D73-4534-8ABB-12185EE23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600" y="30765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2" name="Line 78">
            <a:extLst>
              <a:ext uri="{FF2B5EF4-FFF2-40B4-BE49-F238E27FC236}">
                <a16:creationId xmlns:a16="http://schemas.microsoft.com/office/drawing/2014/main" id="{C88CCA1D-F30E-45B9-9BCA-D6B97E5E4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4038" y="30765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3" name="Line 52">
            <a:extLst>
              <a:ext uri="{FF2B5EF4-FFF2-40B4-BE49-F238E27FC236}">
                <a16:creationId xmlns:a16="http://schemas.microsoft.com/office/drawing/2014/main" id="{0B2E230F-54AF-46B7-9446-140BB742B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7300" y="3355975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0244" name="Connector: Elbow 3">
            <a:extLst>
              <a:ext uri="{FF2B5EF4-FFF2-40B4-BE49-F238E27FC236}">
                <a16:creationId xmlns:a16="http://schemas.microsoft.com/office/drawing/2014/main" id="{55AA0301-A5BB-43F5-81BF-3234243D3517}"/>
              </a:ext>
            </a:extLst>
          </p:cNvPr>
          <p:cNvCxnSpPr>
            <a:cxnSpLocks/>
            <a:stCxn id="50190" idx="3"/>
            <a:endCxn id="50224" idx="1"/>
          </p:cNvCxnSpPr>
          <p:nvPr/>
        </p:nvCxnSpPr>
        <p:spPr bwMode="auto">
          <a:xfrm>
            <a:off x="3382965" y="3300413"/>
            <a:ext cx="223837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45" name="Connector: Elbow 135">
            <a:extLst>
              <a:ext uri="{FF2B5EF4-FFF2-40B4-BE49-F238E27FC236}">
                <a16:creationId xmlns:a16="http://schemas.microsoft.com/office/drawing/2014/main" id="{2D6C5401-0092-489E-BBAC-50644C7A75C7}"/>
              </a:ext>
            </a:extLst>
          </p:cNvPr>
          <p:cNvCxnSpPr>
            <a:cxnSpLocks/>
            <a:stCxn id="50236" idx="3"/>
            <a:endCxn id="50211" idx="1"/>
          </p:cNvCxnSpPr>
          <p:nvPr/>
        </p:nvCxnSpPr>
        <p:spPr bwMode="auto">
          <a:xfrm flipV="1">
            <a:off x="6985000" y="3267077"/>
            <a:ext cx="127000" cy="31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46" name="Text Box 59">
            <a:extLst>
              <a:ext uri="{FF2B5EF4-FFF2-40B4-BE49-F238E27FC236}">
                <a16:creationId xmlns:a16="http://schemas.microsoft.com/office/drawing/2014/main" id="{B2873B24-E965-40E2-A319-655868F82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2052638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12    </a:t>
            </a:r>
          </a:p>
        </p:txBody>
      </p:sp>
      <p:sp>
        <p:nvSpPr>
          <p:cNvPr id="50247" name="Line 60">
            <a:extLst>
              <a:ext uri="{FF2B5EF4-FFF2-40B4-BE49-F238E27FC236}">
                <a16:creationId xmlns:a16="http://schemas.microsoft.com/office/drawing/2014/main" id="{EB4E3846-EBE1-40D7-B4C8-3ECEBE28F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5838" y="2052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8" name="Line 62">
            <a:extLst>
              <a:ext uri="{FF2B5EF4-FFF2-40B4-BE49-F238E27FC236}">
                <a16:creationId xmlns:a16="http://schemas.microsoft.com/office/drawing/2014/main" id="{BC299AB4-72F5-45FD-9750-4EBAB6148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688" y="2052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49" name="Line 75">
            <a:extLst>
              <a:ext uri="{FF2B5EF4-FFF2-40B4-BE49-F238E27FC236}">
                <a16:creationId xmlns:a16="http://schemas.microsoft.com/office/drawing/2014/main" id="{7F22D8A0-B4E4-4C34-94E4-F4E84E7B5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825" y="2052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0" name="Line 76">
            <a:extLst>
              <a:ext uri="{FF2B5EF4-FFF2-40B4-BE49-F238E27FC236}">
                <a16:creationId xmlns:a16="http://schemas.microsoft.com/office/drawing/2014/main" id="{8BDE38A9-514B-4544-ACFA-E6C7FC80E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2052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1" name="Line 77">
            <a:extLst>
              <a:ext uri="{FF2B5EF4-FFF2-40B4-BE49-F238E27FC236}">
                <a16:creationId xmlns:a16="http://schemas.microsoft.com/office/drawing/2014/main" id="{18F188F0-F0F5-407F-8F26-DF811A5A7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288" y="2052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2" name="Line 78">
            <a:extLst>
              <a:ext uri="{FF2B5EF4-FFF2-40B4-BE49-F238E27FC236}">
                <a16:creationId xmlns:a16="http://schemas.microsoft.com/office/drawing/2014/main" id="{85702F51-E7DB-4ADE-B29B-7BE7056F9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2052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3" name="Text Box 59">
            <a:extLst>
              <a:ext uri="{FF2B5EF4-FFF2-40B4-BE49-F238E27FC236}">
                <a16:creationId xmlns:a16="http://schemas.microsoft.com/office/drawing/2014/main" id="{BDCA13A7-19CD-4C12-A551-A2F752B5B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114935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</a:t>
            </a:r>
            <a:r>
              <a:rPr lang="en-US" altLang="en-US" sz="1700" b="1">
                <a:solidFill>
                  <a:srgbClr val="C00000"/>
                </a:solidFill>
              </a:rPr>
              <a:t>9</a:t>
            </a:r>
            <a:r>
              <a:rPr lang="en-US" altLang="en-US" sz="1700" b="1"/>
              <a:t>    </a:t>
            </a:r>
          </a:p>
        </p:txBody>
      </p:sp>
      <p:sp>
        <p:nvSpPr>
          <p:cNvPr id="50254" name="Line 60">
            <a:extLst>
              <a:ext uri="{FF2B5EF4-FFF2-40B4-BE49-F238E27FC236}">
                <a16:creationId xmlns:a16="http://schemas.microsoft.com/office/drawing/2014/main" id="{D50498F2-4421-4DF4-804C-056B5157C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88" y="11493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5" name="Line 62">
            <a:extLst>
              <a:ext uri="{FF2B5EF4-FFF2-40B4-BE49-F238E27FC236}">
                <a16:creationId xmlns:a16="http://schemas.microsoft.com/office/drawing/2014/main" id="{24C44BB5-AC1E-488D-8196-F6F4D7D8E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1838" y="11493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6" name="Line 75">
            <a:extLst>
              <a:ext uri="{FF2B5EF4-FFF2-40B4-BE49-F238E27FC236}">
                <a16:creationId xmlns:a16="http://schemas.microsoft.com/office/drawing/2014/main" id="{E375B985-667B-4930-A542-390B03F55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975" y="11493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7" name="Line 76">
            <a:extLst>
              <a:ext uri="{FF2B5EF4-FFF2-40B4-BE49-F238E27FC236}">
                <a16:creationId xmlns:a16="http://schemas.microsoft.com/office/drawing/2014/main" id="{2962E518-64E9-4D2D-B824-FB180532A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1413" y="11493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8" name="Line 77">
            <a:extLst>
              <a:ext uri="{FF2B5EF4-FFF2-40B4-BE49-F238E27FC236}">
                <a16:creationId xmlns:a16="http://schemas.microsoft.com/office/drawing/2014/main" id="{5B00DB5B-86C2-46FB-B090-095DB8567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5438" y="11493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9" name="Line 78">
            <a:extLst>
              <a:ext uri="{FF2B5EF4-FFF2-40B4-BE49-F238E27FC236}">
                <a16:creationId xmlns:a16="http://schemas.microsoft.com/office/drawing/2014/main" id="{2AE791DC-DE1B-4983-B2AA-BCAB19ABB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4638" y="11493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60" name="Line 70">
            <a:extLst>
              <a:ext uri="{FF2B5EF4-FFF2-40B4-BE49-F238E27FC236}">
                <a16:creationId xmlns:a16="http://schemas.microsoft.com/office/drawing/2014/main" id="{E761AC92-144F-4F8F-8DAB-27C9536917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2677" y="1485902"/>
            <a:ext cx="422275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61" name="Line 70">
            <a:extLst>
              <a:ext uri="{FF2B5EF4-FFF2-40B4-BE49-F238E27FC236}">
                <a16:creationId xmlns:a16="http://schemas.microsoft.com/office/drawing/2014/main" id="{E4FFC765-4D84-454D-B40E-8793EB8E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8975" y="1528763"/>
            <a:ext cx="152400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62" name="Line 70">
            <a:extLst>
              <a:ext uri="{FF2B5EF4-FFF2-40B4-BE49-F238E27FC236}">
                <a16:creationId xmlns:a16="http://schemas.microsoft.com/office/drawing/2014/main" id="{E49798A4-E7FE-4A4F-A660-DB067BF53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0" y="2405065"/>
            <a:ext cx="8255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63" name="Line 70">
            <a:extLst>
              <a:ext uri="{FF2B5EF4-FFF2-40B4-BE49-F238E27FC236}">
                <a16:creationId xmlns:a16="http://schemas.microsoft.com/office/drawing/2014/main" id="{18EE39AF-8CFA-4E42-ABA4-C9BEFCCB1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2" y="2436815"/>
            <a:ext cx="1687513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64" name="Line 70">
            <a:extLst>
              <a:ext uri="{FF2B5EF4-FFF2-40B4-BE49-F238E27FC236}">
                <a16:creationId xmlns:a16="http://schemas.microsoft.com/office/drawing/2014/main" id="{9AFB49FE-329D-4FBB-8221-F8AF46DC1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7" y="2451100"/>
            <a:ext cx="123825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65" name="Line 52">
            <a:extLst>
              <a:ext uri="{FF2B5EF4-FFF2-40B4-BE49-F238E27FC236}">
                <a16:creationId xmlns:a16="http://schemas.microsoft.com/office/drawing/2014/main" id="{1412A9D4-870F-47C4-8845-D9B2C8CEA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300" y="3375025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66" name="Line 52">
            <a:extLst>
              <a:ext uri="{FF2B5EF4-FFF2-40B4-BE49-F238E27FC236}">
                <a16:creationId xmlns:a16="http://schemas.microsoft.com/office/drawing/2014/main" id="{BB36846F-52E6-4D7C-9364-B9F59C3F8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8513" y="33782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724852FB-3273-4A89-982A-138E56A93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 Examples of B+ trees</a:t>
            </a:r>
          </a:p>
        </p:txBody>
      </p:sp>
      <p:sp>
        <p:nvSpPr>
          <p:cNvPr id="9308" name="Text Box 52">
            <a:extLst>
              <a:ext uri="{FF2B5EF4-FFF2-40B4-BE49-F238E27FC236}">
                <a16:creationId xmlns:a16="http://schemas.microsoft.com/office/drawing/2014/main" id="{45D1D58C-69BD-0342-A8D2-A60331962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23988"/>
            <a:ext cx="8153400" cy="349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Step 9: delete 11</a:t>
            </a:r>
          </a:p>
        </p:txBody>
      </p:sp>
      <p:sp>
        <p:nvSpPr>
          <p:cNvPr id="51203" name="Line 69">
            <a:extLst>
              <a:ext uri="{FF2B5EF4-FFF2-40B4-BE49-F238E27FC236}">
                <a16:creationId xmlns:a16="http://schemas.microsoft.com/office/drawing/2014/main" id="{D8B996FE-C73A-4111-B76C-7C76F9733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477" y="2382838"/>
            <a:ext cx="1724025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Line 70">
            <a:extLst>
              <a:ext uri="{FF2B5EF4-FFF2-40B4-BE49-F238E27FC236}">
                <a16:creationId xmlns:a16="http://schemas.microsoft.com/office/drawing/2014/main" id="{568EE8AE-4CA8-485B-B08D-7CD9E9E62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2552" y="2382838"/>
            <a:ext cx="333375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Text Box 59">
            <a:extLst>
              <a:ext uri="{FF2B5EF4-FFF2-40B4-BE49-F238E27FC236}">
                <a16:creationId xmlns:a16="http://schemas.microsoft.com/office/drawing/2014/main" id="{71CA724B-C4E2-4309-9911-CAFF8E49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27178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1     2      3</a:t>
            </a:r>
          </a:p>
        </p:txBody>
      </p:sp>
      <p:sp>
        <p:nvSpPr>
          <p:cNvPr id="51206" name="Line 60">
            <a:extLst>
              <a:ext uri="{FF2B5EF4-FFF2-40B4-BE49-F238E27FC236}">
                <a16:creationId xmlns:a16="http://schemas.microsoft.com/office/drawing/2014/main" id="{E5FDB265-740A-4C5E-93E1-DC54E56FE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2717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Line 62">
            <a:extLst>
              <a:ext uri="{FF2B5EF4-FFF2-40B4-BE49-F238E27FC236}">
                <a16:creationId xmlns:a16="http://schemas.microsoft.com/office/drawing/2014/main" id="{4F14E1B9-7834-41C9-8DC4-66B66DBAA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13" y="2717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Line 75">
            <a:extLst>
              <a:ext uri="{FF2B5EF4-FFF2-40B4-BE49-F238E27FC236}">
                <a16:creationId xmlns:a16="http://schemas.microsoft.com/office/drawing/2014/main" id="{F8E374EC-D987-4ABD-807B-8763E50EC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" y="2717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Line 76">
            <a:extLst>
              <a:ext uri="{FF2B5EF4-FFF2-40B4-BE49-F238E27FC236}">
                <a16:creationId xmlns:a16="http://schemas.microsoft.com/office/drawing/2014/main" id="{6E466DAE-A83A-4509-BC03-580D1AF27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2717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77">
            <a:extLst>
              <a:ext uri="{FF2B5EF4-FFF2-40B4-BE49-F238E27FC236}">
                <a16:creationId xmlns:a16="http://schemas.microsoft.com/office/drawing/2014/main" id="{E002F706-5536-439F-8DF5-D37118F46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7963" y="2717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78">
            <a:extLst>
              <a:ext uri="{FF2B5EF4-FFF2-40B4-BE49-F238E27FC236}">
                <a16:creationId xmlns:a16="http://schemas.microsoft.com/office/drawing/2014/main" id="{9506E07E-1D06-4B80-9645-C575E831C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2717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Line 85">
            <a:extLst>
              <a:ext uri="{FF2B5EF4-FFF2-40B4-BE49-F238E27FC236}">
                <a16:creationId xmlns:a16="http://schemas.microsoft.com/office/drawing/2014/main" id="{D4FD6303-1D6B-45E3-A4D3-F9F6364AE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2" y="2922588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" name="TextBox 60">
            <a:extLst>
              <a:ext uri="{FF2B5EF4-FFF2-40B4-BE49-F238E27FC236}">
                <a16:creationId xmlns:a16="http://schemas.microsoft.com/office/drawing/2014/main" id="{7521D8DD-258A-4788-B3B9-E2482D3CE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277812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1214" name="Text Box 59">
            <a:extLst>
              <a:ext uri="{FF2B5EF4-FFF2-40B4-BE49-F238E27FC236}">
                <a16:creationId xmlns:a16="http://schemas.microsoft.com/office/drawing/2014/main" id="{7A140C0E-F85D-46A2-804F-B72559F34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27178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4     5          </a:t>
            </a:r>
          </a:p>
        </p:txBody>
      </p:sp>
      <p:sp>
        <p:nvSpPr>
          <p:cNvPr id="51215" name="Line 60">
            <a:extLst>
              <a:ext uri="{FF2B5EF4-FFF2-40B4-BE49-F238E27FC236}">
                <a16:creationId xmlns:a16="http://schemas.microsoft.com/office/drawing/2014/main" id="{D82C9160-DBA2-46FE-A850-7BE9BEFA0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2717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62">
            <a:extLst>
              <a:ext uri="{FF2B5EF4-FFF2-40B4-BE49-F238E27FC236}">
                <a16:creationId xmlns:a16="http://schemas.microsoft.com/office/drawing/2014/main" id="{C538A647-3C26-4F82-9849-02DD38313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9813" y="2717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75">
            <a:extLst>
              <a:ext uri="{FF2B5EF4-FFF2-40B4-BE49-F238E27FC236}">
                <a16:creationId xmlns:a16="http://schemas.microsoft.com/office/drawing/2014/main" id="{4F0B4682-F5E8-4A26-AEFF-2E9053925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2717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Line 76">
            <a:extLst>
              <a:ext uri="{FF2B5EF4-FFF2-40B4-BE49-F238E27FC236}">
                <a16:creationId xmlns:a16="http://schemas.microsoft.com/office/drawing/2014/main" id="{A852B1E0-A62C-4F66-B4C5-0DC00CB47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6538" y="2717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Line 77">
            <a:extLst>
              <a:ext uri="{FF2B5EF4-FFF2-40B4-BE49-F238E27FC236}">
                <a16:creationId xmlns:a16="http://schemas.microsoft.com/office/drawing/2014/main" id="{CD17D15D-BDCB-4E94-A047-CA102C01D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563" y="2717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Line 78">
            <a:extLst>
              <a:ext uri="{FF2B5EF4-FFF2-40B4-BE49-F238E27FC236}">
                <a16:creationId xmlns:a16="http://schemas.microsoft.com/office/drawing/2014/main" id="{1A6F870B-524D-4045-9754-F1D9FA3F4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2717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Text Box 59">
            <a:extLst>
              <a:ext uri="{FF2B5EF4-FFF2-40B4-BE49-F238E27FC236}">
                <a16:creationId xmlns:a16="http://schemas.microsoft.com/office/drawing/2014/main" id="{B1BED643-A7BA-4C27-A7C8-A404888BC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3" y="20320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4      7</a:t>
            </a:r>
          </a:p>
        </p:txBody>
      </p:sp>
      <p:sp>
        <p:nvSpPr>
          <p:cNvPr id="51222" name="Line 60">
            <a:extLst>
              <a:ext uri="{FF2B5EF4-FFF2-40B4-BE49-F238E27FC236}">
                <a16:creationId xmlns:a16="http://schemas.microsoft.com/office/drawing/2014/main" id="{0696AEEF-4157-44ED-92FF-63E1A2B02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9413" y="20320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Line 62">
            <a:extLst>
              <a:ext uri="{FF2B5EF4-FFF2-40B4-BE49-F238E27FC236}">
                <a16:creationId xmlns:a16="http://schemas.microsoft.com/office/drawing/2014/main" id="{D31542E7-B9BE-4E0E-8144-9B1FF80DF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3" y="20320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Line 75">
            <a:extLst>
              <a:ext uri="{FF2B5EF4-FFF2-40B4-BE49-F238E27FC236}">
                <a16:creationId xmlns:a16="http://schemas.microsoft.com/office/drawing/2014/main" id="{9C592835-15D8-4F42-89F4-939B214D7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400" y="20320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Line 76">
            <a:extLst>
              <a:ext uri="{FF2B5EF4-FFF2-40B4-BE49-F238E27FC236}">
                <a16:creationId xmlns:a16="http://schemas.microsoft.com/office/drawing/2014/main" id="{CACC218E-9F34-4AD3-9224-269674FC7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8838" y="20320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Line 77">
            <a:extLst>
              <a:ext uri="{FF2B5EF4-FFF2-40B4-BE49-F238E27FC236}">
                <a16:creationId xmlns:a16="http://schemas.microsoft.com/office/drawing/2014/main" id="{D699E908-7946-4351-86A3-FC25502AB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20320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78">
            <a:extLst>
              <a:ext uri="{FF2B5EF4-FFF2-40B4-BE49-F238E27FC236}">
                <a16:creationId xmlns:a16="http://schemas.microsoft.com/office/drawing/2014/main" id="{43D3351C-FBB8-4A83-A829-783D9530C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20320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52">
            <a:extLst>
              <a:ext uri="{FF2B5EF4-FFF2-40B4-BE49-F238E27FC236}">
                <a16:creationId xmlns:a16="http://schemas.microsoft.com/office/drawing/2014/main" id="{F48C7109-888B-473F-95F2-6151C6C86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13" y="29972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Line 52">
            <a:extLst>
              <a:ext uri="{FF2B5EF4-FFF2-40B4-BE49-F238E27FC236}">
                <a16:creationId xmlns:a16="http://schemas.microsoft.com/office/drawing/2014/main" id="{69BAE2ED-415C-4C2A-A1CF-29B72EFC7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413" y="29972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0" name="Line 52">
            <a:extLst>
              <a:ext uri="{FF2B5EF4-FFF2-40B4-BE49-F238E27FC236}">
                <a16:creationId xmlns:a16="http://schemas.microsoft.com/office/drawing/2014/main" id="{3A2D7BFC-2A37-4807-9F42-2A24563E7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9813" y="30226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1" name="Line 52">
            <a:extLst>
              <a:ext uri="{FF2B5EF4-FFF2-40B4-BE49-F238E27FC236}">
                <a16:creationId xmlns:a16="http://schemas.microsoft.com/office/drawing/2014/main" id="{B10CCA85-3537-4105-9ED5-88BE6B653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29972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2" name="Line 52">
            <a:extLst>
              <a:ext uri="{FF2B5EF4-FFF2-40B4-BE49-F238E27FC236}">
                <a16:creationId xmlns:a16="http://schemas.microsoft.com/office/drawing/2014/main" id="{BDBB1CF5-37DB-4D5E-BDF8-2DEAC6535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7963" y="297815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Line 52">
            <a:extLst>
              <a:ext uri="{FF2B5EF4-FFF2-40B4-BE49-F238E27FC236}">
                <a16:creationId xmlns:a16="http://schemas.microsoft.com/office/drawing/2014/main" id="{008FDBDF-E112-4EC7-9D39-24FCE2C6F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3" y="29464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4" name="TextBox 83">
            <a:extLst>
              <a:ext uri="{FF2B5EF4-FFF2-40B4-BE49-F238E27FC236}">
                <a16:creationId xmlns:a16="http://schemas.microsoft.com/office/drawing/2014/main" id="{2711B410-AADD-4B61-82C1-221404FED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7447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1235" name="Text Box 59">
            <a:extLst>
              <a:ext uri="{FF2B5EF4-FFF2-40B4-BE49-F238E27FC236}">
                <a16:creationId xmlns:a16="http://schemas.microsoft.com/office/drawing/2014/main" id="{3CCCE361-540D-4544-AC8E-07241605B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268446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12   </a:t>
            </a:r>
            <a:r>
              <a:rPr lang="en-US" altLang="en-US" sz="1700" b="1">
                <a:solidFill>
                  <a:srgbClr val="3366FF"/>
                </a:solidFill>
              </a:rPr>
              <a:t>13  </a:t>
            </a:r>
            <a:endParaRPr lang="en-US" altLang="en-US" sz="1700" b="1"/>
          </a:p>
        </p:txBody>
      </p:sp>
      <p:sp>
        <p:nvSpPr>
          <p:cNvPr id="51236" name="Line 60">
            <a:extLst>
              <a:ext uri="{FF2B5EF4-FFF2-40B4-BE49-F238E27FC236}">
                <a16:creationId xmlns:a16="http://schemas.microsoft.com/office/drawing/2014/main" id="{647FDD3C-0A7F-4B13-9A3E-63C381CE1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2684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7" name="Line 62">
            <a:extLst>
              <a:ext uri="{FF2B5EF4-FFF2-40B4-BE49-F238E27FC236}">
                <a16:creationId xmlns:a16="http://schemas.microsoft.com/office/drawing/2014/main" id="{F96C72D4-48FB-4358-9DDA-29E4DC17D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850" y="2684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8" name="Line 75">
            <a:extLst>
              <a:ext uri="{FF2B5EF4-FFF2-40B4-BE49-F238E27FC236}">
                <a16:creationId xmlns:a16="http://schemas.microsoft.com/office/drawing/2014/main" id="{4E2AF21B-7DEA-4545-A819-890B843F7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8138" y="2684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Line 76">
            <a:extLst>
              <a:ext uri="{FF2B5EF4-FFF2-40B4-BE49-F238E27FC236}">
                <a16:creationId xmlns:a16="http://schemas.microsoft.com/office/drawing/2014/main" id="{668BDBE7-8045-4A83-8FE0-8C39C4D21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9575" y="2684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0" name="Line 77">
            <a:extLst>
              <a:ext uri="{FF2B5EF4-FFF2-40B4-BE49-F238E27FC236}">
                <a16:creationId xmlns:a16="http://schemas.microsoft.com/office/drawing/2014/main" id="{AD2C5B00-9782-4C00-B0D8-303C8DA97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684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1" name="Line 78">
            <a:extLst>
              <a:ext uri="{FF2B5EF4-FFF2-40B4-BE49-F238E27FC236}">
                <a16:creationId xmlns:a16="http://schemas.microsoft.com/office/drawing/2014/main" id="{1AFF8274-D366-4B93-B0A6-DB6B23FC1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5038" y="2684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2" name="Line 85">
            <a:extLst>
              <a:ext uri="{FF2B5EF4-FFF2-40B4-BE49-F238E27FC236}">
                <a16:creationId xmlns:a16="http://schemas.microsoft.com/office/drawing/2014/main" id="{B1698BD4-F568-4E3E-B473-C3CDBFAE5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6002" y="2889250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3" name="Line 52">
            <a:extLst>
              <a:ext uri="{FF2B5EF4-FFF2-40B4-BE49-F238E27FC236}">
                <a16:creationId xmlns:a16="http://schemas.microsoft.com/office/drawing/2014/main" id="{2C9F87C0-4380-4B8E-B49C-63A8EB0B0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850" y="298926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4" name="Line 52">
            <a:extLst>
              <a:ext uri="{FF2B5EF4-FFF2-40B4-BE49-F238E27FC236}">
                <a16:creationId xmlns:a16="http://schemas.microsoft.com/office/drawing/2014/main" id="{C5415ED3-75E3-48B8-8EAF-3085E871D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400" y="296386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5" name="TextBox 133">
            <a:extLst>
              <a:ext uri="{FF2B5EF4-FFF2-40B4-BE49-F238E27FC236}">
                <a16:creationId xmlns:a16="http://schemas.microsoft.com/office/drawing/2014/main" id="{F0AD4FD6-E3F0-4A9C-AE20-5CF2B77CA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8725" y="273367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1246" name="TextBox 69">
            <a:extLst>
              <a:ext uri="{FF2B5EF4-FFF2-40B4-BE49-F238E27FC236}">
                <a16:creationId xmlns:a16="http://schemas.microsoft.com/office/drawing/2014/main" id="{7FCA068F-BB23-4968-95EF-EBCB1BB7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767013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1247" name="TextBox 83">
            <a:extLst>
              <a:ext uri="{FF2B5EF4-FFF2-40B4-BE49-F238E27FC236}">
                <a16:creationId xmlns:a16="http://schemas.microsoft.com/office/drawing/2014/main" id="{A25E5EC8-C9E1-4A74-8F58-17A12CAFF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2767013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1248" name="Text Box 59">
            <a:extLst>
              <a:ext uri="{FF2B5EF4-FFF2-40B4-BE49-F238E27FC236}">
                <a16:creationId xmlns:a16="http://schemas.microsoft.com/office/drawing/2014/main" id="{3300489E-C871-48E7-88A8-FE0F958D7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706688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7     8     </a:t>
            </a:r>
            <a:endParaRPr lang="en-US" altLang="en-US" sz="1700" b="1">
              <a:solidFill>
                <a:srgbClr val="3366FF"/>
              </a:solidFill>
            </a:endParaRPr>
          </a:p>
        </p:txBody>
      </p:sp>
      <p:sp>
        <p:nvSpPr>
          <p:cNvPr id="51249" name="Line 60">
            <a:extLst>
              <a:ext uri="{FF2B5EF4-FFF2-40B4-BE49-F238E27FC236}">
                <a16:creationId xmlns:a16="http://schemas.microsoft.com/office/drawing/2014/main" id="{77661037-C2D5-4E93-B395-0CF943C10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7066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0" name="Line 62">
            <a:extLst>
              <a:ext uri="{FF2B5EF4-FFF2-40B4-BE49-F238E27FC236}">
                <a16:creationId xmlns:a16="http://schemas.microsoft.com/office/drawing/2014/main" id="{0DBA7CB0-0648-4214-B8B6-3EB1CFA70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050" y="27066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1" name="Line 75">
            <a:extLst>
              <a:ext uri="{FF2B5EF4-FFF2-40B4-BE49-F238E27FC236}">
                <a16:creationId xmlns:a16="http://schemas.microsoft.com/office/drawing/2014/main" id="{850906D7-8269-4068-B0AB-8D4E5CA91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8338" y="27066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2" name="Line 76">
            <a:extLst>
              <a:ext uri="{FF2B5EF4-FFF2-40B4-BE49-F238E27FC236}">
                <a16:creationId xmlns:a16="http://schemas.microsoft.com/office/drawing/2014/main" id="{D0E0AF35-B7D2-42EA-A3E1-6A0E1D988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27066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3" name="Line 77">
            <a:extLst>
              <a:ext uri="{FF2B5EF4-FFF2-40B4-BE49-F238E27FC236}">
                <a16:creationId xmlns:a16="http://schemas.microsoft.com/office/drawing/2014/main" id="{17799E57-F688-4C0A-9F7F-7BF2F0695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7066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4" name="Line 78">
            <a:extLst>
              <a:ext uri="{FF2B5EF4-FFF2-40B4-BE49-F238E27FC236}">
                <a16:creationId xmlns:a16="http://schemas.microsoft.com/office/drawing/2014/main" id="{90E96E71-85B4-4AAE-A43B-6AFCA4242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27066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5" name="Line 85">
            <a:extLst>
              <a:ext uri="{FF2B5EF4-FFF2-40B4-BE49-F238E27FC236}">
                <a16:creationId xmlns:a16="http://schemas.microsoft.com/office/drawing/2014/main" id="{23E57A76-3C28-44A7-84E2-D02F7CA941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8575" y="2900363"/>
            <a:ext cx="3571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6" name="Line 52">
            <a:extLst>
              <a:ext uri="{FF2B5EF4-FFF2-40B4-BE49-F238E27FC236}">
                <a16:creationId xmlns:a16="http://schemas.microsoft.com/office/drawing/2014/main" id="{6048529A-931F-4788-9B48-FC61E4CAC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6438" y="298608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7" name="TextBox 69">
            <a:extLst>
              <a:ext uri="{FF2B5EF4-FFF2-40B4-BE49-F238E27FC236}">
                <a16:creationId xmlns:a16="http://schemas.microsoft.com/office/drawing/2014/main" id="{C8E5ADD4-314D-42C6-80AD-47B0964B0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47963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1258" name="Text Box 59">
            <a:extLst>
              <a:ext uri="{FF2B5EF4-FFF2-40B4-BE49-F238E27FC236}">
                <a16:creationId xmlns:a16="http://schemas.microsoft.com/office/drawing/2014/main" id="{BE07F9DC-B3DF-4C35-8B07-902F04276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687638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9     11</a:t>
            </a:r>
            <a:endParaRPr lang="en-US" altLang="en-US" sz="1700" b="1">
              <a:solidFill>
                <a:srgbClr val="3366FF"/>
              </a:solidFill>
            </a:endParaRPr>
          </a:p>
        </p:txBody>
      </p:sp>
      <p:sp>
        <p:nvSpPr>
          <p:cNvPr id="51259" name="Line 60">
            <a:extLst>
              <a:ext uri="{FF2B5EF4-FFF2-40B4-BE49-F238E27FC236}">
                <a16:creationId xmlns:a16="http://schemas.microsoft.com/office/drawing/2014/main" id="{4F1C9144-7B66-420E-A8DE-F0FA2FE4E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2687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0" name="Line 62">
            <a:extLst>
              <a:ext uri="{FF2B5EF4-FFF2-40B4-BE49-F238E27FC236}">
                <a16:creationId xmlns:a16="http://schemas.microsoft.com/office/drawing/2014/main" id="{6F2B18AD-D0F2-4CC3-A97F-7612BA6C8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850" y="2687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1" name="Line 75">
            <a:extLst>
              <a:ext uri="{FF2B5EF4-FFF2-40B4-BE49-F238E27FC236}">
                <a16:creationId xmlns:a16="http://schemas.microsoft.com/office/drawing/2014/main" id="{BD52E971-EEC4-40B4-B351-5ED7C0BDD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7138" y="2687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2" name="Line 76">
            <a:extLst>
              <a:ext uri="{FF2B5EF4-FFF2-40B4-BE49-F238E27FC236}">
                <a16:creationId xmlns:a16="http://schemas.microsoft.com/office/drawing/2014/main" id="{DEB5AE52-146B-43A3-8EBB-69A151FAE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575" y="2687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3" name="Line 77">
            <a:extLst>
              <a:ext uri="{FF2B5EF4-FFF2-40B4-BE49-F238E27FC236}">
                <a16:creationId xmlns:a16="http://schemas.microsoft.com/office/drawing/2014/main" id="{A7BF5EBC-9898-4B98-A497-4CBEA952A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600" y="2687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4" name="Line 78">
            <a:extLst>
              <a:ext uri="{FF2B5EF4-FFF2-40B4-BE49-F238E27FC236}">
                <a16:creationId xmlns:a16="http://schemas.microsoft.com/office/drawing/2014/main" id="{A6B17140-9633-4095-8E0A-0CEBDBB99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4038" y="2687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5" name="Line 52">
            <a:extLst>
              <a:ext uri="{FF2B5EF4-FFF2-40B4-BE49-F238E27FC236}">
                <a16:creationId xmlns:a16="http://schemas.microsoft.com/office/drawing/2014/main" id="{4467F350-21CD-4461-9F4C-71D2CC108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7300" y="296703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266" name="Connector: Elbow 263">
            <a:extLst>
              <a:ext uri="{FF2B5EF4-FFF2-40B4-BE49-F238E27FC236}">
                <a16:creationId xmlns:a16="http://schemas.microsoft.com/office/drawing/2014/main" id="{8F168378-ABBB-4D8C-8D70-79783F54F27D}"/>
              </a:ext>
            </a:extLst>
          </p:cNvPr>
          <p:cNvCxnSpPr>
            <a:cxnSpLocks/>
            <a:stCxn id="51214" idx="3"/>
            <a:endCxn id="51247" idx="1"/>
          </p:cNvCxnSpPr>
          <p:nvPr/>
        </p:nvCxnSpPr>
        <p:spPr bwMode="auto">
          <a:xfrm>
            <a:off x="3382965" y="2911475"/>
            <a:ext cx="223837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7" name="Connector: Elbow 264">
            <a:extLst>
              <a:ext uri="{FF2B5EF4-FFF2-40B4-BE49-F238E27FC236}">
                <a16:creationId xmlns:a16="http://schemas.microsoft.com/office/drawing/2014/main" id="{20796C21-2F83-48F3-A82A-3E664286E88C}"/>
              </a:ext>
            </a:extLst>
          </p:cNvPr>
          <p:cNvCxnSpPr>
            <a:cxnSpLocks/>
            <a:stCxn id="51258" idx="3"/>
            <a:endCxn id="51235" idx="1"/>
          </p:cNvCxnSpPr>
          <p:nvPr/>
        </p:nvCxnSpPr>
        <p:spPr bwMode="auto">
          <a:xfrm flipV="1">
            <a:off x="6985000" y="2878140"/>
            <a:ext cx="127000" cy="31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68" name="Text Box 59">
            <a:extLst>
              <a:ext uri="{FF2B5EF4-FFF2-40B4-BE49-F238E27FC236}">
                <a16:creationId xmlns:a16="http://schemas.microsoft.com/office/drawing/2014/main" id="{C48C25A2-AA6C-4EBF-BF38-E9C08873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2020888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12    </a:t>
            </a:r>
          </a:p>
        </p:txBody>
      </p:sp>
      <p:sp>
        <p:nvSpPr>
          <p:cNvPr id="51269" name="Line 60">
            <a:extLst>
              <a:ext uri="{FF2B5EF4-FFF2-40B4-BE49-F238E27FC236}">
                <a16:creationId xmlns:a16="http://schemas.microsoft.com/office/drawing/2014/main" id="{02F5EE12-459B-4286-BA55-537FB292A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5838" y="20208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0" name="Line 62">
            <a:extLst>
              <a:ext uri="{FF2B5EF4-FFF2-40B4-BE49-F238E27FC236}">
                <a16:creationId xmlns:a16="http://schemas.microsoft.com/office/drawing/2014/main" id="{4E4F4DCA-B5B1-400D-AE08-D17EBB27F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688" y="20208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1" name="Line 75">
            <a:extLst>
              <a:ext uri="{FF2B5EF4-FFF2-40B4-BE49-F238E27FC236}">
                <a16:creationId xmlns:a16="http://schemas.microsoft.com/office/drawing/2014/main" id="{AC36CFA1-4950-4A4C-BCBD-136F2CE74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825" y="20208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2" name="Line 76">
            <a:extLst>
              <a:ext uri="{FF2B5EF4-FFF2-40B4-BE49-F238E27FC236}">
                <a16:creationId xmlns:a16="http://schemas.microsoft.com/office/drawing/2014/main" id="{D7D6C9DB-596D-4366-95B4-7E894B3FE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20208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3" name="Line 77">
            <a:extLst>
              <a:ext uri="{FF2B5EF4-FFF2-40B4-BE49-F238E27FC236}">
                <a16:creationId xmlns:a16="http://schemas.microsoft.com/office/drawing/2014/main" id="{40867FAD-5A50-4539-83E2-A1B222700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288" y="20208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4" name="Line 78">
            <a:extLst>
              <a:ext uri="{FF2B5EF4-FFF2-40B4-BE49-F238E27FC236}">
                <a16:creationId xmlns:a16="http://schemas.microsoft.com/office/drawing/2014/main" id="{C2897185-F3E4-47EE-8FF2-908B3E36D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20208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5" name="Text Box 59">
            <a:extLst>
              <a:ext uri="{FF2B5EF4-FFF2-40B4-BE49-F238E27FC236}">
                <a16:creationId xmlns:a16="http://schemas.microsoft.com/office/drawing/2014/main" id="{38EA78BE-9A0D-4790-A076-E5891D5EE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14224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9    </a:t>
            </a:r>
          </a:p>
        </p:txBody>
      </p:sp>
      <p:sp>
        <p:nvSpPr>
          <p:cNvPr id="51276" name="Line 60">
            <a:extLst>
              <a:ext uri="{FF2B5EF4-FFF2-40B4-BE49-F238E27FC236}">
                <a16:creationId xmlns:a16="http://schemas.microsoft.com/office/drawing/2014/main" id="{DA4BE1D4-C10B-4CA0-B993-8255D717F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88" y="1422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7" name="Line 62">
            <a:extLst>
              <a:ext uri="{FF2B5EF4-FFF2-40B4-BE49-F238E27FC236}">
                <a16:creationId xmlns:a16="http://schemas.microsoft.com/office/drawing/2014/main" id="{8BF30314-CA57-446B-A87D-090F07E04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1838" y="1422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8" name="Line 75">
            <a:extLst>
              <a:ext uri="{FF2B5EF4-FFF2-40B4-BE49-F238E27FC236}">
                <a16:creationId xmlns:a16="http://schemas.microsoft.com/office/drawing/2014/main" id="{FEFE4CAE-7014-4122-9CDA-AF2104095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975" y="1422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9" name="Line 76">
            <a:extLst>
              <a:ext uri="{FF2B5EF4-FFF2-40B4-BE49-F238E27FC236}">
                <a16:creationId xmlns:a16="http://schemas.microsoft.com/office/drawing/2014/main" id="{4E08698F-D0BA-482B-9D96-CFC5C6C5A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1413" y="1422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0" name="Line 77">
            <a:extLst>
              <a:ext uri="{FF2B5EF4-FFF2-40B4-BE49-F238E27FC236}">
                <a16:creationId xmlns:a16="http://schemas.microsoft.com/office/drawing/2014/main" id="{C9EC115A-361C-4562-AF4F-11AB08433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5438" y="1422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1" name="Line 78">
            <a:extLst>
              <a:ext uri="{FF2B5EF4-FFF2-40B4-BE49-F238E27FC236}">
                <a16:creationId xmlns:a16="http://schemas.microsoft.com/office/drawing/2014/main" id="{1DF30884-0F71-4ACA-8DB1-419EA49B4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4638" y="1422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2" name="Line 70">
            <a:extLst>
              <a:ext uri="{FF2B5EF4-FFF2-40B4-BE49-F238E27FC236}">
                <a16:creationId xmlns:a16="http://schemas.microsoft.com/office/drawing/2014/main" id="{AD82DB6D-B636-4A5D-BBC9-B62A7691E9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8015" y="1758950"/>
            <a:ext cx="896937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3" name="Line 70">
            <a:extLst>
              <a:ext uri="{FF2B5EF4-FFF2-40B4-BE49-F238E27FC236}">
                <a16:creationId xmlns:a16="http://schemas.microsoft.com/office/drawing/2014/main" id="{4CEFB8CD-0FA0-47D1-A029-2C2FDB2DA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6438" y="1778000"/>
            <a:ext cx="177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4" name="Line 70">
            <a:extLst>
              <a:ext uri="{FF2B5EF4-FFF2-40B4-BE49-F238E27FC236}">
                <a16:creationId xmlns:a16="http://schemas.microsoft.com/office/drawing/2014/main" id="{4CC642A1-891B-427E-A2F4-08E78A843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0" y="2374902"/>
            <a:ext cx="896938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5" name="Line 70">
            <a:extLst>
              <a:ext uri="{FF2B5EF4-FFF2-40B4-BE49-F238E27FC236}">
                <a16:creationId xmlns:a16="http://schemas.microsoft.com/office/drawing/2014/main" id="{AEE01AA6-5E84-4211-8873-65A551CE8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2" y="2406652"/>
            <a:ext cx="1681163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6" name="Line 70">
            <a:extLst>
              <a:ext uri="{FF2B5EF4-FFF2-40B4-BE49-F238E27FC236}">
                <a16:creationId xmlns:a16="http://schemas.microsoft.com/office/drawing/2014/main" id="{D1DA7DCA-EE8D-4C6C-8397-D477D11A4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7" y="2419352"/>
            <a:ext cx="136525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7" name="Line 52">
            <a:extLst>
              <a:ext uri="{FF2B5EF4-FFF2-40B4-BE49-F238E27FC236}">
                <a16:creationId xmlns:a16="http://schemas.microsoft.com/office/drawing/2014/main" id="{2981E67A-3C27-45A6-8C9B-9C9D62C35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300" y="298608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8" name="Line 52">
            <a:extLst>
              <a:ext uri="{FF2B5EF4-FFF2-40B4-BE49-F238E27FC236}">
                <a16:creationId xmlns:a16="http://schemas.microsoft.com/office/drawing/2014/main" id="{2F4AF945-3B3A-4C77-83F8-2C02C6269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8513" y="298926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5" name="Rectangle 286">
            <a:extLst>
              <a:ext uri="{FF2B5EF4-FFF2-40B4-BE49-F238E27FC236}">
                <a16:creationId xmlns:a16="http://schemas.microsoft.com/office/drawing/2014/main" id="{03B017F5-81BE-4BAF-9F2E-F37C52DA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643188"/>
            <a:ext cx="38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00000"/>
                </a:solidFill>
              </a:rPr>
              <a:t>X</a:t>
            </a:r>
            <a:endParaRPr lang="en-US" altLang="en-US" sz="3600"/>
          </a:p>
        </p:txBody>
      </p:sp>
      <p:sp>
        <p:nvSpPr>
          <p:cNvPr id="9396" name="Arrow: Curved Down 2">
            <a:extLst>
              <a:ext uri="{FF2B5EF4-FFF2-40B4-BE49-F238E27FC236}">
                <a16:creationId xmlns:a16="http://schemas.microsoft.com/office/drawing/2014/main" id="{3EFEC8CA-B9B6-432B-80EF-FA5822F4D3B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135688" y="3214690"/>
            <a:ext cx="1822450" cy="668337"/>
          </a:xfrm>
          <a:prstGeom prst="curvedDownArrow">
            <a:avLst>
              <a:gd name="adj1" fmla="val 25034"/>
              <a:gd name="adj2" fmla="val 50055"/>
              <a:gd name="adj3" fmla="val 25000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7646BE7-0310-46EA-B5F0-CE23F8EA036B}"/>
              </a:ext>
            </a:extLst>
          </p:cNvPr>
          <p:cNvGrpSpPr>
            <a:grpSpLocks/>
          </p:cNvGrpSpPr>
          <p:nvPr/>
        </p:nvGrpSpPr>
        <p:grpSpPr bwMode="auto">
          <a:xfrm>
            <a:off x="228602" y="4314827"/>
            <a:ext cx="8882063" cy="638175"/>
            <a:chOff x="228600" y="1828800"/>
            <a:chExt cx="8882063" cy="638175"/>
          </a:xfrm>
        </p:grpSpPr>
        <p:sp>
          <p:nvSpPr>
            <p:cNvPr id="51292" name="TextBox 69">
              <a:extLst>
                <a:ext uri="{FF2B5EF4-FFF2-40B4-BE49-F238E27FC236}">
                  <a16:creationId xmlns:a16="http://schemas.microsoft.com/office/drawing/2014/main" id="{9B5B235F-9106-4FE1-B1BD-36C2042E0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6900" y="1893888"/>
              <a:ext cx="30480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51293" name="TextBox 83">
              <a:extLst>
                <a:ext uri="{FF2B5EF4-FFF2-40B4-BE49-F238E27FC236}">
                  <a16:creationId xmlns:a16="http://schemas.microsoft.com/office/drawing/2014/main" id="{156F78BD-3D63-4AF2-9FEA-3C5D4A140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2300" y="1893888"/>
              <a:ext cx="30480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51294" name="Text Box 59">
              <a:extLst>
                <a:ext uri="{FF2B5EF4-FFF2-40B4-BE49-F238E27FC236}">
                  <a16:creationId xmlns:a16="http://schemas.microsoft.com/office/drawing/2014/main" id="{35974F3C-052F-48DE-A2FA-ED5586FDE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7700" y="1833563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9     12   13</a:t>
              </a:r>
            </a:p>
          </p:txBody>
        </p:sp>
        <p:sp>
          <p:nvSpPr>
            <p:cNvPr id="51295" name="Line 60">
              <a:extLst>
                <a:ext uri="{FF2B5EF4-FFF2-40B4-BE49-F238E27FC236}">
                  <a16:creationId xmlns:a16="http://schemas.microsoft.com/office/drawing/2014/main" id="{C8F21190-C546-4C38-B5C6-1FEA557EB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8700" y="18335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6" name="Line 62">
              <a:extLst>
                <a:ext uri="{FF2B5EF4-FFF2-40B4-BE49-F238E27FC236}">
                  <a16:creationId xmlns:a16="http://schemas.microsoft.com/office/drawing/2014/main" id="{3F68ECA4-FB32-4A61-869E-6EDF1E29E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8550" y="18335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7" name="Line 75">
              <a:extLst>
                <a:ext uri="{FF2B5EF4-FFF2-40B4-BE49-F238E27FC236}">
                  <a16:creationId xmlns:a16="http://schemas.microsoft.com/office/drawing/2014/main" id="{ECD7B21A-9E6E-4FE9-81F9-5A812C723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3838" y="18335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8" name="Line 76">
              <a:extLst>
                <a:ext uri="{FF2B5EF4-FFF2-40B4-BE49-F238E27FC236}">
                  <a16:creationId xmlns:a16="http://schemas.microsoft.com/office/drawing/2014/main" id="{D818AD5A-B9BB-490A-A2CB-521F1AD6B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5275" y="18335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9" name="Line 77">
              <a:extLst>
                <a:ext uri="{FF2B5EF4-FFF2-40B4-BE49-F238E27FC236}">
                  <a16:creationId xmlns:a16="http://schemas.microsoft.com/office/drawing/2014/main" id="{DB45A750-CE67-4DAC-A024-3E243FCB8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9300" y="18335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0" name="Line 78">
              <a:extLst>
                <a:ext uri="{FF2B5EF4-FFF2-40B4-BE49-F238E27FC236}">
                  <a16:creationId xmlns:a16="http://schemas.microsoft.com/office/drawing/2014/main" id="{7829D867-1595-4895-939A-EE2DA37B0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0738" y="18335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1" name="Line 85">
              <a:extLst>
                <a:ext uri="{FF2B5EF4-FFF2-40B4-BE49-F238E27FC236}">
                  <a16:creationId xmlns:a16="http://schemas.microsoft.com/office/drawing/2014/main" id="{9715AF0B-6C96-40F9-B73D-36ABB2947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1700" y="2038350"/>
              <a:ext cx="284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2" name="Line 52">
              <a:extLst>
                <a:ext uri="{FF2B5EF4-FFF2-40B4-BE49-F238E27FC236}">
                  <a16:creationId xmlns:a16="http://schemas.microsoft.com/office/drawing/2014/main" id="{F269D149-2166-4C34-B547-A5E3DA501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5213" y="2112963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3" name="TextBox 69">
              <a:extLst>
                <a:ext uri="{FF2B5EF4-FFF2-40B4-BE49-F238E27FC236}">
                  <a16:creationId xmlns:a16="http://schemas.microsoft.com/office/drawing/2014/main" id="{98CA9727-0CFF-4242-B69C-BF54B6273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3313" y="1909763"/>
              <a:ext cx="30480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51304" name="TextBox 83">
              <a:extLst>
                <a:ext uri="{FF2B5EF4-FFF2-40B4-BE49-F238E27FC236}">
                  <a16:creationId xmlns:a16="http://schemas.microsoft.com/office/drawing/2014/main" id="{1117F22A-4419-4B06-9277-05AEEAA0C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713" y="1893888"/>
              <a:ext cx="30480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51305" name="Text Box 59">
              <a:extLst>
                <a:ext uri="{FF2B5EF4-FFF2-40B4-BE49-F238E27FC236}">
                  <a16:creationId xmlns:a16="http://schemas.microsoft.com/office/drawing/2014/main" id="{15EDE603-B41C-4DAB-83C8-EA99CFC8F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113" y="1833563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9</a:t>
              </a:r>
              <a:endParaRPr lang="en-US" altLang="en-US" sz="1700" b="1">
                <a:solidFill>
                  <a:srgbClr val="3366FF"/>
                </a:solidFill>
              </a:endParaRPr>
            </a:p>
          </p:txBody>
        </p:sp>
        <p:sp>
          <p:nvSpPr>
            <p:cNvPr id="51306" name="Line 60">
              <a:extLst>
                <a:ext uri="{FF2B5EF4-FFF2-40B4-BE49-F238E27FC236}">
                  <a16:creationId xmlns:a16="http://schemas.microsoft.com/office/drawing/2014/main" id="{0C960D09-CA31-421B-9618-BBA3750D9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113" y="18335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7" name="Line 62">
              <a:extLst>
                <a:ext uri="{FF2B5EF4-FFF2-40B4-BE49-F238E27FC236}">
                  <a16:creationId xmlns:a16="http://schemas.microsoft.com/office/drawing/2014/main" id="{D96A0898-6362-4EA1-AEAA-13AE80EEC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963" y="18335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8" name="Line 75">
              <a:extLst>
                <a:ext uri="{FF2B5EF4-FFF2-40B4-BE49-F238E27FC236}">
                  <a16:creationId xmlns:a16="http://schemas.microsoft.com/office/drawing/2014/main" id="{7C2FF0D3-EFA3-49D6-AC2C-DBE469531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18335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9" name="Line 76">
              <a:extLst>
                <a:ext uri="{FF2B5EF4-FFF2-40B4-BE49-F238E27FC236}">
                  <a16:creationId xmlns:a16="http://schemas.microsoft.com/office/drawing/2014/main" id="{D6313DBF-C0B4-46ED-95A2-74752F610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5688" y="18335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0" name="Line 77">
              <a:extLst>
                <a:ext uri="{FF2B5EF4-FFF2-40B4-BE49-F238E27FC236}">
                  <a16:creationId xmlns:a16="http://schemas.microsoft.com/office/drawing/2014/main" id="{2A6A27AD-6C1A-43B2-933E-B2E181CBF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713" y="18335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1" name="Line 78">
              <a:extLst>
                <a:ext uri="{FF2B5EF4-FFF2-40B4-BE49-F238E27FC236}">
                  <a16:creationId xmlns:a16="http://schemas.microsoft.com/office/drawing/2014/main" id="{43183CE1-712F-40C3-83E1-9EA76CB20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1150" y="1833563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2" name="Line 85">
              <a:extLst>
                <a:ext uri="{FF2B5EF4-FFF2-40B4-BE49-F238E27FC236}">
                  <a16:creationId xmlns:a16="http://schemas.microsoft.com/office/drawing/2014/main" id="{6887377C-5C73-40AD-8D42-F7B199AF4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9413" y="2033588"/>
              <a:ext cx="252412" cy="30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3" name="Arrow: Right 4">
              <a:extLst>
                <a:ext uri="{FF2B5EF4-FFF2-40B4-BE49-F238E27FC236}">
                  <a16:creationId xmlns:a16="http://schemas.microsoft.com/office/drawing/2014/main" id="{8CC0DF2C-CAF9-441D-953A-18CC29225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6050" y="1841500"/>
              <a:ext cx="409575" cy="306388"/>
            </a:xfrm>
            <a:prstGeom prst="rightArrow">
              <a:avLst>
                <a:gd name="adj1" fmla="val 50000"/>
                <a:gd name="adj2" fmla="val 50055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>
                <a:solidFill>
                  <a:srgbClr val="CF3E3E"/>
                </a:solidFill>
              </a:endParaRPr>
            </a:p>
          </p:txBody>
        </p:sp>
        <p:sp>
          <p:nvSpPr>
            <p:cNvPr id="51314" name="TextBox 69">
              <a:extLst>
                <a:ext uri="{FF2B5EF4-FFF2-40B4-BE49-F238E27FC236}">
                  <a16:creationId xmlns:a16="http://schemas.microsoft.com/office/drawing/2014/main" id="{33E7BE18-AED1-401E-BE80-103462F5C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200" y="18891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51315" name="TextBox 83">
              <a:extLst>
                <a:ext uri="{FF2B5EF4-FFF2-40B4-BE49-F238E27FC236}">
                  <a16:creationId xmlns:a16="http://schemas.microsoft.com/office/drawing/2014/main" id="{2122EE06-3B86-4E8F-86A4-0E68EAD71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18891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51316" name="Text Box 59">
              <a:extLst>
                <a:ext uri="{FF2B5EF4-FFF2-40B4-BE49-F238E27FC236}">
                  <a16:creationId xmlns:a16="http://schemas.microsoft.com/office/drawing/2014/main" id="{D535FF28-C7D3-42C0-8435-A16399A8A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000" y="18288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12   13</a:t>
              </a:r>
            </a:p>
          </p:txBody>
        </p:sp>
        <p:sp>
          <p:nvSpPr>
            <p:cNvPr id="51317" name="Line 60">
              <a:extLst>
                <a:ext uri="{FF2B5EF4-FFF2-40B4-BE49-F238E27FC236}">
                  <a16:creationId xmlns:a16="http://schemas.microsoft.com/office/drawing/2014/main" id="{A280B61B-E67B-4742-8AA5-824660C0C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000" y="18288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8" name="Line 62">
              <a:extLst>
                <a:ext uri="{FF2B5EF4-FFF2-40B4-BE49-F238E27FC236}">
                  <a16:creationId xmlns:a16="http://schemas.microsoft.com/office/drawing/2014/main" id="{F155F1EE-CC98-42A0-93B4-9850E7349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850" y="18288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9" name="Line 75">
              <a:extLst>
                <a:ext uri="{FF2B5EF4-FFF2-40B4-BE49-F238E27FC236}">
                  <a16:creationId xmlns:a16="http://schemas.microsoft.com/office/drawing/2014/main" id="{21DDDE64-1400-4F9D-BA0D-B7A5CDEFB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1138" y="18288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0" name="Line 76">
              <a:extLst>
                <a:ext uri="{FF2B5EF4-FFF2-40B4-BE49-F238E27FC236}">
                  <a16:creationId xmlns:a16="http://schemas.microsoft.com/office/drawing/2014/main" id="{771B2265-6E85-45BA-ACC5-18B2079D9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575" y="18288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1" name="Line 77">
              <a:extLst>
                <a:ext uri="{FF2B5EF4-FFF2-40B4-BE49-F238E27FC236}">
                  <a16:creationId xmlns:a16="http://schemas.microsoft.com/office/drawing/2014/main" id="{4BF3026D-DDA4-4177-9CD2-43E224A98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6600" y="18288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2" name="Line 78">
              <a:extLst>
                <a:ext uri="{FF2B5EF4-FFF2-40B4-BE49-F238E27FC236}">
                  <a16:creationId xmlns:a16="http://schemas.microsoft.com/office/drawing/2014/main" id="{25B1583D-BE24-487E-8D32-B7D184672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8038" y="18288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3" name="Line 85">
              <a:extLst>
                <a:ext uri="{FF2B5EF4-FFF2-40B4-BE49-F238E27FC236}">
                  <a16:creationId xmlns:a16="http://schemas.microsoft.com/office/drawing/2014/main" id="{38D46281-5967-483B-84C0-0F55D05BB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9000" y="2033588"/>
              <a:ext cx="284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4" name="TextBox 230">
              <a:extLst>
                <a:ext uri="{FF2B5EF4-FFF2-40B4-BE49-F238E27FC236}">
                  <a16:creationId xmlns:a16="http://schemas.microsoft.com/office/drawing/2014/main" id="{6E273D7E-A610-4995-9D09-79638D3E5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857375"/>
              <a:ext cx="17573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Merge</a:t>
              </a:r>
              <a:endParaRPr lang="en-US" altLang="en-US" b="1">
                <a:solidFill>
                  <a:srgbClr val="C00000"/>
                </a:solidFill>
              </a:endParaRPr>
            </a:p>
          </p:txBody>
        </p:sp>
        <p:sp>
          <p:nvSpPr>
            <p:cNvPr id="51325" name="Line 52">
              <a:extLst>
                <a:ext uri="{FF2B5EF4-FFF2-40B4-BE49-F238E27FC236}">
                  <a16:creationId xmlns:a16="http://schemas.microsoft.com/office/drawing/2014/main" id="{6E53254F-9245-4BD3-B28E-77A3A04FA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738" y="2112963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6" name="Line 52">
              <a:extLst>
                <a:ext uri="{FF2B5EF4-FFF2-40B4-BE49-F238E27FC236}">
                  <a16:creationId xmlns:a16="http://schemas.microsoft.com/office/drawing/2014/main" id="{D6AFA99B-0788-47C3-A7E2-26CCC9F73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925" y="2112963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7" name="Line 52">
              <a:extLst>
                <a:ext uri="{FF2B5EF4-FFF2-40B4-BE49-F238E27FC236}">
                  <a16:creationId xmlns:a16="http://schemas.microsoft.com/office/drawing/2014/main" id="{E9DE8CD3-AFD5-4AF4-AF1D-78E06AF41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650" y="2124075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8" name="Line 52">
              <a:extLst>
                <a:ext uri="{FF2B5EF4-FFF2-40B4-BE49-F238E27FC236}">
                  <a16:creationId xmlns:a16="http://schemas.microsoft.com/office/drawing/2014/main" id="{C62B83AA-AA0F-45D9-839F-5216E0407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0825" y="2136775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9" name="TextBox 69">
              <a:extLst>
                <a:ext uri="{FF2B5EF4-FFF2-40B4-BE49-F238E27FC236}">
                  <a16:creationId xmlns:a16="http://schemas.microsoft.com/office/drawing/2014/main" id="{D6FE7238-43FD-400D-BACF-C5EBDD147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5863" y="1897063"/>
              <a:ext cx="30480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5" grpId="0"/>
      <p:bldP spid="939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52">
            <a:extLst>
              <a:ext uri="{FF2B5EF4-FFF2-40B4-BE49-F238E27FC236}">
                <a16:creationId xmlns:a16="http://schemas.microsoft.com/office/drawing/2014/main" id="{64F9F820-9AFB-7E41-AA34-8D1F2F4CD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387475"/>
            <a:ext cx="8153400" cy="349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Step 9: delete 11 (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2226" name="Line 69">
            <a:extLst>
              <a:ext uri="{FF2B5EF4-FFF2-40B4-BE49-F238E27FC236}">
                <a16:creationId xmlns:a16="http://schemas.microsoft.com/office/drawing/2014/main" id="{7C933110-F6E5-4865-8512-61E46FA35C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565" y="5227638"/>
            <a:ext cx="1724025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7" name="Line 70">
            <a:extLst>
              <a:ext uri="{FF2B5EF4-FFF2-40B4-BE49-F238E27FC236}">
                <a16:creationId xmlns:a16="http://schemas.microsoft.com/office/drawing/2014/main" id="{D5FF3B06-8F00-4E3D-86B4-1D3C0DF77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0640" y="5227638"/>
            <a:ext cx="333375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Text Box 59">
            <a:extLst>
              <a:ext uri="{FF2B5EF4-FFF2-40B4-BE49-F238E27FC236}">
                <a16:creationId xmlns:a16="http://schemas.microsoft.com/office/drawing/2014/main" id="{437511A0-5F9B-45EC-8AE5-7E67245F5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55626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1     2      3</a:t>
            </a:r>
          </a:p>
        </p:txBody>
      </p:sp>
      <p:sp>
        <p:nvSpPr>
          <p:cNvPr id="52229" name="Line 60">
            <a:extLst>
              <a:ext uri="{FF2B5EF4-FFF2-40B4-BE49-F238E27FC236}">
                <a16:creationId xmlns:a16="http://schemas.microsoft.com/office/drawing/2014/main" id="{CC000256-3F92-4FE4-87E4-AFCB9EE10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0" y="5562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Line 62">
            <a:extLst>
              <a:ext uri="{FF2B5EF4-FFF2-40B4-BE49-F238E27FC236}">
                <a16:creationId xmlns:a16="http://schemas.microsoft.com/office/drawing/2014/main" id="{D14B7D1B-1FF1-48AA-9D05-94744E71C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5562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75">
            <a:extLst>
              <a:ext uri="{FF2B5EF4-FFF2-40B4-BE49-F238E27FC236}">
                <a16:creationId xmlns:a16="http://schemas.microsoft.com/office/drawing/2014/main" id="{9C05A4EA-50DF-4E8C-B46D-5B8C2448D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588" y="5562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76">
            <a:extLst>
              <a:ext uri="{FF2B5EF4-FFF2-40B4-BE49-F238E27FC236}">
                <a16:creationId xmlns:a16="http://schemas.microsoft.com/office/drawing/2014/main" id="{1D8D5222-E509-49DE-A82C-6B36672AE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5562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77">
            <a:extLst>
              <a:ext uri="{FF2B5EF4-FFF2-40B4-BE49-F238E27FC236}">
                <a16:creationId xmlns:a16="http://schemas.microsoft.com/office/drawing/2014/main" id="{1615E5D1-E12C-4542-8670-AAEF126F6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050" y="5562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78">
            <a:extLst>
              <a:ext uri="{FF2B5EF4-FFF2-40B4-BE49-F238E27FC236}">
                <a16:creationId xmlns:a16="http://schemas.microsoft.com/office/drawing/2014/main" id="{A57C22C9-0FD5-442B-8CE6-ED39A9AFA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488" y="5562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85">
            <a:extLst>
              <a:ext uri="{FF2B5EF4-FFF2-40B4-BE49-F238E27FC236}">
                <a16:creationId xmlns:a16="http://schemas.microsoft.com/office/drawing/2014/main" id="{367EA1F6-161A-40C2-B6D2-A6EB1B0FD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88" y="5767388"/>
            <a:ext cx="28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TextBox 60">
            <a:extLst>
              <a:ext uri="{FF2B5EF4-FFF2-40B4-BE49-F238E27FC236}">
                <a16:creationId xmlns:a16="http://schemas.microsoft.com/office/drawing/2014/main" id="{9B3D0845-36AB-42A0-9F1F-215A4AFA1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562292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2237" name="Text Box 59">
            <a:extLst>
              <a:ext uri="{FF2B5EF4-FFF2-40B4-BE49-F238E27FC236}">
                <a16:creationId xmlns:a16="http://schemas.microsoft.com/office/drawing/2014/main" id="{531E6090-512F-4165-B312-9269A941B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55626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4     5          </a:t>
            </a:r>
          </a:p>
        </p:txBody>
      </p:sp>
      <p:sp>
        <p:nvSpPr>
          <p:cNvPr id="52238" name="Line 60">
            <a:extLst>
              <a:ext uri="{FF2B5EF4-FFF2-40B4-BE49-F238E27FC236}">
                <a16:creationId xmlns:a16="http://schemas.microsoft.com/office/drawing/2014/main" id="{9B0D4165-19BF-49D7-A18E-2C2097C6D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8050" y="5562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62">
            <a:extLst>
              <a:ext uri="{FF2B5EF4-FFF2-40B4-BE49-F238E27FC236}">
                <a16:creationId xmlns:a16="http://schemas.microsoft.com/office/drawing/2014/main" id="{C3FD7EFE-82D2-4285-90A9-5A85C86B2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7900" y="5562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75">
            <a:extLst>
              <a:ext uri="{FF2B5EF4-FFF2-40B4-BE49-F238E27FC236}">
                <a16:creationId xmlns:a16="http://schemas.microsoft.com/office/drawing/2014/main" id="{9B35526A-FB41-4739-BC08-5A7C1612A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8" y="5562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76">
            <a:extLst>
              <a:ext uri="{FF2B5EF4-FFF2-40B4-BE49-F238E27FC236}">
                <a16:creationId xmlns:a16="http://schemas.microsoft.com/office/drawing/2014/main" id="{B606EFE2-BA62-4AE4-96D7-10CAD3011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625" y="5562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77">
            <a:extLst>
              <a:ext uri="{FF2B5EF4-FFF2-40B4-BE49-F238E27FC236}">
                <a16:creationId xmlns:a16="http://schemas.microsoft.com/office/drawing/2014/main" id="{0A1EFEAE-E8FE-4E98-91C5-4DC31F71D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8650" y="5562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Line 78">
            <a:extLst>
              <a:ext uri="{FF2B5EF4-FFF2-40B4-BE49-F238E27FC236}">
                <a16:creationId xmlns:a16="http://schemas.microsoft.com/office/drawing/2014/main" id="{6EA2EC7E-49DC-4F88-BFC7-226020CF6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5562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Text Box 59">
            <a:extLst>
              <a:ext uri="{FF2B5EF4-FFF2-40B4-BE49-F238E27FC236}">
                <a16:creationId xmlns:a16="http://schemas.microsoft.com/office/drawing/2014/main" id="{7635F366-6E47-4508-8685-62D37E7E1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48768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4      </a:t>
            </a:r>
          </a:p>
        </p:txBody>
      </p:sp>
      <p:sp>
        <p:nvSpPr>
          <p:cNvPr id="52245" name="Line 60">
            <a:extLst>
              <a:ext uri="{FF2B5EF4-FFF2-40B4-BE49-F238E27FC236}">
                <a16:creationId xmlns:a16="http://schemas.microsoft.com/office/drawing/2014/main" id="{97E7DBBC-77BC-4D56-BE41-9BF6E9A2B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876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Line 62">
            <a:extLst>
              <a:ext uri="{FF2B5EF4-FFF2-40B4-BE49-F238E27FC236}">
                <a16:creationId xmlns:a16="http://schemas.microsoft.com/office/drawing/2014/main" id="{B8A7B5F8-CA47-4B09-B488-FE070D0DF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0" y="4876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Line 75">
            <a:extLst>
              <a:ext uri="{FF2B5EF4-FFF2-40B4-BE49-F238E27FC236}">
                <a16:creationId xmlns:a16="http://schemas.microsoft.com/office/drawing/2014/main" id="{9F9A331E-6254-46DE-9E04-E54BE7675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488" y="4876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76">
            <a:extLst>
              <a:ext uri="{FF2B5EF4-FFF2-40B4-BE49-F238E27FC236}">
                <a16:creationId xmlns:a16="http://schemas.microsoft.com/office/drawing/2014/main" id="{E5B71F46-47F4-4176-950A-7EE06A248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6925" y="4876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Line 77">
            <a:extLst>
              <a:ext uri="{FF2B5EF4-FFF2-40B4-BE49-F238E27FC236}">
                <a16:creationId xmlns:a16="http://schemas.microsoft.com/office/drawing/2014/main" id="{E266434C-E80D-4CA5-901E-69418CB91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0950" y="4876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78">
            <a:extLst>
              <a:ext uri="{FF2B5EF4-FFF2-40B4-BE49-F238E27FC236}">
                <a16:creationId xmlns:a16="http://schemas.microsoft.com/office/drawing/2014/main" id="{D6B1AF53-A870-41D9-954D-EC481AD33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150" y="4876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52">
            <a:extLst>
              <a:ext uri="{FF2B5EF4-FFF2-40B4-BE49-F238E27FC236}">
                <a16:creationId xmlns:a16="http://schemas.microsoft.com/office/drawing/2014/main" id="{51822B49-A916-4794-8C03-2427BF68A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58420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52">
            <a:extLst>
              <a:ext uri="{FF2B5EF4-FFF2-40B4-BE49-F238E27FC236}">
                <a16:creationId xmlns:a16="http://schemas.microsoft.com/office/drawing/2014/main" id="{A90AE097-4C54-4D5B-85BD-E5F211845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" y="58420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52">
            <a:extLst>
              <a:ext uri="{FF2B5EF4-FFF2-40B4-BE49-F238E27FC236}">
                <a16:creationId xmlns:a16="http://schemas.microsoft.com/office/drawing/2014/main" id="{54C424D7-2E17-4550-BF38-D2723B558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7900" y="58674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52">
            <a:extLst>
              <a:ext uri="{FF2B5EF4-FFF2-40B4-BE49-F238E27FC236}">
                <a16:creationId xmlns:a16="http://schemas.microsoft.com/office/drawing/2014/main" id="{534C9797-591D-4325-BE46-F5B8FB082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0" y="58420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5" name="Line 52">
            <a:extLst>
              <a:ext uri="{FF2B5EF4-FFF2-40B4-BE49-F238E27FC236}">
                <a16:creationId xmlns:a16="http://schemas.microsoft.com/office/drawing/2014/main" id="{A43DEB66-85F1-4F7D-944A-9FEF87D5D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050" y="582295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6" name="TextBox 83">
            <a:extLst>
              <a:ext uri="{FF2B5EF4-FFF2-40B4-BE49-F238E27FC236}">
                <a16:creationId xmlns:a16="http://schemas.microsoft.com/office/drawing/2014/main" id="{0E1E6900-A25B-4A65-A207-0E7CF939C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8" y="55895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2257" name="Text Box 59">
            <a:extLst>
              <a:ext uri="{FF2B5EF4-FFF2-40B4-BE49-F238E27FC236}">
                <a16:creationId xmlns:a16="http://schemas.microsoft.com/office/drawing/2014/main" id="{A86D9A1F-4873-4982-B0CF-C2B930FF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552926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9    12</a:t>
            </a:r>
            <a:r>
              <a:rPr lang="en-US" altLang="en-US" sz="1700" b="1">
                <a:solidFill>
                  <a:srgbClr val="3366FF"/>
                </a:solidFill>
              </a:rPr>
              <a:t>     13 </a:t>
            </a:r>
            <a:endParaRPr lang="en-US" altLang="en-US" sz="1700" b="1"/>
          </a:p>
        </p:txBody>
      </p:sp>
      <p:sp>
        <p:nvSpPr>
          <p:cNvPr id="52258" name="Line 60">
            <a:extLst>
              <a:ext uri="{FF2B5EF4-FFF2-40B4-BE49-F238E27FC236}">
                <a16:creationId xmlns:a16="http://schemas.microsoft.com/office/drawing/2014/main" id="{DAEF6E96-7C54-4503-A0D4-0BF0D1486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088" y="5529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Line 62">
            <a:extLst>
              <a:ext uri="{FF2B5EF4-FFF2-40B4-BE49-F238E27FC236}">
                <a16:creationId xmlns:a16="http://schemas.microsoft.com/office/drawing/2014/main" id="{34D9BA83-7D62-45DC-BD28-C962D8209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8" y="5529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0" name="Line 75">
            <a:extLst>
              <a:ext uri="{FF2B5EF4-FFF2-40B4-BE49-F238E27FC236}">
                <a16:creationId xmlns:a16="http://schemas.microsoft.com/office/drawing/2014/main" id="{20C3C8FA-5F3E-4998-9B19-5FFD4D089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5" y="5529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1" name="Line 76">
            <a:extLst>
              <a:ext uri="{FF2B5EF4-FFF2-40B4-BE49-F238E27FC236}">
                <a16:creationId xmlns:a16="http://schemas.microsoft.com/office/drawing/2014/main" id="{D4254E47-9282-4606-898A-4AF7ACF88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3" y="5529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2" name="Line 77">
            <a:extLst>
              <a:ext uri="{FF2B5EF4-FFF2-40B4-BE49-F238E27FC236}">
                <a16:creationId xmlns:a16="http://schemas.microsoft.com/office/drawing/2014/main" id="{E4A41930-A9B4-4EF5-BCAA-33CEDF61F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1688" y="5529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3" name="Line 78">
            <a:extLst>
              <a:ext uri="{FF2B5EF4-FFF2-40B4-BE49-F238E27FC236}">
                <a16:creationId xmlns:a16="http://schemas.microsoft.com/office/drawing/2014/main" id="{01BD6C3B-94FB-42F8-B3E2-0BCBEB807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25" y="5529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4" name="Line 85">
            <a:extLst>
              <a:ext uri="{FF2B5EF4-FFF2-40B4-BE49-F238E27FC236}">
                <a16:creationId xmlns:a16="http://schemas.microsoft.com/office/drawing/2014/main" id="{C193D201-0A1F-49EE-B9C4-A6F68F3E4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4088" y="5734050"/>
            <a:ext cx="28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5" name="Line 52">
            <a:extLst>
              <a:ext uri="{FF2B5EF4-FFF2-40B4-BE49-F238E27FC236}">
                <a16:creationId xmlns:a16="http://schemas.microsoft.com/office/drawing/2014/main" id="{C97CD9E5-5BB3-478E-97CC-CEC631A6E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8" y="583406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6" name="Line 52">
            <a:extLst>
              <a:ext uri="{FF2B5EF4-FFF2-40B4-BE49-F238E27FC236}">
                <a16:creationId xmlns:a16="http://schemas.microsoft.com/office/drawing/2014/main" id="{F48CA912-80BC-4B90-BA2C-9B0C6E8D2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4488" y="580866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7" name="TextBox 133">
            <a:extLst>
              <a:ext uri="{FF2B5EF4-FFF2-40B4-BE49-F238E27FC236}">
                <a16:creationId xmlns:a16="http://schemas.microsoft.com/office/drawing/2014/main" id="{3702F248-6978-43F2-8D67-68D04E4AF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557847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2268" name="TextBox 69">
            <a:extLst>
              <a:ext uri="{FF2B5EF4-FFF2-40B4-BE49-F238E27FC236}">
                <a16:creationId xmlns:a16="http://schemas.microsoft.com/office/drawing/2014/main" id="{5EB24008-270E-4BDF-B1B5-F9DCB57C9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5611813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2269" name="TextBox 83">
            <a:extLst>
              <a:ext uri="{FF2B5EF4-FFF2-40B4-BE49-F238E27FC236}">
                <a16:creationId xmlns:a16="http://schemas.microsoft.com/office/drawing/2014/main" id="{36F1C511-22DD-4A47-BD95-83DE515E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3" y="5611813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2270" name="Text Box 59">
            <a:extLst>
              <a:ext uri="{FF2B5EF4-FFF2-40B4-BE49-F238E27FC236}">
                <a16:creationId xmlns:a16="http://schemas.microsoft.com/office/drawing/2014/main" id="{19020DB7-5C5C-4C61-A1F9-27085591C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5551488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7     8     </a:t>
            </a:r>
            <a:endParaRPr lang="en-US" altLang="en-US" sz="1700" b="1">
              <a:solidFill>
                <a:srgbClr val="3366FF"/>
              </a:solidFill>
            </a:endParaRPr>
          </a:p>
        </p:txBody>
      </p:sp>
      <p:sp>
        <p:nvSpPr>
          <p:cNvPr id="52271" name="Line 60">
            <a:extLst>
              <a:ext uri="{FF2B5EF4-FFF2-40B4-BE49-F238E27FC236}">
                <a16:creationId xmlns:a16="http://schemas.microsoft.com/office/drawing/2014/main" id="{7ED72758-4BC1-4389-B4EF-428D767B4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55514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2" name="Line 62">
            <a:extLst>
              <a:ext uri="{FF2B5EF4-FFF2-40B4-BE49-F238E27FC236}">
                <a16:creationId xmlns:a16="http://schemas.microsoft.com/office/drawing/2014/main" id="{172BC7B5-1782-4B6D-A102-A04B6DF5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563" y="55514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3" name="Line 75">
            <a:extLst>
              <a:ext uri="{FF2B5EF4-FFF2-40B4-BE49-F238E27FC236}">
                <a16:creationId xmlns:a16="http://schemas.microsoft.com/office/drawing/2014/main" id="{B61BBCE3-D39C-4C34-A6ED-12BECA0D4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850" y="55514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4" name="Line 76">
            <a:extLst>
              <a:ext uri="{FF2B5EF4-FFF2-40B4-BE49-F238E27FC236}">
                <a16:creationId xmlns:a16="http://schemas.microsoft.com/office/drawing/2014/main" id="{366EC33D-2C3F-4DE4-A1A5-565A43456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288" y="55514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5" name="Line 77">
            <a:extLst>
              <a:ext uri="{FF2B5EF4-FFF2-40B4-BE49-F238E27FC236}">
                <a16:creationId xmlns:a16="http://schemas.microsoft.com/office/drawing/2014/main" id="{0DC6B325-3D45-44EE-8C1C-F72401594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9313" y="55514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6" name="Line 78">
            <a:extLst>
              <a:ext uri="{FF2B5EF4-FFF2-40B4-BE49-F238E27FC236}">
                <a16:creationId xmlns:a16="http://schemas.microsoft.com/office/drawing/2014/main" id="{343ED53A-FCFE-45EF-BE8C-8A22D4710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55514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7" name="Line 85">
            <a:extLst>
              <a:ext uri="{FF2B5EF4-FFF2-40B4-BE49-F238E27FC236}">
                <a16:creationId xmlns:a16="http://schemas.microsoft.com/office/drawing/2014/main" id="{6F05C699-6221-41E1-BEC8-D9C2404F6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4090" y="5734052"/>
            <a:ext cx="987425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8" name="Line 52">
            <a:extLst>
              <a:ext uri="{FF2B5EF4-FFF2-40B4-BE49-F238E27FC236}">
                <a16:creationId xmlns:a16="http://schemas.microsoft.com/office/drawing/2014/main" id="{39B50F6E-ADDD-4248-BD17-CAE4F1593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950" y="583088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279" name="Connector: Elbow 263">
            <a:extLst>
              <a:ext uri="{FF2B5EF4-FFF2-40B4-BE49-F238E27FC236}">
                <a16:creationId xmlns:a16="http://schemas.microsoft.com/office/drawing/2014/main" id="{781D3217-C97A-4A2D-A6E2-17AAD7661946}"/>
              </a:ext>
            </a:extLst>
          </p:cNvPr>
          <p:cNvCxnSpPr>
            <a:cxnSpLocks/>
            <a:stCxn id="52237" idx="3"/>
            <a:endCxn id="52269" idx="1"/>
          </p:cNvCxnSpPr>
          <p:nvPr/>
        </p:nvCxnSpPr>
        <p:spPr bwMode="auto">
          <a:xfrm>
            <a:off x="3321052" y="5756275"/>
            <a:ext cx="121126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80" name="Text Box 59">
            <a:extLst>
              <a:ext uri="{FF2B5EF4-FFF2-40B4-BE49-F238E27FC236}">
                <a16:creationId xmlns:a16="http://schemas.microsoft.com/office/drawing/2014/main" id="{47EFED0B-948B-4976-82FA-D77EA8099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4865688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</a:t>
            </a:r>
            <a:r>
              <a:rPr lang="en-US" altLang="en-US" sz="1700" b="1">
                <a:solidFill>
                  <a:srgbClr val="C00000"/>
                </a:solidFill>
              </a:rPr>
              <a:t>9</a:t>
            </a:r>
            <a:r>
              <a:rPr lang="en-US" altLang="en-US" sz="1700" b="1"/>
              <a:t>    </a:t>
            </a:r>
          </a:p>
        </p:txBody>
      </p:sp>
      <p:sp>
        <p:nvSpPr>
          <p:cNvPr id="52281" name="Line 60">
            <a:extLst>
              <a:ext uri="{FF2B5EF4-FFF2-40B4-BE49-F238E27FC236}">
                <a16:creationId xmlns:a16="http://schemas.microsoft.com/office/drawing/2014/main" id="{A548D006-5A15-4187-AFAC-EA5705AC2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925" y="48656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2" name="Line 62">
            <a:extLst>
              <a:ext uri="{FF2B5EF4-FFF2-40B4-BE49-F238E27FC236}">
                <a16:creationId xmlns:a16="http://schemas.microsoft.com/office/drawing/2014/main" id="{E88A8564-B34F-44A7-9B3F-51289433F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48656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3" name="Line 75">
            <a:extLst>
              <a:ext uri="{FF2B5EF4-FFF2-40B4-BE49-F238E27FC236}">
                <a16:creationId xmlns:a16="http://schemas.microsoft.com/office/drawing/2014/main" id="{B3929B6C-72AB-4C65-8AF3-F94EBDE29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3" y="48656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4" name="Line 76">
            <a:extLst>
              <a:ext uri="{FF2B5EF4-FFF2-40B4-BE49-F238E27FC236}">
                <a16:creationId xmlns:a16="http://schemas.microsoft.com/office/drawing/2014/main" id="{2804D2C2-065A-470E-AA07-6160C2508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3350" y="48656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5" name="Line 77">
            <a:extLst>
              <a:ext uri="{FF2B5EF4-FFF2-40B4-BE49-F238E27FC236}">
                <a16:creationId xmlns:a16="http://schemas.microsoft.com/office/drawing/2014/main" id="{5891C405-0D1B-44B6-95A3-2123F2816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7375" y="48656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6" name="Line 78">
            <a:extLst>
              <a:ext uri="{FF2B5EF4-FFF2-40B4-BE49-F238E27FC236}">
                <a16:creationId xmlns:a16="http://schemas.microsoft.com/office/drawing/2014/main" id="{620EC943-25C1-42BD-AE01-ACFC385F4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486568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7" name="Line 70">
            <a:extLst>
              <a:ext uri="{FF2B5EF4-FFF2-40B4-BE49-F238E27FC236}">
                <a16:creationId xmlns:a16="http://schemas.microsoft.com/office/drawing/2014/main" id="{FA056E50-5336-4046-B317-B4CD75CD7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6100" y="4489450"/>
            <a:ext cx="8397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8" name="Line 70">
            <a:extLst>
              <a:ext uri="{FF2B5EF4-FFF2-40B4-BE49-F238E27FC236}">
                <a16:creationId xmlns:a16="http://schemas.microsoft.com/office/drawing/2014/main" id="{CDA675FD-F8F4-4123-B28D-253A1C0AD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1975" y="4489450"/>
            <a:ext cx="18605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9" name="Line 70">
            <a:extLst>
              <a:ext uri="{FF2B5EF4-FFF2-40B4-BE49-F238E27FC236}">
                <a16:creationId xmlns:a16="http://schemas.microsoft.com/office/drawing/2014/main" id="{467BDD66-7BE6-47B9-9E63-E3D20F662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988" y="5251452"/>
            <a:ext cx="1681162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0" name="Line 70">
            <a:extLst>
              <a:ext uri="{FF2B5EF4-FFF2-40B4-BE49-F238E27FC236}">
                <a16:creationId xmlns:a16="http://schemas.microsoft.com/office/drawing/2014/main" id="{758A9AC8-8DB4-4BDF-8156-D4A8F51C1B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2" y="5264152"/>
            <a:ext cx="354013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1" name="Line 52">
            <a:extLst>
              <a:ext uri="{FF2B5EF4-FFF2-40B4-BE49-F238E27FC236}">
                <a16:creationId xmlns:a16="http://schemas.microsoft.com/office/drawing/2014/main" id="{A8A2557F-07D2-448B-AF5F-5F159BF56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583088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2" name="Text Box 59">
            <a:extLst>
              <a:ext uri="{FF2B5EF4-FFF2-40B4-BE49-F238E27FC236}">
                <a16:creationId xmlns:a16="http://schemas.microsoft.com/office/drawing/2014/main" id="{95D6AD98-2E66-49E7-9A43-3E048380D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41148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</a:t>
            </a:r>
            <a:r>
              <a:rPr lang="en-US" altLang="en-US" sz="1700" b="1">
                <a:solidFill>
                  <a:srgbClr val="C00000"/>
                </a:solidFill>
              </a:rPr>
              <a:t>7</a:t>
            </a:r>
            <a:r>
              <a:rPr lang="en-US" altLang="en-US" sz="1700" b="1"/>
              <a:t>    </a:t>
            </a:r>
          </a:p>
        </p:txBody>
      </p:sp>
      <p:sp>
        <p:nvSpPr>
          <p:cNvPr id="52293" name="Line 60">
            <a:extLst>
              <a:ext uri="{FF2B5EF4-FFF2-40B4-BE49-F238E27FC236}">
                <a16:creationId xmlns:a16="http://schemas.microsoft.com/office/drawing/2014/main" id="{B4668D81-7F7B-4C0F-965A-0ED8EF81C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0075" y="4114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4" name="Line 62">
            <a:extLst>
              <a:ext uri="{FF2B5EF4-FFF2-40B4-BE49-F238E27FC236}">
                <a16:creationId xmlns:a16="http://schemas.microsoft.com/office/drawing/2014/main" id="{4FDC035D-7BED-4AE6-82E1-628028387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114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5" name="Line 75">
            <a:extLst>
              <a:ext uri="{FF2B5EF4-FFF2-40B4-BE49-F238E27FC236}">
                <a16:creationId xmlns:a16="http://schemas.microsoft.com/office/drawing/2014/main" id="{13F84F48-5D42-41B7-86CB-4404B4EC3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063" y="4114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6" name="Line 76">
            <a:extLst>
              <a:ext uri="{FF2B5EF4-FFF2-40B4-BE49-F238E27FC236}">
                <a16:creationId xmlns:a16="http://schemas.microsoft.com/office/drawing/2014/main" id="{95B23750-6E72-4425-A090-A667BE430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0" y="4114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7" name="Line 77">
            <a:extLst>
              <a:ext uri="{FF2B5EF4-FFF2-40B4-BE49-F238E27FC236}">
                <a16:creationId xmlns:a16="http://schemas.microsoft.com/office/drawing/2014/main" id="{E65ADF1B-698F-4C7C-AAC3-599643A77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4114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8" name="Line 78">
            <a:extLst>
              <a:ext uri="{FF2B5EF4-FFF2-40B4-BE49-F238E27FC236}">
                <a16:creationId xmlns:a16="http://schemas.microsoft.com/office/drawing/2014/main" id="{BBBDAE0F-0D4D-4CFF-B699-0D51E7117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725" y="4114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99" name="Group 3">
            <a:extLst>
              <a:ext uri="{FF2B5EF4-FFF2-40B4-BE49-F238E27FC236}">
                <a16:creationId xmlns:a16="http://schemas.microsoft.com/office/drawing/2014/main" id="{74E62A05-DA83-4781-A00A-ABB8D3DBF350}"/>
              </a:ext>
            </a:extLst>
          </p:cNvPr>
          <p:cNvGrpSpPr>
            <a:grpSpLocks/>
          </p:cNvGrpSpPr>
          <p:nvPr/>
        </p:nvGrpSpPr>
        <p:grpSpPr bwMode="auto">
          <a:xfrm>
            <a:off x="231777" y="2286002"/>
            <a:ext cx="8342313" cy="1211263"/>
            <a:chOff x="231775" y="2674938"/>
            <a:chExt cx="8342313" cy="1211262"/>
          </a:xfrm>
        </p:grpSpPr>
        <p:sp>
          <p:nvSpPr>
            <p:cNvPr id="52302" name="TextBox 230">
              <a:extLst>
                <a:ext uri="{FF2B5EF4-FFF2-40B4-BE49-F238E27FC236}">
                  <a16:creationId xmlns:a16="http://schemas.microsoft.com/office/drawing/2014/main" id="{69B9ABAE-DFC0-4A0B-959C-E05A2F49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0813" y="2754313"/>
              <a:ext cx="20732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Push down </a:t>
              </a:r>
              <a:r>
                <a:rPr lang="en-US" altLang="en-US" b="1">
                  <a:solidFill>
                    <a:srgbClr val="C00000"/>
                  </a:solidFill>
                </a:rPr>
                <a:t>9</a:t>
              </a:r>
            </a:p>
          </p:txBody>
        </p:sp>
        <p:sp>
          <p:nvSpPr>
            <p:cNvPr id="52303" name="TextBox 230">
              <a:extLst>
                <a:ext uri="{FF2B5EF4-FFF2-40B4-BE49-F238E27FC236}">
                  <a16:creationId xmlns:a16="http://schemas.microsoft.com/office/drawing/2014/main" id="{BE58D410-14E6-4968-BF48-15A9E2243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75" y="2674938"/>
              <a:ext cx="2479675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Borrow from the left subtree</a:t>
              </a:r>
              <a:endParaRPr lang="en-US" altLang="en-US" b="1">
                <a:solidFill>
                  <a:srgbClr val="C00000"/>
                </a:solidFill>
              </a:endParaRPr>
            </a:p>
          </p:txBody>
        </p:sp>
        <p:sp>
          <p:nvSpPr>
            <p:cNvPr id="52304" name="TextBox 69">
              <a:extLst>
                <a:ext uri="{FF2B5EF4-FFF2-40B4-BE49-F238E27FC236}">
                  <a16:creationId xmlns:a16="http://schemas.microsoft.com/office/drawing/2014/main" id="{94AD9C03-8FFD-4726-8774-E4C640355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2607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52305" name="TextBox 83">
              <a:extLst>
                <a:ext uri="{FF2B5EF4-FFF2-40B4-BE49-F238E27FC236}">
                  <a16:creationId xmlns:a16="http://schemas.microsoft.com/office/drawing/2014/main" id="{AC1BE13D-594B-4393-A352-F039BE2DC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0" y="3260725"/>
              <a:ext cx="3048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r>
                <a:rPr lang="en-US" altLang="en-US" sz="1400"/>
                <a:t>X</a:t>
              </a:r>
            </a:p>
          </p:txBody>
        </p:sp>
        <p:sp>
          <p:nvSpPr>
            <p:cNvPr id="52306" name="Text Box 59">
              <a:extLst>
                <a:ext uri="{FF2B5EF4-FFF2-40B4-BE49-F238E27FC236}">
                  <a16:creationId xmlns:a16="http://schemas.microsoft.com/office/drawing/2014/main" id="{2A24E128-01BF-4157-A403-EA9D64CF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400" y="320040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7     8     </a:t>
              </a:r>
              <a:endParaRPr lang="en-US" altLang="en-US" sz="1700" b="1">
                <a:solidFill>
                  <a:srgbClr val="3366FF"/>
                </a:solidFill>
              </a:endParaRPr>
            </a:p>
          </p:txBody>
        </p:sp>
        <p:sp>
          <p:nvSpPr>
            <p:cNvPr id="52307" name="Line 60">
              <a:extLst>
                <a:ext uri="{FF2B5EF4-FFF2-40B4-BE49-F238E27FC236}">
                  <a16:creationId xmlns:a16="http://schemas.microsoft.com/office/drawing/2014/main" id="{BC049E2D-548C-4D34-822F-D59922E76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5400" y="3200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8" name="Line 62">
              <a:extLst>
                <a:ext uri="{FF2B5EF4-FFF2-40B4-BE49-F238E27FC236}">
                  <a16:creationId xmlns:a16="http://schemas.microsoft.com/office/drawing/2014/main" id="{AF344094-1799-46FA-BEC4-249442FB6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250" y="3200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9" name="Line 75">
              <a:extLst>
                <a:ext uri="{FF2B5EF4-FFF2-40B4-BE49-F238E27FC236}">
                  <a16:creationId xmlns:a16="http://schemas.microsoft.com/office/drawing/2014/main" id="{1986C58A-E306-44F8-8577-C1F5D113D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538" y="3200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0" name="Line 76">
              <a:extLst>
                <a:ext uri="{FF2B5EF4-FFF2-40B4-BE49-F238E27FC236}">
                  <a16:creationId xmlns:a16="http://schemas.microsoft.com/office/drawing/2014/main" id="{B26C7E40-BA63-4B38-8016-EB43AC55D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975" y="3200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1" name="Line 77">
              <a:extLst>
                <a:ext uri="{FF2B5EF4-FFF2-40B4-BE49-F238E27FC236}">
                  <a16:creationId xmlns:a16="http://schemas.microsoft.com/office/drawing/2014/main" id="{2E2C79E7-DF58-4700-96EF-A864246BD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000" y="3200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2" name="Line 78">
              <a:extLst>
                <a:ext uri="{FF2B5EF4-FFF2-40B4-BE49-F238E27FC236}">
                  <a16:creationId xmlns:a16="http://schemas.microsoft.com/office/drawing/2014/main" id="{CB4A2040-0079-4F87-91B1-EC99F15B3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438" y="320040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3" name="Line 52">
              <a:extLst>
                <a:ext uri="{FF2B5EF4-FFF2-40B4-BE49-F238E27FC236}">
                  <a16:creationId xmlns:a16="http://schemas.microsoft.com/office/drawing/2014/main" id="{E234A44E-AB5D-4180-B268-2F4C2F783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8638" y="35560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4" name="Line 52">
              <a:extLst>
                <a:ext uri="{FF2B5EF4-FFF2-40B4-BE49-F238E27FC236}">
                  <a16:creationId xmlns:a16="http://schemas.microsoft.com/office/drawing/2014/main" id="{EDEE25BC-2DDC-46F3-A550-F16C4FE38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500" y="3556000"/>
              <a:ext cx="6350" cy="330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5" name="Arrow: Right 4">
              <a:extLst>
                <a:ext uri="{FF2B5EF4-FFF2-40B4-BE49-F238E27FC236}">
                  <a16:creationId xmlns:a16="http://schemas.microsoft.com/office/drawing/2014/main" id="{C54E4035-F6E3-4092-B5B2-58B092B0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25" y="3224213"/>
              <a:ext cx="411163" cy="306387"/>
            </a:xfrm>
            <a:prstGeom prst="rightArrow">
              <a:avLst>
                <a:gd name="adj1" fmla="val 50000"/>
                <a:gd name="adj2" fmla="val 50249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>
                <a:solidFill>
                  <a:srgbClr val="CF3E3E"/>
                </a:solidFill>
              </a:endParaRPr>
            </a:p>
          </p:txBody>
        </p:sp>
        <p:sp>
          <p:nvSpPr>
            <p:cNvPr id="52316" name="Text Box 59">
              <a:extLst>
                <a:ext uri="{FF2B5EF4-FFF2-40B4-BE49-F238E27FC236}">
                  <a16:creationId xmlns:a16="http://schemas.microsoft.com/office/drawing/2014/main" id="{D91609DE-DB1C-46C4-AE4F-C0A8B02F7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050" y="3214688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solidFill>
                    <a:srgbClr val="FF0000"/>
                  </a:solidFill>
                </a:rPr>
                <a:t> </a:t>
              </a:r>
              <a:r>
                <a:rPr lang="en-US" altLang="en-US" sz="1700" b="1">
                  <a:solidFill>
                    <a:srgbClr val="C00000"/>
                  </a:solidFill>
                </a:rPr>
                <a:t>7</a:t>
              </a:r>
              <a:r>
                <a:rPr lang="en-US" altLang="en-US" sz="1700" b="1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52317" name="Line 60">
              <a:extLst>
                <a:ext uri="{FF2B5EF4-FFF2-40B4-BE49-F238E27FC236}">
                  <a16:creationId xmlns:a16="http://schemas.microsoft.com/office/drawing/2014/main" id="{1CDA7B03-DA16-4CDA-97F3-8838BE93E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7600" y="32146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8" name="Line 62">
              <a:extLst>
                <a:ext uri="{FF2B5EF4-FFF2-40B4-BE49-F238E27FC236}">
                  <a16:creationId xmlns:a16="http://schemas.microsoft.com/office/drawing/2014/main" id="{2E18BE7B-2B56-455E-9D5B-9E081BB3E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450" y="32146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9" name="Line 75">
              <a:extLst>
                <a:ext uri="{FF2B5EF4-FFF2-40B4-BE49-F238E27FC236}">
                  <a16:creationId xmlns:a16="http://schemas.microsoft.com/office/drawing/2014/main" id="{A61AEE31-3942-4614-AA54-BC445C9DC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5588" y="32146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0" name="Line 76">
              <a:extLst>
                <a:ext uri="{FF2B5EF4-FFF2-40B4-BE49-F238E27FC236}">
                  <a16:creationId xmlns:a16="http://schemas.microsoft.com/office/drawing/2014/main" id="{FEF5F342-5A4F-47F8-9A9B-7FAAC58C3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7025" y="32146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1" name="Line 77">
              <a:extLst>
                <a:ext uri="{FF2B5EF4-FFF2-40B4-BE49-F238E27FC236}">
                  <a16:creationId xmlns:a16="http://schemas.microsoft.com/office/drawing/2014/main" id="{80A82BEE-E7A7-4D76-A7DD-240353612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1050" y="32146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2" name="Line 78">
              <a:extLst>
                <a:ext uri="{FF2B5EF4-FFF2-40B4-BE49-F238E27FC236}">
                  <a16:creationId xmlns:a16="http://schemas.microsoft.com/office/drawing/2014/main" id="{358FE927-1435-44AE-9E1A-C84446D3C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250" y="3214688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3" name="TextBox 230">
              <a:extLst>
                <a:ext uri="{FF2B5EF4-FFF2-40B4-BE49-F238E27FC236}">
                  <a16:creationId xmlns:a16="http://schemas.microsoft.com/office/drawing/2014/main" id="{41489AE5-E3DD-4EA9-83BF-41E5EC681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125" y="2749550"/>
              <a:ext cx="17573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Push up </a:t>
              </a:r>
              <a:r>
                <a:rPr lang="en-US" altLang="en-US" b="1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52324" name="Text Box 59">
              <a:extLst>
                <a:ext uri="{FF2B5EF4-FFF2-40B4-BE49-F238E27FC236}">
                  <a16:creationId xmlns:a16="http://schemas.microsoft.com/office/drawing/2014/main" id="{91C0B60F-BC13-4606-A818-B55B9DDB4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2738" y="3219450"/>
              <a:ext cx="1524000" cy="387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solidFill>
                    <a:srgbClr val="FF0000"/>
                  </a:solidFill>
                </a:rPr>
                <a:t> </a:t>
              </a:r>
              <a:r>
                <a:rPr lang="en-US" altLang="en-US" sz="1700" b="1">
                  <a:solidFill>
                    <a:srgbClr val="C00000"/>
                  </a:solidFill>
                </a:rPr>
                <a:t>9</a:t>
              </a:r>
              <a:r>
                <a:rPr lang="en-US" altLang="en-US" sz="1700" b="1">
                  <a:solidFill>
                    <a:srgbClr val="FF0000"/>
                  </a:solidFill>
                </a:rPr>
                <a:t>    </a:t>
              </a:r>
            </a:p>
          </p:txBody>
        </p:sp>
        <p:sp>
          <p:nvSpPr>
            <p:cNvPr id="52325" name="Line 60">
              <a:extLst>
                <a:ext uri="{FF2B5EF4-FFF2-40B4-BE49-F238E27FC236}">
                  <a16:creationId xmlns:a16="http://schemas.microsoft.com/office/drawing/2014/main" id="{B10D32EB-4C8A-41BA-9F3A-163951AC5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6288" y="32194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6" name="Line 62">
              <a:extLst>
                <a:ext uri="{FF2B5EF4-FFF2-40B4-BE49-F238E27FC236}">
                  <a16:creationId xmlns:a16="http://schemas.microsoft.com/office/drawing/2014/main" id="{3E668552-BF6F-421B-8BF6-5A5D61CF6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6138" y="32194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7" name="Line 75">
              <a:extLst>
                <a:ext uri="{FF2B5EF4-FFF2-40B4-BE49-F238E27FC236}">
                  <a16:creationId xmlns:a16="http://schemas.microsoft.com/office/drawing/2014/main" id="{5C32458E-9E6B-4B78-8900-4B2E9F404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4275" y="32194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8" name="Line 76">
              <a:extLst>
                <a:ext uri="{FF2B5EF4-FFF2-40B4-BE49-F238E27FC236}">
                  <a16:creationId xmlns:a16="http://schemas.microsoft.com/office/drawing/2014/main" id="{589F213F-B5C2-4E48-9043-4EDB68590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5713" y="32194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9" name="Line 77">
              <a:extLst>
                <a:ext uri="{FF2B5EF4-FFF2-40B4-BE49-F238E27FC236}">
                  <a16:creationId xmlns:a16="http://schemas.microsoft.com/office/drawing/2014/main" id="{F867DCA5-5F4F-4F17-B4E4-CCB44F698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738" y="32194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0" name="Line 78">
              <a:extLst>
                <a:ext uri="{FF2B5EF4-FFF2-40B4-BE49-F238E27FC236}">
                  <a16:creationId xmlns:a16="http://schemas.microsoft.com/office/drawing/2014/main" id="{743EA268-CFE2-4BBF-8444-CC2824303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8938" y="3219450"/>
              <a:ext cx="0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1" name="Arrow: Right 4">
              <a:extLst>
                <a:ext uri="{FF2B5EF4-FFF2-40B4-BE49-F238E27FC236}">
                  <a16:creationId xmlns:a16="http://schemas.microsoft.com/office/drawing/2014/main" id="{35596C76-1CD9-42F9-8EA9-2FD27D580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3303588"/>
              <a:ext cx="411163" cy="306387"/>
            </a:xfrm>
            <a:prstGeom prst="rightArrow">
              <a:avLst>
                <a:gd name="adj1" fmla="val 50000"/>
                <a:gd name="adj2" fmla="val 50249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>
                <a:solidFill>
                  <a:srgbClr val="CF3E3E"/>
                </a:solidFill>
              </a:endParaRPr>
            </a:p>
          </p:txBody>
        </p:sp>
      </p:grpSp>
      <p:sp>
        <p:nvSpPr>
          <p:cNvPr id="52300" name="Arrow: Curved Down 167">
            <a:extLst>
              <a:ext uri="{FF2B5EF4-FFF2-40B4-BE49-F238E27FC236}">
                <a16:creationId xmlns:a16="http://schemas.microsoft.com/office/drawing/2014/main" id="{566AB9FD-520A-4646-BF8D-CDF88C11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4643440"/>
            <a:ext cx="1130300" cy="668337"/>
          </a:xfrm>
          <a:prstGeom prst="curvedDownArrow">
            <a:avLst>
              <a:gd name="adj1" fmla="val 25032"/>
              <a:gd name="adj2" fmla="val 50055"/>
              <a:gd name="adj3" fmla="val 25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52301" name="Rectangle 2">
            <a:extLst>
              <a:ext uri="{FF2B5EF4-FFF2-40B4-BE49-F238E27FC236}">
                <a16:creationId xmlns:a16="http://schemas.microsoft.com/office/drawing/2014/main" id="{7D7598B6-C476-4AC3-AD92-6D413E3A2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B+ 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778CF8AE-9A92-4914-8A77-17D1EF2D3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B+ trees</a:t>
            </a:r>
          </a:p>
        </p:txBody>
      </p:sp>
      <p:sp>
        <p:nvSpPr>
          <p:cNvPr id="11267" name="Text Box 52">
            <a:extLst>
              <a:ext uri="{FF2B5EF4-FFF2-40B4-BE49-F238E27FC236}">
                <a16:creationId xmlns:a16="http://schemas.microsoft.com/office/drawing/2014/main" id="{2188D7A0-1A8C-1442-80F8-5B23B76B2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1220788"/>
            <a:ext cx="8153400" cy="349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Step 10: delete 9</a:t>
            </a:r>
          </a:p>
        </p:txBody>
      </p:sp>
      <p:sp>
        <p:nvSpPr>
          <p:cNvPr id="11268" name="Text Box 52">
            <a:extLst>
              <a:ext uri="{FF2B5EF4-FFF2-40B4-BE49-F238E27FC236}">
                <a16:creationId xmlns:a16="http://schemas.microsoft.com/office/drawing/2014/main" id="{061EB57E-B708-864E-9AC6-909C40FE4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3908425"/>
            <a:ext cx="8153400" cy="349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Step 11: delete 12</a:t>
            </a:r>
          </a:p>
        </p:txBody>
      </p:sp>
      <p:sp>
        <p:nvSpPr>
          <p:cNvPr id="53252" name="Line 69">
            <a:extLst>
              <a:ext uri="{FF2B5EF4-FFF2-40B4-BE49-F238E27FC236}">
                <a16:creationId xmlns:a16="http://schemas.microsoft.com/office/drawing/2014/main" id="{AA72F61B-17A3-4143-9D9B-CD9B707F99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215" y="2273300"/>
            <a:ext cx="1724025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Line 70">
            <a:extLst>
              <a:ext uri="{FF2B5EF4-FFF2-40B4-BE49-F238E27FC236}">
                <a16:creationId xmlns:a16="http://schemas.microsoft.com/office/drawing/2014/main" id="{B207CFBB-E3A5-4893-8977-DFBDA1A80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90" y="2273302"/>
            <a:ext cx="333375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Text Box 59">
            <a:extLst>
              <a:ext uri="{FF2B5EF4-FFF2-40B4-BE49-F238E27FC236}">
                <a16:creationId xmlns:a16="http://schemas.microsoft.com/office/drawing/2014/main" id="{B17365A1-D239-498D-8E7C-0C0BF2377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260826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1     2      3</a:t>
            </a:r>
          </a:p>
        </p:txBody>
      </p:sp>
      <p:sp>
        <p:nvSpPr>
          <p:cNvPr id="53255" name="Line 60">
            <a:extLst>
              <a:ext uri="{FF2B5EF4-FFF2-40B4-BE49-F238E27FC236}">
                <a16:creationId xmlns:a16="http://schemas.microsoft.com/office/drawing/2014/main" id="{335BFBBD-3B92-4FAA-B4E4-030C5E707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" y="2608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62">
            <a:extLst>
              <a:ext uri="{FF2B5EF4-FFF2-40B4-BE49-F238E27FC236}">
                <a16:creationId xmlns:a16="http://schemas.microsoft.com/office/drawing/2014/main" id="{C6A80C30-6A6A-46A4-9053-82A4BFCEB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" y="2608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75">
            <a:extLst>
              <a:ext uri="{FF2B5EF4-FFF2-40B4-BE49-F238E27FC236}">
                <a16:creationId xmlns:a16="http://schemas.microsoft.com/office/drawing/2014/main" id="{E0D32193-E50E-4684-8685-D0136B169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238" y="2608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76">
            <a:extLst>
              <a:ext uri="{FF2B5EF4-FFF2-40B4-BE49-F238E27FC236}">
                <a16:creationId xmlns:a16="http://schemas.microsoft.com/office/drawing/2014/main" id="{7E4DFC81-609C-48FD-B68B-9792F5BAA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675" y="2608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77">
            <a:extLst>
              <a:ext uri="{FF2B5EF4-FFF2-40B4-BE49-F238E27FC236}">
                <a16:creationId xmlns:a16="http://schemas.microsoft.com/office/drawing/2014/main" id="{C0C49B76-3B58-4B08-8681-985065467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700" y="2608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78">
            <a:extLst>
              <a:ext uri="{FF2B5EF4-FFF2-40B4-BE49-F238E27FC236}">
                <a16:creationId xmlns:a16="http://schemas.microsoft.com/office/drawing/2014/main" id="{1E90D06B-C450-44AF-973F-6AE4A7B37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1138" y="2608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85">
            <a:extLst>
              <a:ext uri="{FF2B5EF4-FFF2-40B4-BE49-F238E27FC236}">
                <a16:creationId xmlns:a16="http://schemas.microsoft.com/office/drawing/2014/main" id="{3C6758B0-17EE-43C1-B984-0012780CD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6538" y="2813050"/>
            <a:ext cx="28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TextBox 60">
            <a:extLst>
              <a:ext uri="{FF2B5EF4-FFF2-40B4-BE49-F238E27FC236}">
                <a16:creationId xmlns:a16="http://schemas.microsoft.com/office/drawing/2014/main" id="{57A8B9DE-EF42-4B53-8FE3-3A4BF0457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26685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3263" name="Text Box 59">
            <a:extLst>
              <a:ext uri="{FF2B5EF4-FFF2-40B4-BE49-F238E27FC236}">
                <a16:creationId xmlns:a16="http://schemas.microsoft.com/office/drawing/2014/main" id="{D30A34AB-A0BD-4246-85CD-359B0A357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60826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4     5          </a:t>
            </a:r>
          </a:p>
        </p:txBody>
      </p:sp>
      <p:sp>
        <p:nvSpPr>
          <p:cNvPr id="53264" name="Line 60">
            <a:extLst>
              <a:ext uri="{FF2B5EF4-FFF2-40B4-BE49-F238E27FC236}">
                <a16:creationId xmlns:a16="http://schemas.microsoft.com/office/drawing/2014/main" id="{3074BE05-ACD9-4CA2-9E57-84A3C8DD3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2608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62">
            <a:extLst>
              <a:ext uri="{FF2B5EF4-FFF2-40B4-BE49-F238E27FC236}">
                <a16:creationId xmlns:a16="http://schemas.microsoft.com/office/drawing/2014/main" id="{E767B97D-0C06-4EF8-9674-8B41409FD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1550" y="2608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75">
            <a:extLst>
              <a:ext uri="{FF2B5EF4-FFF2-40B4-BE49-F238E27FC236}">
                <a16:creationId xmlns:a16="http://schemas.microsoft.com/office/drawing/2014/main" id="{C331A610-6130-4CAF-A311-043A5B0B0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2608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76">
            <a:extLst>
              <a:ext uri="{FF2B5EF4-FFF2-40B4-BE49-F238E27FC236}">
                <a16:creationId xmlns:a16="http://schemas.microsoft.com/office/drawing/2014/main" id="{13F69847-879E-4ED2-B109-B50FF99B7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5" y="2608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Line 77">
            <a:extLst>
              <a:ext uri="{FF2B5EF4-FFF2-40B4-BE49-F238E27FC236}">
                <a16:creationId xmlns:a16="http://schemas.microsoft.com/office/drawing/2014/main" id="{A754B2BF-DF16-481C-A272-94081C193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2608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78">
            <a:extLst>
              <a:ext uri="{FF2B5EF4-FFF2-40B4-BE49-F238E27FC236}">
                <a16:creationId xmlns:a16="http://schemas.microsoft.com/office/drawing/2014/main" id="{18C84D15-D277-4CE3-8DF7-B54AA0ABC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738" y="26082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Text Box 59">
            <a:extLst>
              <a:ext uri="{FF2B5EF4-FFF2-40B4-BE49-F238E27FC236}">
                <a16:creationId xmlns:a16="http://schemas.microsoft.com/office/drawing/2014/main" id="{B1A9055C-7FB0-4E11-AC6E-CF7321BC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192246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4      </a:t>
            </a:r>
          </a:p>
        </p:txBody>
      </p:sp>
      <p:sp>
        <p:nvSpPr>
          <p:cNvPr id="53271" name="Line 60">
            <a:extLst>
              <a:ext uri="{FF2B5EF4-FFF2-40B4-BE49-F238E27FC236}">
                <a16:creationId xmlns:a16="http://schemas.microsoft.com/office/drawing/2014/main" id="{2148F7A5-2C71-456A-9C51-2B5A4FD3A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1150" y="1922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62">
            <a:extLst>
              <a:ext uri="{FF2B5EF4-FFF2-40B4-BE49-F238E27FC236}">
                <a16:creationId xmlns:a16="http://schemas.microsoft.com/office/drawing/2014/main" id="{C73E5FB8-74FC-4034-B8C3-3D2CC6803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1922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Line 75">
            <a:extLst>
              <a:ext uri="{FF2B5EF4-FFF2-40B4-BE49-F238E27FC236}">
                <a16:creationId xmlns:a16="http://schemas.microsoft.com/office/drawing/2014/main" id="{714A93F1-BFB5-466F-A947-A266F459F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9138" y="1922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Line 76">
            <a:extLst>
              <a:ext uri="{FF2B5EF4-FFF2-40B4-BE49-F238E27FC236}">
                <a16:creationId xmlns:a16="http://schemas.microsoft.com/office/drawing/2014/main" id="{0ACBDF1A-61E9-405D-8741-DC13A5EE7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575" y="1922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Line 77">
            <a:extLst>
              <a:ext uri="{FF2B5EF4-FFF2-40B4-BE49-F238E27FC236}">
                <a16:creationId xmlns:a16="http://schemas.microsoft.com/office/drawing/2014/main" id="{B9B3DEE7-6DC6-46F3-B5EA-6E0D2278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600" y="1922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Line 78">
            <a:extLst>
              <a:ext uri="{FF2B5EF4-FFF2-40B4-BE49-F238E27FC236}">
                <a16:creationId xmlns:a16="http://schemas.microsoft.com/office/drawing/2014/main" id="{AAFAEE79-AC53-4B64-96C2-0D0CDDA4A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3800" y="1922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TextBox 83">
            <a:extLst>
              <a:ext uri="{FF2B5EF4-FFF2-40B4-BE49-F238E27FC236}">
                <a16:creationId xmlns:a16="http://schemas.microsoft.com/office/drawing/2014/main" id="{0D6BB777-12BD-4B7E-A3BF-7EBF66BF5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8" y="2635252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3278" name="Text Box 59">
            <a:extLst>
              <a:ext uri="{FF2B5EF4-FFF2-40B4-BE49-F238E27FC236}">
                <a16:creationId xmlns:a16="http://schemas.microsoft.com/office/drawing/2014/main" id="{3B564EDB-B951-4CFC-949D-2359ACE8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2574925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9    12</a:t>
            </a:r>
            <a:r>
              <a:rPr lang="en-US" altLang="en-US" sz="1700" b="1">
                <a:solidFill>
                  <a:srgbClr val="3366FF"/>
                </a:solidFill>
              </a:rPr>
              <a:t>     </a:t>
            </a:r>
            <a:r>
              <a:rPr lang="en-US" altLang="en-US" sz="1700" b="1"/>
              <a:t>13</a:t>
            </a:r>
            <a:r>
              <a:rPr lang="en-US" altLang="en-US" sz="1700" b="1">
                <a:solidFill>
                  <a:srgbClr val="3366FF"/>
                </a:solidFill>
              </a:rPr>
              <a:t> </a:t>
            </a:r>
            <a:endParaRPr lang="en-US" altLang="en-US" sz="1700" b="1"/>
          </a:p>
        </p:txBody>
      </p:sp>
      <p:sp>
        <p:nvSpPr>
          <p:cNvPr id="53279" name="Line 60">
            <a:extLst>
              <a:ext uri="{FF2B5EF4-FFF2-40B4-BE49-F238E27FC236}">
                <a16:creationId xmlns:a16="http://schemas.microsoft.com/office/drawing/2014/main" id="{5D543FC9-865F-429F-98B8-016EF22EF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738" y="25749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62">
            <a:extLst>
              <a:ext uri="{FF2B5EF4-FFF2-40B4-BE49-F238E27FC236}">
                <a16:creationId xmlns:a16="http://schemas.microsoft.com/office/drawing/2014/main" id="{CF2ED10A-3D6D-403E-A503-BE47F33A5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4588" y="25749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Line 75">
            <a:extLst>
              <a:ext uri="{FF2B5EF4-FFF2-40B4-BE49-F238E27FC236}">
                <a16:creationId xmlns:a16="http://schemas.microsoft.com/office/drawing/2014/main" id="{0A861D55-C07E-44E1-AFC7-6249070A7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875" y="25749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76">
            <a:extLst>
              <a:ext uri="{FF2B5EF4-FFF2-40B4-BE49-F238E27FC236}">
                <a16:creationId xmlns:a16="http://schemas.microsoft.com/office/drawing/2014/main" id="{CDAE3187-E458-4E46-B5B7-E85233F05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313" y="25749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77">
            <a:extLst>
              <a:ext uri="{FF2B5EF4-FFF2-40B4-BE49-F238E27FC236}">
                <a16:creationId xmlns:a16="http://schemas.microsoft.com/office/drawing/2014/main" id="{5C6450B0-6ADB-44E4-9883-DB7CA8EA5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25749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Line 78">
            <a:extLst>
              <a:ext uri="{FF2B5EF4-FFF2-40B4-BE49-F238E27FC236}">
                <a16:creationId xmlns:a16="http://schemas.microsoft.com/office/drawing/2014/main" id="{C3D4D9D3-7503-44BA-A464-7D68F6137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25749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5" name="Line 85">
            <a:extLst>
              <a:ext uri="{FF2B5EF4-FFF2-40B4-BE49-F238E27FC236}">
                <a16:creationId xmlns:a16="http://schemas.microsoft.com/office/drawing/2014/main" id="{00650EF5-1957-4DAF-BFE1-987351BEB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7738" y="2779713"/>
            <a:ext cx="28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TextBox 133">
            <a:extLst>
              <a:ext uri="{FF2B5EF4-FFF2-40B4-BE49-F238E27FC236}">
                <a16:creationId xmlns:a16="http://schemas.microsoft.com/office/drawing/2014/main" id="{9A1746BD-6009-43A9-9A29-D1410A3EE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463" y="262413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3287" name="TextBox 69">
            <a:extLst>
              <a:ext uri="{FF2B5EF4-FFF2-40B4-BE49-F238E27FC236}">
                <a16:creationId xmlns:a16="http://schemas.microsoft.com/office/drawing/2014/main" id="{F67E6F75-F70B-48F0-9D81-2A3C1C8B6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65747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3288" name="TextBox 83">
            <a:extLst>
              <a:ext uri="{FF2B5EF4-FFF2-40B4-BE49-F238E27FC236}">
                <a16:creationId xmlns:a16="http://schemas.microsoft.com/office/drawing/2014/main" id="{0B90373C-7B55-49BD-95F9-2D62B2A1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265747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3289" name="Text Box 59">
            <a:extLst>
              <a:ext uri="{FF2B5EF4-FFF2-40B4-BE49-F238E27FC236}">
                <a16:creationId xmlns:a16="http://schemas.microsoft.com/office/drawing/2014/main" id="{8CE5817C-4C16-4DCF-9E79-9E68FBD8E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259715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7     8     </a:t>
            </a:r>
            <a:endParaRPr lang="en-US" altLang="en-US" sz="1700" b="1">
              <a:solidFill>
                <a:srgbClr val="3366FF"/>
              </a:solidFill>
            </a:endParaRPr>
          </a:p>
        </p:txBody>
      </p:sp>
      <p:sp>
        <p:nvSpPr>
          <p:cNvPr id="53290" name="Line 60">
            <a:extLst>
              <a:ext uri="{FF2B5EF4-FFF2-40B4-BE49-F238E27FC236}">
                <a16:creationId xmlns:a16="http://schemas.microsoft.com/office/drawing/2014/main" id="{BD3C1C55-0251-4932-A887-E283BF925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5971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1" name="Line 62">
            <a:extLst>
              <a:ext uri="{FF2B5EF4-FFF2-40B4-BE49-F238E27FC236}">
                <a16:creationId xmlns:a16="http://schemas.microsoft.com/office/drawing/2014/main" id="{341BA216-44D1-4630-8BE7-430C250E4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2213" y="25971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2" name="Line 75">
            <a:extLst>
              <a:ext uri="{FF2B5EF4-FFF2-40B4-BE49-F238E27FC236}">
                <a16:creationId xmlns:a16="http://schemas.microsoft.com/office/drawing/2014/main" id="{9DC23731-3BB8-417F-8E62-476A0D9CB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25971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3" name="Line 76">
            <a:extLst>
              <a:ext uri="{FF2B5EF4-FFF2-40B4-BE49-F238E27FC236}">
                <a16:creationId xmlns:a16="http://schemas.microsoft.com/office/drawing/2014/main" id="{94CCD3C5-ECED-4585-A27C-446D1304F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8938" y="25971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4" name="Line 77">
            <a:extLst>
              <a:ext uri="{FF2B5EF4-FFF2-40B4-BE49-F238E27FC236}">
                <a16:creationId xmlns:a16="http://schemas.microsoft.com/office/drawing/2014/main" id="{F8A5B841-FF13-4F43-97A0-2357CCACA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2963" y="25971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5" name="Line 78">
            <a:extLst>
              <a:ext uri="{FF2B5EF4-FFF2-40B4-BE49-F238E27FC236}">
                <a16:creationId xmlns:a16="http://schemas.microsoft.com/office/drawing/2014/main" id="{FE3A9255-96B1-4580-B20C-7843B2B12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25971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6" name="Line 85">
            <a:extLst>
              <a:ext uri="{FF2B5EF4-FFF2-40B4-BE49-F238E27FC236}">
                <a16:creationId xmlns:a16="http://schemas.microsoft.com/office/drawing/2014/main" id="{DC1E6DD6-7E1D-481D-B331-328E750C5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7740" y="2779715"/>
            <a:ext cx="987425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3297" name="Connector: Elbow 263">
            <a:extLst>
              <a:ext uri="{FF2B5EF4-FFF2-40B4-BE49-F238E27FC236}">
                <a16:creationId xmlns:a16="http://schemas.microsoft.com/office/drawing/2014/main" id="{49F1D48B-F14F-42E0-ABDF-31FECF61E58E}"/>
              </a:ext>
            </a:extLst>
          </p:cNvPr>
          <p:cNvCxnSpPr>
            <a:cxnSpLocks/>
            <a:stCxn id="53263" idx="3"/>
            <a:endCxn id="53288" idx="1"/>
          </p:cNvCxnSpPr>
          <p:nvPr/>
        </p:nvCxnSpPr>
        <p:spPr bwMode="auto">
          <a:xfrm>
            <a:off x="3314702" y="2801938"/>
            <a:ext cx="1211263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98" name="Text Box 59">
            <a:extLst>
              <a:ext uri="{FF2B5EF4-FFF2-40B4-BE49-F238E27FC236}">
                <a16:creationId xmlns:a16="http://schemas.microsoft.com/office/drawing/2014/main" id="{25F72681-F730-41E4-B9C9-26C6A9E47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191135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9    </a:t>
            </a:r>
          </a:p>
        </p:txBody>
      </p:sp>
      <p:sp>
        <p:nvSpPr>
          <p:cNvPr id="53299" name="Line 60">
            <a:extLst>
              <a:ext uri="{FF2B5EF4-FFF2-40B4-BE49-F238E27FC236}">
                <a16:creationId xmlns:a16="http://schemas.microsoft.com/office/drawing/2014/main" id="{292B5DE9-6074-4BBA-B394-6B334A3CD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575" y="19113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0" name="Line 62">
            <a:extLst>
              <a:ext uri="{FF2B5EF4-FFF2-40B4-BE49-F238E27FC236}">
                <a16:creationId xmlns:a16="http://schemas.microsoft.com/office/drawing/2014/main" id="{B77543D1-0600-4BCC-8DC7-510A29344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19113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1" name="Line 75">
            <a:extLst>
              <a:ext uri="{FF2B5EF4-FFF2-40B4-BE49-F238E27FC236}">
                <a16:creationId xmlns:a16="http://schemas.microsoft.com/office/drawing/2014/main" id="{EE121B97-F06D-4ED4-8DCC-C9C3DB908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5563" y="19113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2" name="Line 76">
            <a:extLst>
              <a:ext uri="{FF2B5EF4-FFF2-40B4-BE49-F238E27FC236}">
                <a16:creationId xmlns:a16="http://schemas.microsoft.com/office/drawing/2014/main" id="{31B65F4F-2E13-4AA0-A792-85702720F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9113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3" name="Line 77">
            <a:extLst>
              <a:ext uri="{FF2B5EF4-FFF2-40B4-BE49-F238E27FC236}">
                <a16:creationId xmlns:a16="http://schemas.microsoft.com/office/drawing/2014/main" id="{07CAB76C-C1F3-4F9E-BF5D-59E7AEC1A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025" y="19113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4" name="Line 78">
            <a:extLst>
              <a:ext uri="{FF2B5EF4-FFF2-40B4-BE49-F238E27FC236}">
                <a16:creationId xmlns:a16="http://schemas.microsoft.com/office/drawing/2014/main" id="{193C3D85-F356-4CA7-A35F-DD5194541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225" y="191135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5" name="Text Box 59">
            <a:extLst>
              <a:ext uri="{FF2B5EF4-FFF2-40B4-BE49-F238E27FC236}">
                <a16:creationId xmlns:a16="http://schemas.microsoft.com/office/drawing/2014/main" id="{29BCF538-D728-4B48-8A50-AFEDE30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116046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7    </a:t>
            </a:r>
          </a:p>
        </p:txBody>
      </p:sp>
      <p:sp>
        <p:nvSpPr>
          <p:cNvPr id="53306" name="Line 60">
            <a:extLst>
              <a:ext uri="{FF2B5EF4-FFF2-40B4-BE49-F238E27FC236}">
                <a16:creationId xmlns:a16="http://schemas.microsoft.com/office/drawing/2014/main" id="{E1979EDB-9491-4023-BD3B-C07928177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1160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7" name="Line 62">
            <a:extLst>
              <a:ext uri="{FF2B5EF4-FFF2-40B4-BE49-F238E27FC236}">
                <a16:creationId xmlns:a16="http://schemas.microsoft.com/office/drawing/2014/main" id="{E9E35140-222C-406B-9F17-94746F8FE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3575" y="1160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8" name="Line 75">
            <a:extLst>
              <a:ext uri="{FF2B5EF4-FFF2-40B4-BE49-F238E27FC236}">
                <a16:creationId xmlns:a16="http://schemas.microsoft.com/office/drawing/2014/main" id="{13D9CD65-E7FE-4AAE-8FA2-468D4599B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1713" y="1160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9" name="Line 76">
            <a:extLst>
              <a:ext uri="{FF2B5EF4-FFF2-40B4-BE49-F238E27FC236}">
                <a16:creationId xmlns:a16="http://schemas.microsoft.com/office/drawing/2014/main" id="{DB28F4CD-CFC4-4592-B1C2-61D60A54C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3150" y="1160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0" name="Line 77">
            <a:extLst>
              <a:ext uri="{FF2B5EF4-FFF2-40B4-BE49-F238E27FC236}">
                <a16:creationId xmlns:a16="http://schemas.microsoft.com/office/drawing/2014/main" id="{B92F1879-1993-4173-A305-3E658E355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7175" y="1160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1" name="Line 78">
            <a:extLst>
              <a:ext uri="{FF2B5EF4-FFF2-40B4-BE49-F238E27FC236}">
                <a16:creationId xmlns:a16="http://schemas.microsoft.com/office/drawing/2014/main" id="{AC65A777-74F8-4829-9343-7AA6B838B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375" y="1160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2" name="Line 70">
            <a:extLst>
              <a:ext uri="{FF2B5EF4-FFF2-40B4-BE49-F238E27FC236}">
                <a16:creationId xmlns:a16="http://schemas.microsoft.com/office/drawing/2014/main" id="{188D5827-7502-4488-9D86-9EDE434C1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9750" y="1535113"/>
            <a:ext cx="8397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3" name="Line 70">
            <a:extLst>
              <a:ext uri="{FF2B5EF4-FFF2-40B4-BE49-F238E27FC236}">
                <a16:creationId xmlns:a16="http://schemas.microsoft.com/office/drawing/2014/main" id="{332BD61B-65E3-48D3-B4A3-B79FFA23B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5625" y="1535113"/>
            <a:ext cx="18605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4" name="Line 70">
            <a:extLst>
              <a:ext uri="{FF2B5EF4-FFF2-40B4-BE49-F238E27FC236}">
                <a16:creationId xmlns:a16="http://schemas.microsoft.com/office/drawing/2014/main" id="{90A51D3C-71C9-47E7-9031-2B95EF71D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638" y="2297115"/>
            <a:ext cx="1681162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5" name="Line 70">
            <a:extLst>
              <a:ext uri="{FF2B5EF4-FFF2-40B4-BE49-F238E27FC236}">
                <a16:creationId xmlns:a16="http://schemas.microsoft.com/office/drawing/2014/main" id="{499B30E4-7AD1-4721-8B17-25612842CE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4302" y="2309815"/>
            <a:ext cx="354013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3" name="Rectangle 286">
            <a:extLst>
              <a:ext uri="{FF2B5EF4-FFF2-40B4-BE49-F238E27FC236}">
                <a16:creationId xmlns:a16="http://schemas.microsoft.com/office/drawing/2014/main" id="{850107E2-6CD5-416E-BFB1-8277C910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14602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00000"/>
                </a:solidFill>
              </a:rPr>
              <a:t>X</a:t>
            </a:r>
            <a:endParaRPr lang="en-US" altLang="en-US" sz="3600"/>
          </a:p>
        </p:txBody>
      </p:sp>
      <p:sp>
        <p:nvSpPr>
          <p:cNvPr id="11334" name="Line 69">
            <a:extLst>
              <a:ext uri="{FF2B5EF4-FFF2-40B4-BE49-F238E27FC236}">
                <a16:creationId xmlns:a16="http://schemas.microsoft.com/office/drawing/2014/main" id="{540C14D3-A8D5-4CA2-A950-7AD0641D8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315" y="5035550"/>
            <a:ext cx="1724025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5" name="Line 70">
            <a:extLst>
              <a:ext uri="{FF2B5EF4-FFF2-40B4-BE49-F238E27FC236}">
                <a16:creationId xmlns:a16="http://schemas.microsoft.com/office/drawing/2014/main" id="{75A57DBF-83D2-4AAD-9E48-5A596ED37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2390" y="5035552"/>
            <a:ext cx="333375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6" name="Text Box 59">
            <a:extLst>
              <a:ext uri="{FF2B5EF4-FFF2-40B4-BE49-F238E27FC236}">
                <a16:creationId xmlns:a16="http://schemas.microsoft.com/office/drawing/2014/main" id="{4575DC78-7FEC-4856-8CDA-88F850D9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37051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1     2      3</a:t>
            </a:r>
          </a:p>
        </p:txBody>
      </p:sp>
      <p:sp>
        <p:nvSpPr>
          <p:cNvPr id="11337" name="Line 60">
            <a:extLst>
              <a:ext uri="{FF2B5EF4-FFF2-40B4-BE49-F238E27FC236}">
                <a16:creationId xmlns:a16="http://schemas.microsoft.com/office/drawing/2014/main" id="{3974D9CD-55F8-495D-AA57-4E3E45B1C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3705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8" name="Line 62">
            <a:extLst>
              <a:ext uri="{FF2B5EF4-FFF2-40B4-BE49-F238E27FC236}">
                <a16:creationId xmlns:a16="http://schemas.microsoft.com/office/drawing/2014/main" id="{E95A4E2A-68C6-4F93-850C-C0E37C159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" y="53705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9" name="Line 75">
            <a:extLst>
              <a:ext uri="{FF2B5EF4-FFF2-40B4-BE49-F238E27FC236}">
                <a16:creationId xmlns:a16="http://schemas.microsoft.com/office/drawing/2014/main" id="{437098F1-D5DD-461B-8835-95151AB14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338" y="53705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0" name="Line 76">
            <a:extLst>
              <a:ext uri="{FF2B5EF4-FFF2-40B4-BE49-F238E27FC236}">
                <a16:creationId xmlns:a16="http://schemas.microsoft.com/office/drawing/2014/main" id="{053F07E1-1B26-4A38-9997-AF1CC1AF1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" y="53705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1" name="Line 77">
            <a:extLst>
              <a:ext uri="{FF2B5EF4-FFF2-40B4-BE49-F238E27FC236}">
                <a16:creationId xmlns:a16="http://schemas.microsoft.com/office/drawing/2014/main" id="{D0F0AF42-768D-41C5-8F5C-373DCCFAE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3705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2" name="Line 78">
            <a:extLst>
              <a:ext uri="{FF2B5EF4-FFF2-40B4-BE49-F238E27FC236}">
                <a16:creationId xmlns:a16="http://schemas.microsoft.com/office/drawing/2014/main" id="{A960C5F0-149E-4AEA-9DCA-C6124A76C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238" y="53705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Line 85">
            <a:extLst>
              <a:ext uri="{FF2B5EF4-FFF2-40B4-BE49-F238E27FC236}">
                <a16:creationId xmlns:a16="http://schemas.microsoft.com/office/drawing/2014/main" id="{3A64BAEA-0AE7-4F07-85B3-2E61EFB2A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5575300"/>
            <a:ext cx="28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TextBox 60">
            <a:extLst>
              <a:ext uri="{FF2B5EF4-FFF2-40B4-BE49-F238E27FC236}">
                <a16:creationId xmlns:a16="http://schemas.microsoft.com/office/drawing/2014/main" id="{7490F6EF-55DF-4E95-9DA0-84D28420F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543083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11345" name="Text Box 59">
            <a:extLst>
              <a:ext uri="{FF2B5EF4-FFF2-40B4-BE49-F238E27FC236}">
                <a16:creationId xmlns:a16="http://schemas.microsoft.com/office/drawing/2014/main" id="{5176866B-D3A2-4342-8169-2F6C5C1B6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7051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4     5          </a:t>
            </a:r>
          </a:p>
        </p:txBody>
      </p:sp>
      <p:sp>
        <p:nvSpPr>
          <p:cNvPr id="11346" name="Line 60">
            <a:extLst>
              <a:ext uri="{FF2B5EF4-FFF2-40B4-BE49-F238E27FC236}">
                <a16:creationId xmlns:a16="http://schemas.microsoft.com/office/drawing/2014/main" id="{A3007AE5-B36D-44D0-8FCD-1D7CDA9A9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705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7" name="Line 62">
            <a:extLst>
              <a:ext uri="{FF2B5EF4-FFF2-40B4-BE49-F238E27FC236}">
                <a16:creationId xmlns:a16="http://schemas.microsoft.com/office/drawing/2014/main" id="{9D4A5A3F-D270-48D3-88E7-046A8B1B3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53705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8" name="Line 75">
            <a:extLst>
              <a:ext uri="{FF2B5EF4-FFF2-40B4-BE49-F238E27FC236}">
                <a16:creationId xmlns:a16="http://schemas.microsoft.com/office/drawing/2014/main" id="{46FBC1F7-2384-4A65-9F85-8B4531079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4938" y="53705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9" name="Line 76">
            <a:extLst>
              <a:ext uri="{FF2B5EF4-FFF2-40B4-BE49-F238E27FC236}">
                <a16:creationId xmlns:a16="http://schemas.microsoft.com/office/drawing/2014/main" id="{E359F6A2-B4F9-43D5-9019-DA17EDAD4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53705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0" name="Line 77">
            <a:extLst>
              <a:ext uri="{FF2B5EF4-FFF2-40B4-BE49-F238E27FC236}">
                <a16:creationId xmlns:a16="http://schemas.microsoft.com/office/drawing/2014/main" id="{5E319552-5B4C-445D-8D1D-7CEB413A6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3705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1" name="Line 78">
            <a:extLst>
              <a:ext uri="{FF2B5EF4-FFF2-40B4-BE49-F238E27FC236}">
                <a16:creationId xmlns:a16="http://schemas.microsoft.com/office/drawing/2014/main" id="{CA3E7ABA-2DEA-4369-ABCF-EF6010B7E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838" y="53705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2" name="Text Box 59">
            <a:extLst>
              <a:ext uri="{FF2B5EF4-FFF2-40B4-BE49-F238E27FC236}">
                <a16:creationId xmlns:a16="http://schemas.microsoft.com/office/drawing/2014/main" id="{6ECA23FC-6A8D-4D5A-82F4-641B21492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468471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4      </a:t>
            </a:r>
          </a:p>
        </p:txBody>
      </p:sp>
      <p:sp>
        <p:nvSpPr>
          <p:cNvPr id="11353" name="Line 60">
            <a:extLst>
              <a:ext uri="{FF2B5EF4-FFF2-40B4-BE49-F238E27FC236}">
                <a16:creationId xmlns:a16="http://schemas.microsoft.com/office/drawing/2014/main" id="{0AA09F5F-E866-4FAD-BCBA-357194826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46847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4" name="Line 62">
            <a:extLst>
              <a:ext uri="{FF2B5EF4-FFF2-40B4-BE49-F238E27FC236}">
                <a16:creationId xmlns:a16="http://schemas.microsoft.com/office/drawing/2014/main" id="{7C42CC27-3217-4F17-88C8-54C47D528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100" y="46847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5" name="Line 75">
            <a:extLst>
              <a:ext uri="{FF2B5EF4-FFF2-40B4-BE49-F238E27FC236}">
                <a16:creationId xmlns:a16="http://schemas.microsoft.com/office/drawing/2014/main" id="{F6E636B1-7ADB-4424-9FD0-85C0E7B9B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238" y="46847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" name="Line 76">
            <a:extLst>
              <a:ext uri="{FF2B5EF4-FFF2-40B4-BE49-F238E27FC236}">
                <a16:creationId xmlns:a16="http://schemas.microsoft.com/office/drawing/2014/main" id="{8F4C9B0A-9796-428B-A861-B9A3EB623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675" y="46847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7" name="Line 77">
            <a:extLst>
              <a:ext uri="{FF2B5EF4-FFF2-40B4-BE49-F238E27FC236}">
                <a16:creationId xmlns:a16="http://schemas.microsoft.com/office/drawing/2014/main" id="{12F7C52F-6538-43A3-ADAD-8945C33A7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700" y="46847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8" name="Line 78">
            <a:extLst>
              <a:ext uri="{FF2B5EF4-FFF2-40B4-BE49-F238E27FC236}">
                <a16:creationId xmlns:a16="http://schemas.microsoft.com/office/drawing/2014/main" id="{7AFFD5A8-163F-4686-9D31-CFD08E4B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1900" y="46847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9" name="TextBox 83">
            <a:extLst>
              <a:ext uri="{FF2B5EF4-FFF2-40B4-BE49-F238E27FC236}">
                <a16:creationId xmlns:a16="http://schemas.microsoft.com/office/drawing/2014/main" id="{39D7C294-D8DB-4133-8B7F-D543D969F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5397502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11360" name="Text Box 59">
            <a:extLst>
              <a:ext uri="{FF2B5EF4-FFF2-40B4-BE49-F238E27FC236}">
                <a16:creationId xmlns:a16="http://schemas.microsoft.com/office/drawing/2014/main" id="{DE7E4152-5A37-4FFD-8028-170675D42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5337175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12</a:t>
            </a:r>
            <a:r>
              <a:rPr lang="en-US" altLang="en-US" sz="1700" b="1">
                <a:solidFill>
                  <a:srgbClr val="3366FF"/>
                </a:solidFill>
              </a:rPr>
              <a:t>    </a:t>
            </a:r>
            <a:r>
              <a:rPr lang="en-US" altLang="en-US" sz="1700" b="1"/>
              <a:t>13</a:t>
            </a:r>
            <a:r>
              <a:rPr lang="en-US" altLang="en-US" sz="1700" b="1">
                <a:solidFill>
                  <a:srgbClr val="3366FF"/>
                </a:solidFill>
              </a:rPr>
              <a:t> </a:t>
            </a:r>
            <a:endParaRPr lang="en-US" altLang="en-US" sz="1700" b="1"/>
          </a:p>
        </p:txBody>
      </p:sp>
      <p:sp>
        <p:nvSpPr>
          <p:cNvPr id="11361" name="Line 60">
            <a:extLst>
              <a:ext uri="{FF2B5EF4-FFF2-40B4-BE49-F238E27FC236}">
                <a16:creationId xmlns:a16="http://schemas.microsoft.com/office/drawing/2014/main" id="{65606A2E-9DAF-40ED-B90D-4B598C597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838" y="53371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2" name="Line 62">
            <a:extLst>
              <a:ext uri="{FF2B5EF4-FFF2-40B4-BE49-F238E27FC236}">
                <a16:creationId xmlns:a16="http://schemas.microsoft.com/office/drawing/2014/main" id="{66AE46A8-1FB1-4FEB-9F7E-90C9D43B7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688" y="53371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3" name="Line 75">
            <a:extLst>
              <a:ext uri="{FF2B5EF4-FFF2-40B4-BE49-F238E27FC236}">
                <a16:creationId xmlns:a16="http://schemas.microsoft.com/office/drawing/2014/main" id="{604812E8-6517-487B-90C4-932468B3E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7975" y="53371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4" name="Line 76">
            <a:extLst>
              <a:ext uri="{FF2B5EF4-FFF2-40B4-BE49-F238E27FC236}">
                <a16:creationId xmlns:a16="http://schemas.microsoft.com/office/drawing/2014/main" id="{1FB5F54F-AF64-492D-B20E-7A15E984A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9413" y="53371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5" name="Line 77">
            <a:extLst>
              <a:ext uri="{FF2B5EF4-FFF2-40B4-BE49-F238E27FC236}">
                <a16:creationId xmlns:a16="http://schemas.microsoft.com/office/drawing/2014/main" id="{FEE6504A-5D01-4C23-8C38-243F942A8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3438" y="53371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" name="Line 78">
            <a:extLst>
              <a:ext uri="{FF2B5EF4-FFF2-40B4-BE49-F238E27FC236}">
                <a16:creationId xmlns:a16="http://schemas.microsoft.com/office/drawing/2014/main" id="{467FB500-4070-4F5A-A8D2-36D1937AD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4875" y="533717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" name="Line 85">
            <a:extLst>
              <a:ext uri="{FF2B5EF4-FFF2-40B4-BE49-F238E27FC236}">
                <a16:creationId xmlns:a16="http://schemas.microsoft.com/office/drawing/2014/main" id="{145547C8-7D7A-4243-B38D-E251D292A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5541963"/>
            <a:ext cx="284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" name="TextBox 133">
            <a:extLst>
              <a:ext uri="{FF2B5EF4-FFF2-40B4-BE49-F238E27FC236}">
                <a16:creationId xmlns:a16="http://schemas.microsoft.com/office/drawing/2014/main" id="{F71A5226-3763-4912-B79C-D7417C649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563" y="53863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11369" name="TextBox 69">
            <a:extLst>
              <a:ext uri="{FF2B5EF4-FFF2-40B4-BE49-F238E27FC236}">
                <a16:creationId xmlns:a16="http://schemas.microsoft.com/office/drawing/2014/main" id="{63E16363-E6D1-440E-B76A-4C71B76E0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541972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11370" name="TextBox 83">
            <a:extLst>
              <a:ext uri="{FF2B5EF4-FFF2-40B4-BE49-F238E27FC236}">
                <a16:creationId xmlns:a16="http://schemas.microsoft.com/office/drawing/2014/main" id="{30F090D5-CA8C-44CB-A24F-882FAC6A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3" y="541972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11371" name="Text Box 59">
            <a:extLst>
              <a:ext uri="{FF2B5EF4-FFF2-40B4-BE49-F238E27FC236}">
                <a16:creationId xmlns:a16="http://schemas.microsoft.com/office/drawing/2014/main" id="{8EBBA34F-B9D0-48A0-AF38-F96DBC894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463" y="53594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7     8     </a:t>
            </a:r>
            <a:endParaRPr lang="en-US" altLang="en-US" sz="1700" b="1">
              <a:solidFill>
                <a:srgbClr val="3366FF"/>
              </a:solidFill>
            </a:endParaRPr>
          </a:p>
        </p:txBody>
      </p:sp>
      <p:sp>
        <p:nvSpPr>
          <p:cNvPr id="11372" name="Line 60">
            <a:extLst>
              <a:ext uri="{FF2B5EF4-FFF2-40B4-BE49-F238E27FC236}">
                <a16:creationId xmlns:a16="http://schemas.microsoft.com/office/drawing/2014/main" id="{FA8880DA-F40D-495D-AB24-2D4714A43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3" y="5359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3" name="Line 62">
            <a:extLst>
              <a:ext uri="{FF2B5EF4-FFF2-40B4-BE49-F238E27FC236}">
                <a16:creationId xmlns:a16="http://schemas.microsoft.com/office/drawing/2014/main" id="{9CCA4EBB-1094-4701-85BE-FC8009F7A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5359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4" name="Line 75">
            <a:extLst>
              <a:ext uri="{FF2B5EF4-FFF2-40B4-BE49-F238E27FC236}">
                <a16:creationId xmlns:a16="http://schemas.microsoft.com/office/drawing/2014/main" id="{CDE49F7B-C021-4F7F-9E1D-95AA80817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5359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5" name="Line 76">
            <a:extLst>
              <a:ext uri="{FF2B5EF4-FFF2-40B4-BE49-F238E27FC236}">
                <a16:creationId xmlns:a16="http://schemas.microsoft.com/office/drawing/2014/main" id="{6861668A-6EAE-4109-9E69-9B608B6EF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5359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" name="Line 77">
            <a:extLst>
              <a:ext uri="{FF2B5EF4-FFF2-40B4-BE49-F238E27FC236}">
                <a16:creationId xmlns:a16="http://schemas.microsoft.com/office/drawing/2014/main" id="{5C57C25D-D987-49DD-92AE-988ABDA87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1063" y="5359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7" name="Line 78">
            <a:extLst>
              <a:ext uri="{FF2B5EF4-FFF2-40B4-BE49-F238E27FC236}">
                <a16:creationId xmlns:a16="http://schemas.microsoft.com/office/drawing/2014/main" id="{8E251DE5-2226-4383-8EEF-57D14A762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500" y="53594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8" name="Line 85">
            <a:extLst>
              <a:ext uri="{FF2B5EF4-FFF2-40B4-BE49-F238E27FC236}">
                <a16:creationId xmlns:a16="http://schemas.microsoft.com/office/drawing/2014/main" id="{15F74294-3CC7-41BB-A73E-25E6B3E2B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5840" y="5541965"/>
            <a:ext cx="987425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379" name="Connector: Elbow 263">
            <a:extLst>
              <a:ext uri="{FF2B5EF4-FFF2-40B4-BE49-F238E27FC236}">
                <a16:creationId xmlns:a16="http://schemas.microsoft.com/office/drawing/2014/main" id="{A821C4A0-FE7B-4F9B-BDA0-9E21CC4A3218}"/>
              </a:ext>
            </a:extLst>
          </p:cNvPr>
          <p:cNvCxnSpPr>
            <a:cxnSpLocks/>
            <a:stCxn id="11345" idx="3"/>
            <a:endCxn id="11370" idx="1"/>
          </p:cNvCxnSpPr>
          <p:nvPr/>
        </p:nvCxnSpPr>
        <p:spPr bwMode="auto">
          <a:xfrm>
            <a:off x="3352802" y="5564188"/>
            <a:ext cx="1211263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80" name="Text Box 59">
            <a:extLst>
              <a:ext uri="{FF2B5EF4-FFF2-40B4-BE49-F238E27FC236}">
                <a16:creationId xmlns:a16="http://schemas.microsoft.com/office/drawing/2014/main" id="{210EE705-3BC3-43A0-B6C0-BB6FEC64E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46736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9    </a:t>
            </a:r>
          </a:p>
        </p:txBody>
      </p:sp>
      <p:sp>
        <p:nvSpPr>
          <p:cNvPr id="11381" name="Line 60">
            <a:extLst>
              <a:ext uri="{FF2B5EF4-FFF2-40B4-BE49-F238E27FC236}">
                <a16:creationId xmlns:a16="http://schemas.microsoft.com/office/drawing/2014/main" id="{3C0CFB7D-C19C-4E9E-93D6-BB68F098E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4673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2" name="Line 62">
            <a:extLst>
              <a:ext uri="{FF2B5EF4-FFF2-40B4-BE49-F238E27FC236}">
                <a16:creationId xmlns:a16="http://schemas.microsoft.com/office/drawing/2014/main" id="{77557742-08BF-4798-B228-FFB5C74F6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5" y="4673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3" name="Line 75">
            <a:extLst>
              <a:ext uri="{FF2B5EF4-FFF2-40B4-BE49-F238E27FC236}">
                <a16:creationId xmlns:a16="http://schemas.microsoft.com/office/drawing/2014/main" id="{2D892D5D-C8F5-48DE-948D-EB3F96ADD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673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4" name="Line 76">
            <a:extLst>
              <a:ext uri="{FF2B5EF4-FFF2-40B4-BE49-F238E27FC236}">
                <a16:creationId xmlns:a16="http://schemas.microsoft.com/office/drawing/2014/main" id="{24A013F4-3CD2-4C70-9DCA-996F420DF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4673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5" name="Line 77">
            <a:extLst>
              <a:ext uri="{FF2B5EF4-FFF2-40B4-BE49-F238E27FC236}">
                <a16:creationId xmlns:a16="http://schemas.microsoft.com/office/drawing/2014/main" id="{3C0BE031-36B6-4432-A6AD-301C7BD9B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9125" y="4673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6" name="Line 78">
            <a:extLst>
              <a:ext uri="{FF2B5EF4-FFF2-40B4-BE49-F238E27FC236}">
                <a16:creationId xmlns:a16="http://schemas.microsoft.com/office/drawing/2014/main" id="{5ABB4E2C-9135-4109-B8EB-E03E65C9D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6736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" name="Text Box 59">
            <a:extLst>
              <a:ext uri="{FF2B5EF4-FFF2-40B4-BE49-F238E27FC236}">
                <a16:creationId xmlns:a16="http://schemas.microsoft.com/office/drawing/2014/main" id="{93513395-2230-43FC-B3A6-7F02E3BE9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392271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7    </a:t>
            </a:r>
          </a:p>
        </p:txBody>
      </p:sp>
      <p:sp>
        <p:nvSpPr>
          <p:cNvPr id="11388" name="Line 60">
            <a:extLst>
              <a:ext uri="{FF2B5EF4-FFF2-40B4-BE49-F238E27FC236}">
                <a16:creationId xmlns:a16="http://schemas.microsoft.com/office/drawing/2014/main" id="{4C176422-299D-42BB-8853-DDD506FE5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1825" y="39227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9" name="Line 62">
            <a:extLst>
              <a:ext uri="{FF2B5EF4-FFF2-40B4-BE49-F238E27FC236}">
                <a16:creationId xmlns:a16="http://schemas.microsoft.com/office/drawing/2014/main" id="{73083B33-59C7-4927-87AD-C5C2A04A4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39227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0" name="Line 75">
            <a:extLst>
              <a:ext uri="{FF2B5EF4-FFF2-40B4-BE49-F238E27FC236}">
                <a16:creationId xmlns:a16="http://schemas.microsoft.com/office/drawing/2014/main" id="{BFF7355E-9CF0-49BD-9669-AD32041B7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9813" y="39227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1" name="Line 76">
            <a:extLst>
              <a:ext uri="{FF2B5EF4-FFF2-40B4-BE49-F238E27FC236}">
                <a16:creationId xmlns:a16="http://schemas.microsoft.com/office/drawing/2014/main" id="{760225E0-26B6-4EE6-9C1B-C6AF8099F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250" y="39227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2" name="Line 77">
            <a:extLst>
              <a:ext uri="{FF2B5EF4-FFF2-40B4-BE49-F238E27FC236}">
                <a16:creationId xmlns:a16="http://schemas.microsoft.com/office/drawing/2014/main" id="{421EDF1E-C5BF-4958-A130-2329F69C8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39227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3" name="Line 78">
            <a:extLst>
              <a:ext uri="{FF2B5EF4-FFF2-40B4-BE49-F238E27FC236}">
                <a16:creationId xmlns:a16="http://schemas.microsoft.com/office/drawing/2014/main" id="{FC034F3C-EE89-4EE9-B754-93616C535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392271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4" name="Line 70">
            <a:extLst>
              <a:ext uri="{FF2B5EF4-FFF2-40B4-BE49-F238E27FC236}">
                <a16:creationId xmlns:a16="http://schemas.microsoft.com/office/drawing/2014/main" id="{2C91C1BF-E6A4-4BBB-81E1-0756ACF2C6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17850" y="4297363"/>
            <a:ext cx="8397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5" name="Line 70">
            <a:extLst>
              <a:ext uri="{FF2B5EF4-FFF2-40B4-BE49-F238E27FC236}">
                <a16:creationId xmlns:a16="http://schemas.microsoft.com/office/drawing/2014/main" id="{E8143A53-4532-435C-8D1A-603D1E264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4297363"/>
            <a:ext cx="18605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6" name="Line 70">
            <a:extLst>
              <a:ext uri="{FF2B5EF4-FFF2-40B4-BE49-F238E27FC236}">
                <a16:creationId xmlns:a16="http://schemas.microsoft.com/office/drawing/2014/main" id="{FF9174ED-9EED-48D3-9CF2-9B0A4A13B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7738" y="5059365"/>
            <a:ext cx="1681162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7" name="Line 70">
            <a:extLst>
              <a:ext uri="{FF2B5EF4-FFF2-40B4-BE49-F238E27FC236}">
                <a16:creationId xmlns:a16="http://schemas.microsoft.com/office/drawing/2014/main" id="{6E9185FF-5532-4E74-BE5D-81305CF11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402" y="5072065"/>
            <a:ext cx="354013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8" name="Arrow: Curved Down 294">
            <a:extLst>
              <a:ext uri="{FF2B5EF4-FFF2-40B4-BE49-F238E27FC236}">
                <a16:creationId xmlns:a16="http://schemas.microsoft.com/office/drawing/2014/main" id="{71A54A47-FB2A-487F-8981-6062E3EE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4535490"/>
            <a:ext cx="1130300" cy="668337"/>
          </a:xfrm>
          <a:prstGeom prst="curvedDownArrow">
            <a:avLst>
              <a:gd name="adj1" fmla="val 25032"/>
              <a:gd name="adj2" fmla="val 50055"/>
              <a:gd name="adj3" fmla="val 25000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11399" name="Rectangle 286">
            <a:extLst>
              <a:ext uri="{FF2B5EF4-FFF2-40B4-BE49-F238E27FC236}">
                <a16:creationId xmlns:a16="http://schemas.microsoft.com/office/drawing/2014/main" id="{7828B2A0-26D9-40AA-B87A-AE2F2F29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5" y="5329238"/>
            <a:ext cx="388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00000"/>
                </a:solidFill>
              </a:rPr>
              <a:t>X</a:t>
            </a:r>
            <a:endParaRPr lang="en-US" altLang="en-US" sz="3600"/>
          </a:p>
        </p:txBody>
      </p:sp>
      <p:sp>
        <p:nvSpPr>
          <p:cNvPr id="11400" name="Line 52">
            <a:extLst>
              <a:ext uri="{FF2B5EF4-FFF2-40B4-BE49-F238E27FC236}">
                <a16:creationId xmlns:a16="http://schemas.microsoft.com/office/drawing/2014/main" id="{0D57036E-8AF4-4428-AE9A-EA23B9BB5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57404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1" name="Line 52">
            <a:extLst>
              <a:ext uri="{FF2B5EF4-FFF2-40B4-BE49-F238E27FC236}">
                <a16:creationId xmlns:a16="http://schemas.microsoft.com/office/drawing/2014/main" id="{FFAD9C69-ED09-490B-A551-83C1DC298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563" y="57404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2" name="Line 52">
            <a:extLst>
              <a:ext uri="{FF2B5EF4-FFF2-40B4-BE49-F238E27FC236}">
                <a16:creationId xmlns:a16="http://schemas.microsoft.com/office/drawing/2014/main" id="{281AC76B-CFD1-4954-A9E7-CC3DAAB0C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3" y="57658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3" name="Line 52">
            <a:extLst>
              <a:ext uri="{FF2B5EF4-FFF2-40B4-BE49-F238E27FC236}">
                <a16:creationId xmlns:a16="http://schemas.microsoft.com/office/drawing/2014/main" id="{86FDC686-F739-4FC0-BCBF-97983792A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13" y="57404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4" name="Line 52">
            <a:extLst>
              <a:ext uri="{FF2B5EF4-FFF2-40B4-BE49-F238E27FC236}">
                <a16:creationId xmlns:a16="http://schemas.microsoft.com/office/drawing/2014/main" id="{11FB886D-905D-4E2B-B04D-F2875B135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8113" y="572135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5" name="Line 52">
            <a:extLst>
              <a:ext uri="{FF2B5EF4-FFF2-40B4-BE49-F238E27FC236}">
                <a16:creationId xmlns:a16="http://schemas.microsoft.com/office/drawing/2014/main" id="{B79755E5-3FCB-4406-AD75-C5748B48B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573246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6" name="Line 52">
            <a:extLst>
              <a:ext uri="{FF2B5EF4-FFF2-40B4-BE49-F238E27FC236}">
                <a16:creationId xmlns:a16="http://schemas.microsoft.com/office/drawing/2014/main" id="{D075809E-FD07-4B01-B228-D9867AB23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570706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7" name="Line 52">
            <a:extLst>
              <a:ext uri="{FF2B5EF4-FFF2-40B4-BE49-F238E27FC236}">
                <a16:creationId xmlns:a16="http://schemas.microsoft.com/office/drawing/2014/main" id="{700CB503-27CD-47BE-B7CD-929E305B4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572928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08" name="Line 52">
            <a:extLst>
              <a:ext uri="{FF2B5EF4-FFF2-40B4-BE49-F238E27FC236}">
                <a16:creationId xmlns:a16="http://schemas.microsoft.com/office/drawing/2014/main" id="{10BB40AD-D89C-45CB-9AB3-2761D5E58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572928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2" name="Line 52">
            <a:extLst>
              <a:ext uri="{FF2B5EF4-FFF2-40B4-BE49-F238E27FC236}">
                <a16:creationId xmlns:a16="http://schemas.microsoft.com/office/drawing/2014/main" id="{12429F82-05EA-4313-811F-3625BAB6E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3006725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3" name="Line 52">
            <a:extLst>
              <a:ext uri="{FF2B5EF4-FFF2-40B4-BE49-F238E27FC236}">
                <a16:creationId xmlns:a16="http://schemas.microsoft.com/office/drawing/2014/main" id="{38AF9139-3AFF-47E3-8B49-CA84ABD2C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" y="3006725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4" name="Line 52">
            <a:extLst>
              <a:ext uri="{FF2B5EF4-FFF2-40B4-BE49-F238E27FC236}">
                <a16:creationId xmlns:a16="http://schemas.microsoft.com/office/drawing/2014/main" id="{B6C1CC20-167B-42FD-AAE9-E1C8CC563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7900" y="3032125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5" name="Line 52">
            <a:extLst>
              <a:ext uri="{FF2B5EF4-FFF2-40B4-BE49-F238E27FC236}">
                <a16:creationId xmlns:a16="http://schemas.microsoft.com/office/drawing/2014/main" id="{EE34C1C4-66B5-45BE-9C22-4D1606671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0" y="3006725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6" name="Line 52">
            <a:extLst>
              <a:ext uri="{FF2B5EF4-FFF2-40B4-BE49-F238E27FC236}">
                <a16:creationId xmlns:a16="http://schemas.microsoft.com/office/drawing/2014/main" id="{70ECF0FF-3146-4C74-BC7F-B1A503CE3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050" y="2987675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7" name="Line 52">
            <a:extLst>
              <a:ext uri="{FF2B5EF4-FFF2-40B4-BE49-F238E27FC236}">
                <a16:creationId xmlns:a16="http://schemas.microsoft.com/office/drawing/2014/main" id="{78AAAC4F-C47A-491C-9237-EE0B55897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8" y="299878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8" name="Line 52">
            <a:extLst>
              <a:ext uri="{FF2B5EF4-FFF2-40B4-BE49-F238E27FC236}">
                <a16:creationId xmlns:a16="http://schemas.microsoft.com/office/drawing/2014/main" id="{ECB43DE7-7AB0-4DC5-97D7-9F19BF4C9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4488" y="297338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9" name="Line 52">
            <a:extLst>
              <a:ext uri="{FF2B5EF4-FFF2-40B4-BE49-F238E27FC236}">
                <a16:creationId xmlns:a16="http://schemas.microsoft.com/office/drawing/2014/main" id="{F25173E7-8C7B-4A79-B716-36DA0827E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950" y="299561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00" name="Line 52">
            <a:extLst>
              <a:ext uri="{FF2B5EF4-FFF2-40B4-BE49-F238E27FC236}">
                <a16:creationId xmlns:a16="http://schemas.microsoft.com/office/drawing/2014/main" id="{5DC91DA9-A0F2-403B-AE7D-5F13CB45E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299561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333" grpId="0"/>
      <p:bldP spid="11336" grpId="0" animBg="1"/>
      <p:bldP spid="11344" grpId="0"/>
      <p:bldP spid="11345" grpId="0" animBg="1"/>
      <p:bldP spid="11352" grpId="0" animBg="1"/>
      <p:bldP spid="11359" grpId="0"/>
      <p:bldP spid="11360" grpId="0" animBg="1"/>
      <p:bldP spid="11368" grpId="0"/>
      <p:bldP spid="11369" grpId="0"/>
      <p:bldP spid="11370" grpId="0"/>
      <p:bldP spid="11371" grpId="0" animBg="1"/>
      <p:bldP spid="11380" grpId="0" animBg="1"/>
      <p:bldP spid="11387" grpId="0" animBg="1"/>
      <p:bldP spid="11398" grpId="0" animBg="1"/>
      <p:bldP spid="1139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4C6643E6-63F8-4FA2-83B7-298F31824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B+ trees</a:t>
            </a:r>
          </a:p>
        </p:txBody>
      </p:sp>
      <p:sp>
        <p:nvSpPr>
          <p:cNvPr id="12291" name="Text Box 52">
            <a:extLst>
              <a:ext uri="{FF2B5EF4-FFF2-40B4-BE49-F238E27FC236}">
                <a16:creationId xmlns:a16="http://schemas.microsoft.com/office/drawing/2014/main" id="{6C1C935A-2A61-AA42-9ED4-4DAB6A04D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250950"/>
            <a:ext cx="8153400" cy="349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Step 11: delete 12 (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275" name="Text Box 59">
            <a:extLst>
              <a:ext uri="{FF2B5EF4-FFF2-40B4-BE49-F238E27FC236}">
                <a16:creationId xmlns:a16="http://schemas.microsoft.com/office/drawing/2014/main" id="{210794A7-82FC-431A-ABBD-37AFC39D3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81638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1     2      3</a:t>
            </a:r>
          </a:p>
        </p:txBody>
      </p:sp>
      <p:sp>
        <p:nvSpPr>
          <p:cNvPr id="54276" name="Line 60">
            <a:extLst>
              <a:ext uri="{FF2B5EF4-FFF2-40B4-BE49-F238E27FC236}">
                <a16:creationId xmlns:a16="http://schemas.microsoft.com/office/drawing/2014/main" id="{D8BB08F0-F8B5-4305-8DB2-E9725E63A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481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7" name="Line 62">
            <a:extLst>
              <a:ext uri="{FF2B5EF4-FFF2-40B4-BE49-F238E27FC236}">
                <a16:creationId xmlns:a16="http://schemas.microsoft.com/office/drawing/2014/main" id="{912A9545-AB35-40AA-99DE-FB7AC00EB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0" y="5481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Line 75">
            <a:extLst>
              <a:ext uri="{FF2B5EF4-FFF2-40B4-BE49-F238E27FC236}">
                <a16:creationId xmlns:a16="http://schemas.microsoft.com/office/drawing/2014/main" id="{3C6B9915-0ADF-48F3-B93E-8969111AB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5338" y="5481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76">
            <a:extLst>
              <a:ext uri="{FF2B5EF4-FFF2-40B4-BE49-F238E27FC236}">
                <a16:creationId xmlns:a16="http://schemas.microsoft.com/office/drawing/2014/main" id="{1FC5971E-23CA-4684-8F60-DD980F983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5" y="5481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77">
            <a:extLst>
              <a:ext uri="{FF2B5EF4-FFF2-40B4-BE49-F238E27FC236}">
                <a16:creationId xmlns:a16="http://schemas.microsoft.com/office/drawing/2014/main" id="{0F4FFDBE-3817-4FB1-9A72-45A1AE8B7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481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78">
            <a:extLst>
              <a:ext uri="{FF2B5EF4-FFF2-40B4-BE49-F238E27FC236}">
                <a16:creationId xmlns:a16="http://schemas.microsoft.com/office/drawing/2014/main" id="{6774B4D9-2F21-4145-8ECC-5E57D1289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2238" y="5481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85">
            <a:extLst>
              <a:ext uri="{FF2B5EF4-FFF2-40B4-BE49-F238E27FC236}">
                <a16:creationId xmlns:a16="http://schemas.microsoft.com/office/drawing/2014/main" id="{7C671127-ACE6-4878-BD11-D6F6A5D80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2" y="5738813"/>
            <a:ext cx="1025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TextBox 60">
            <a:extLst>
              <a:ext uri="{FF2B5EF4-FFF2-40B4-BE49-F238E27FC236}">
                <a16:creationId xmlns:a16="http://schemas.microsoft.com/office/drawing/2014/main" id="{CED36C37-64FC-4E57-8C49-FE89153CE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541963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4284" name="Text Box 59">
            <a:extLst>
              <a:ext uri="{FF2B5EF4-FFF2-40B4-BE49-F238E27FC236}">
                <a16:creationId xmlns:a16="http://schemas.microsoft.com/office/drawing/2014/main" id="{F964456A-D23A-4D32-A174-0B4D0B343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5481638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4     5          </a:t>
            </a:r>
          </a:p>
        </p:txBody>
      </p:sp>
      <p:sp>
        <p:nvSpPr>
          <p:cNvPr id="54285" name="Line 60">
            <a:extLst>
              <a:ext uri="{FF2B5EF4-FFF2-40B4-BE49-F238E27FC236}">
                <a16:creationId xmlns:a16="http://schemas.microsoft.com/office/drawing/2014/main" id="{A8D39D5A-CF8A-4831-A032-2DADDD86A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5481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62">
            <a:extLst>
              <a:ext uri="{FF2B5EF4-FFF2-40B4-BE49-F238E27FC236}">
                <a16:creationId xmlns:a16="http://schemas.microsoft.com/office/drawing/2014/main" id="{96EFF16C-302E-475C-A3B1-B9045D33F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5481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75">
            <a:extLst>
              <a:ext uri="{FF2B5EF4-FFF2-40B4-BE49-F238E27FC236}">
                <a16:creationId xmlns:a16="http://schemas.microsoft.com/office/drawing/2014/main" id="{2BEA0AFA-C394-4BB2-B50E-8F6D5D2A7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8" y="5481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76">
            <a:extLst>
              <a:ext uri="{FF2B5EF4-FFF2-40B4-BE49-F238E27FC236}">
                <a16:creationId xmlns:a16="http://schemas.microsoft.com/office/drawing/2014/main" id="{80CAA02D-64A7-43DF-A79B-72F9C26E6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5481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77">
            <a:extLst>
              <a:ext uri="{FF2B5EF4-FFF2-40B4-BE49-F238E27FC236}">
                <a16:creationId xmlns:a16="http://schemas.microsoft.com/office/drawing/2014/main" id="{A05DB704-5FE1-4B57-94E0-28F648996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0" y="5481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78">
            <a:extLst>
              <a:ext uri="{FF2B5EF4-FFF2-40B4-BE49-F238E27FC236}">
                <a16:creationId xmlns:a16="http://schemas.microsoft.com/office/drawing/2014/main" id="{CA43E754-A7CD-45C8-A198-94B89E60F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8438" y="5481638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TextBox 83">
            <a:extLst>
              <a:ext uri="{FF2B5EF4-FFF2-40B4-BE49-F238E27FC236}">
                <a16:creationId xmlns:a16="http://schemas.microsoft.com/office/drawing/2014/main" id="{34E0D574-1ECF-4B79-9085-C22D68A28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0862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4292" name="Text Box 59">
            <a:extLst>
              <a:ext uri="{FF2B5EF4-FFF2-40B4-BE49-F238E27FC236}">
                <a16:creationId xmlns:a16="http://schemas.microsoft.com/office/drawing/2014/main" id="{3C2D55C7-B3AE-428B-89C6-1C9A3DCA0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54483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7     8</a:t>
            </a:r>
            <a:r>
              <a:rPr lang="en-US" altLang="en-US" sz="1700" b="1">
                <a:solidFill>
                  <a:srgbClr val="3366FF"/>
                </a:solidFill>
              </a:rPr>
              <a:t>     </a:t>
            </a:r>
            <a:r>
              <a:rPr lang="en-US" altLang="en-US" sz="1700" b="1"/>
              <a:t>13</a:t>
            </a:r>
            <a:r>
              <a:rPr lang="en-US" altLang="en-US" sz="1700" b="1">
                <a:solidFill>
                  <a:srgbClr val="3366FF"/>
                </a:solidFill>
              </a:rPr>
              <a:t> </a:t>
            </a:r>
            <a:endParaRPr lang="en-US" altLang="en-US" sz="1700" b="1"/>
          </a:p>
        </p:txBody>
      </p:sp>
      <p:sp>
        <p:nvSpPr>
          <p:cNvPr id="54293" name="Line 60">
            <a:extLst>
              <a:ext uri="{FF2B5EF4-FFF2-40B4-BE49-F238E27FC236}">
                <a16:creationId xmlns:a16="http://schemas.microsoft.com/office/drawing/2014/main" id="{8B48E830-448E-4A80-9076-5114B42A0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54483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Line 62">
            <a:extLst>
              <a:ext uri="{FF2B5EF4-FFF2-40B4-BE49-F238E27FC236}">
                <a16:creationId xmlns:a16="http://schemas.microsoft.com/office/drawing/2014/main" id="{37A259E4-EA11-4CAC-8AB2-F0B85DFF5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54483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Line 75">
            <a:extLst>
              <a:ext uri="{FF2B5EF4-FFF2-40B4-BE49-F238E27FC236}">
                <a16:creationId xmlns:a16="http://schemas.microsoft.com/office/drawing/2014/main" id="{D61C3AE1-7064-4714-B955-AD27824ED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738" y="54483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Line 76">
            <a:extLst>
              <a:ext uri="{FF2B5EF4-FFF2-40B4-BE49-F238E27FC236}">
                <a16:creationId xmlns:a16="http://schemas.microsoft.com/office/drawing/2014/main" id="{752577C5-A1E2-4E10-9556-91131ACCA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6175" y="54483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Line 77">
            <a:extLst>
              <a:ext uri="{FF2B5EF4-FFF2-40B4-BE49-F238E27FC236}">
                <a16:creationId xmlns:a16="http://schemas.microsoft.com/office/drawing/2014/main" id="{34BDBC88-7E96-4ADE-8435-D7588F8FE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0200" y="54483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8" name="Line 78">
            <a:extLst>
              <a:ext uri="{FF2B5EF4-FFF2-40B4-BE49-F238E27FC236}">
                <a16:creationId xmlns:a16="http://schemas.microsoft.com/office/drawing/2014/main" id="{DA404EB2-D7E2-4533-9434-9B154EA25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1638" y="54483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9" name="Line 85">
            <a:extLst>
              <a:ext uri="{FF2B5EF4-FFF2-40B4-BE49-F238E27FC236}">
                <a16:creationId xmlns:a16="http://schemas.microsoft.com/office/drawing/2014/main" id="{EA5346C3-B592-461A-9F77-E46AEBD57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2602" y="5653088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0" name="TextBox 133">
            <a:extLst>
              <a:ext uri="{FF2B5EF4-FFF2-40B4-BE49-F238E27FC236}">
                <a16:creationId xmlns:a16="http://schemas.microsoft.com/office/drawing/2014/main" id="{B84C57B9-D545-479F-9185-D897F8662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535613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cxnSp>
        <p:nvCxnSpPr>
          <p:cNvPr id="54301" name="Connector: Elbow 263">
            <a:extLst>
              <a:ext uri="{FF2B5EF4-FFF2-40B4-BE49-F238E27FC236}">
                <a16:creationId xmlns:a16="http://schemas.microsoft.com/office/drawing/2014/main" id="{6783429E-8CB1-4D42-B599-9071459714C8}"/>
              </a:ext>
            </a:extLst>
          </p:cNvPr>
          <p:cNvCxnSpPr>
            <a:cxnSpLocks/>
            <a:stCxn id="54284" idx="3"/>
          </p:cNvCxnSpPr>
          <p:nvPr/>
        </p:nvCxnSpPr>
        <p:spPr bwMode="auto">
          <a:xfrm>
            <a:off x="5359402" y="5675315"/>
            <a:ext cx="1211263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2" name="Text Box 59">
            <a:extLst>
              <a:ext uri="{FF2B5EF4-FFF2-40B4-BE49-F238E27FC236}">
                <a16:creationId xmlns:a16="http://schemas.microsoft.com/office/drawing/2014/main" id="{3836E524-1C29-4EF1-B775-E8AFE34BE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4454525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F3E3E"/>
                </a:solidFill>
              </a:rPr>
              <a:t> 4       7</a:t>
            </a:r>
          </a:p>
        </p:txBody>
      </p:sp>
      <p:sp>
        <p:nvSpPr>
          <p:cNvPr id="54303" name="Line 60">
            <a:extLst>
              <a:ext uri="{FF2B5EF4-FFF2-40B4-BE49-F238E27FC236}">
                <a16:creationId xmlns:a16="http://schemas.microsoft.com/office/drawing/2014/main" id="{8997758F-DEB0-4998-9BDB-3504EEEE8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1325" y="44545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4" name="Line 62">
            <a:extLst>
              <a:ext uri="{FF2B5EF4-FFF2-40B4-BE49-F238E27FC236}">
                <a16:creationId xmlns:a16="http://schemas.microsoft.com/office/drawing/2014/main" id="{95A0D429-AC8E-4B82-AF77-62B96061D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1175" y="44545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75">
            <a:extLst>
              <a:ext uri="{FF2B5EF4-FFF2-40B4-BE49-F238E27FC236}">
                <a16:creationId xmlns:a16="http://schemas.microsoft.com/office/drawing/2014/main" id="{9D002D50-5F93-4A7A-B7FC-3CF016C90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313" y="44545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Line 76">
            <a:extLst>
              <a:ext uri="{FF2B5EF4-FFF2-40B4-BE49-F238E27FC236}">
                <a16:creationId xmlns:a16="http://schemas.microsoft.com/office/drawing/2014/main" id="{9A0DE8EE-ADD6-40A3-A437-F08CB19E5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0" y="44545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Line 77">
            <a:extLst>
              <a:ext uri="{FF2B5EF4-FFF2-40B4-BE49-F238E27FC236}">
                <a16:creationId xmlns:a16="http://schemas.microsoft.com/office/drawing/2014/main" id="{2BF2ADB3-6E65-423E-B642-0FC21CC01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4775" y="44545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8" name="Line 78">
            <a:extLst>
              <a:ext uri="{FF2B5EF4-FFF2-40B4-BE49-F238E27FC236}">
                <a16:creationId xmlns:a16="http://schemas.microsoft.com/office/drawing/2014/main" id="{C11E6C23-D45C-4399-932C-CC36FF384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44545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Line 70">
            <a:extLst>
              <a:ext uri="{FF2B5EF4-FFF2-40B4-BE49-F238E27FC236}">
                <a16:creationId xmlns:a16="http://schemas.microsoft.com/office/drawing/2014/main" id="{05A7297A-AC75-4C82-B418-33B05C02C1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7" y="4789490"/>
            <a:ext cx="1643063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0" name="Line 70">
            <a:extLst>
              <a:ext uri="{FF2B5EF4-FFF2-40B4-BE49-F238E27FC236}">
                <a16:creationId xmlns:a16="http://schemas.microsoft.com/office/drawing/2014/main" id="{DE576E30-2499-411F-8ACB-C552A2A49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377" y="4840290"/>
            <a:ext cx="2066925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1" name="TextBox 69">
            <a:extLst>
              <a:ext uri="{FF2B5EF4-FFF2-40B4-BE49-F238E27FC236}">
                <a16:creationId xmlns:a16="http://schemas.microsoft.com/office/drawing/2014/main" id="{4363D789-4780-491E-9277-E8E1953BC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18938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4312" name="TextBox 83">
            <a:extLst>
              <a:ext uri="{FF2B5EF4-FFF2-40B4-BE49-F238E27FC236}">
                <a16:creationId xmlns:a16="http://schemas.microsoft.com/office/drawing/2014/main" id="{84279F4D-69DC-4CD6-95F6-FC5D6C13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18938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4313" name="Text Box 59">
            <a:extLst>
              <a:ext uri="{FF2B5EF4-FFF2-40B4-BE49-F238E27FC236}">
                <a16:creationId xmlns:a16="http://schemas.microsoft.com/office/drawing/2014/main" id="{66D08E50-F1CC-4CF7-B3F4-A7C61C211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183356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7     8     13</a:t>
            </a:r>
          </a:p>
        </p:txBody>
      </p:sp>
      <p:sp>
        <p:nvSpPr>
          <p:cNvPr id="54314" name="Line 60">
            <a:extLst>
              <a:ext uri="{FF2B5EF4-FFF2-40B4-BE49-F238E27FC236}">
                <a16:creationId xmlns:a16="http://schemas.microsoft.com/office/drawing/2014/main" id="{F988DA61-396D-4BFD-9062-387225BDD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8700" y="18335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5" name="Line 62">
            <a:extLst>
              <a:ext uri="{FF2B5EF4-FFF2-40B4-BE49-F238E27FC236}">
                <a16:creationId xmlns:a16="http://schemas.microsoft.com/office/drawing/2014/main" id="{43B06D71-7E42-4C30-B472-660EEE43A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8550" y="18335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6" name="Line 75">
            <a:extLst>
              <a:ext uri="{FF2B5EF4-FFF2-40B4-BE49-F238E27FC236}">
                <a16:creationId xmlns:a16="http://schemas.microsoft.com/office/drawing/2014/main" id="{70133DF1-5C31-43E2-886E-B9FAF7DEF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3838" y="18335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7" name="Line 76">
            <a:extLst>
              <a:ext uri="{FF2B5EF4-FFF2-40B4-BE49-F238E27FC236}">
                <a16:creationId xmlns:a16="http://schemas.microsoft.com/office/drawing/2014/main" id="{C8035675-613E-49B1-9EE2-F7A2C8440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18335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8" name="Line 77">
            <a:extLst>
              <a:ext uri="{FF2B5EF4-FFF2-40B4-BE49-F238E27FC236}">
                <a16:creationId xmlns:a16="http://schemas.microsoft.com/office/drawing/2014/main" id="{0A93A981-C49F-4685-8EBE-1F85709FB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9300" y="18335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9" name="Line 78">
            <a:extLst>
              <a:ext uri="{FF2B5EF4-FFF2-40B4-BE49-F238E27FC236}">
                <a16:creationId xmlns:a16="http://schemas.microsoft.com/office/drawing/2014/main" id="{EDCFB2A1-9E27-4E78-9B99-477639D6F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738" y="18335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0" name="Line 85">
            <a:extLst>
              <a:ext uri="{FF2B5EF4-FFF2-40B4-BE49-F238E27FC236}">
                <a16:creationId xmlns:a16="http://schemas.microsoft.com/office/drawing/2014/main" id="{639B7582-68F9-4C82-BE9B-A9BED06CD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1702" y="2038350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1" name="Line 52">
            <a:extLst>
              <a:ext uri="{FF2B5EF4-FFF2-40B4-BE49-F238E27FC236}">
                <a16:creationId xmlns:a16="http://schemas.microsoft.com/office/drawing/2014/main" id="{78953C31-AA60-4B75-AA59-90CADEA3B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5213" y="211296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2" name="TextBox 69">
            <a:extLst>
              <a:ext uri="{FF2B5EF4-FFF2-40B4-BE49-F238E27FC236}">
                <a16:creationId xmlns:a16="http://schemas.microsoft.com/office/drawing/2014/main" id="{A6618005-E7C1-401C-90B5-5D96936FA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13" y="1909763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4323" name="TextBox 83">
            <a:extLst>
              <a:ext uri="{FF2B5EF4-FFF2-40B4-BE49-F238E27FC236}">
                <a16:creationId xmlns:a16="http://schemas.microsoft.com/office/drawing/2014/main" id="{388C25AA-4530-4119-913C-EBEA0250D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1893888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4324" name="Text Box 59">
            <a:extLst>
              <a:ext uri="{FF2B5EF4-FFF2-40B4-BE49-F238E27FC236}">
                <a16:creationId xmlns:a16="http://schemas.microsoft.com/office/drawing/2014/main" id="{43A8F3BB-358B-4655-A44D-F6F64158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113" y="183356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7     8</a:t>
            </a:r>
            <a:endParaRPr lang="en-US" altLang="en-US" sz="1700" b="1">
              <a:solidFill>
                <a:srgbClr val="3366FF"/>
              </a:solidFill>
            </a:endParaRPr>
          </a:p>
        </p:txBody>
      </p:sp>
      <p:sp>
        <p:nvSpPr>
          <p:cNvPr id="54325" name="Line 60">
            <a:extLst>
              <a:ext uri="{FF2B5EF4-FFF2-40B4-BE49-F238E27FC236}">
                <a16:creationId xmlns:a16="http://schemas.microsoft.com/office/drawing/2014/main" id="{FDDCCA3C-64E4-4B7E-952C-8DF8F2225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8335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6" name="Line 62">
            <a:extLst>
              <a:ext uri="{FF2B5EF4-FFF2-40B4-BE49-F238E27FC236}">
                <a16:creationId xmlns:a16="http://schemas.microsoft.com/office/drawing/2014/main" id="{A94E87F3-4234-4956-90F7-CF22F0D62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18335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7" name="Line 75">
            <a:extLst>
              <a:ext uri="{FF2B5EF4-FFF2-40B4-BE49-F238E27FC236}">
                <a16:creationId xmlns:a16="http://schemas.microsoft.com/office/drawing/2014/main" id="{E51B04CD-BE6D-41C8-8CA5-54289E4DD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0" y="18335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8" name="Line 76">
            <a:extLst>
              <a:ext uri="{FF2B5EF4-FFF2-40B4-BE49-F238E27FC236}">
                <a16:creationId xmlns:a16="http://schemas.microsoft.com/office/drawing/2014/main" id="{336D67D2-646F-4601-A006-58E032281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5688" y="18335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9" name="Line 77">
            <a:extLst>
              <a:ext uri="{FF2B5EF4-FFF2-40B4-BE49-F238E27FC236}">
                <a16:creationId xmlns:a16="http://schemas.microsoft.com/office/drawing/2014/main" id="{A15D82F0-48E5-40CA-89D3-C8310AC44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713" y="18335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0" name="Line 78">
            <a:extLst>
              <a:ext uri="{FF2B5EF4-FFF2-40B4-BE49-F238E27FC236}">
                <a16:creationId xmlns:a16="http://schemas.microsoft.com/office/drawing/2014/main" id="{C0F8F62B-83A4-41D4-8027-F5EA26E4B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18335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1" name="Line 85">
            <a:extLst>
              <a:ext uri="{FF2B5EF4-FFF2-40B4-BE49-F238E27FC236}">
                <a16:creationId xmlns:a16="http://schemas.microsoft.com/office/drawing/2014/main" id="{E3229C3F-69C0-4355-A05B-C3DF7C2E0A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8613" y="2033588"/>
            <a:ext cx="303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2" name="Arrow: Right 4">
            <a:extLst>
              <a:ext uri="{FF2B5EF4-FFF2-40B4-BE49-F238E27FC236}">
                <a16:creationId xmlns:a16="http://schemas.microsoft.com/office/drawing/2014/main" id="{B7674899-3D96-451E-9653-DEA7F25D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2" y="1841500"/>
            <a:ext cx="409575" cy="306388"/>
          </a:xfrm>
          <a:prstGeom prst="rightArrow">
            <a:avLst>
              <a:gd name="adj1" fmla="val 50000"/>
              <a:gd name="adj2" fmla="val 50055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solidFill>
                <a:srgbClr val="CF3E3E"/>
              </a:solidFill>
            </a:endParaRPr>
          </a:p>
        </p:txBody>
      </p:sp>
      <p:sp>
        <p:nvSpPr>
          <p:cNvPr id="54333" name="TextBox 69">
            <a:extLst>
              <a:ext uri="{FF2B5EF4-FFF2-40B4-BE49-F238E27FC236}">
                <a16:creationId xmlns:a16="http://schemas.microsoft.com/office/drawing/2014/main" id="{CC100E44-AED9-4699-B5AE-09BB65DE3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188912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4334" name="TextBox 83">
            <a:extLst>
              <a:ext uri="{FF2B5EF4-FFF2-40B4-BE49-F238E27FC236}">
                <a16:creationId xmlns:a16="http://schemas.microsoft.com/office/drawing/2014/main" id="{B814C723-FAED-431E-BD1D-DA82A7605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88912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4335" name="Text Box 59">
            <a:extLst>
              <a:ext uri="{FF2B5EF4-FFF2-40B4-BE49-F238E27FC236}">
                <a16:creationId xmlns:a16="http://schemas.microsoft.com/office/drawing/2014/main" id="{6A9B21A8-2C56-4E63-BE6F-C6BB874BC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1828800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13</a:t>
            </a:r>
          </a:p>
        </p:txBody>
      </p:sp>
      <p:sp>
        <p:nvSpPr>
          <p:cNvPr id="54336" name="Line 60">
            <a:extLst>
              <a:ext uri="{FF2B5EF4-FFF2-40B4-BE49-F238E27FC236}">
                <a16:creationId xmlns:a16="http://schemas.microsoft.com/office/drawing/2014/main" id="{E3E0CAD6-D4AD-4A44-A611-D20DAEC8D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6000" y="1828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7" name="Line 62">
            <a:extLst>
              <a:ext uri="{FF2B5EF4-FFF2-40B4-BE49-F238E27FC236}">
                <a16:creationId xmlns:a16="http://schemas.microsoft.com/office/drawing/2014/main" id="{F42DD8D3-1E38-4426-942B-D84E36C89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1828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8" name="Line 75">
            <a:extLst>
              <a:ext uri="{FF2B5EF4-FFF2-40B4-BE49-F238E27FC236}">
                <a16:creationId xmlns:a16="http://schemas.microsoft.com/office/drawing/2014/main" id="{9799BDF7-9339-4DAA-963C-519B6D663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1828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9" name="Line 76">
            <a:extLst>
              <a:ext uri="{FF2B5EF4-FFF2-40B4-BE49-F238E27FC236}">
                <a16:creationId xmlns:a16="http://schemas.microsoft.com/office/drawing/2014/main" id="{408E9E70-D426-47A1-9C48-E71885F14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1828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0" name="Line 77">
            <a:extLst>
              <a:ext uri="{FF2B5EF4-FFF2-40B4-BE49-F238E27FC236}">
                <a16:creationId xmlns:a16="http://schemas.microsoft.com/office/drawing/2014/main" id="{BD76E20D-C36C-4404-9E5A-97DEBA1B6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6600" y="1828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1" name="Line 78">
            <a:extLst>
              <a:ext uri="{FF2B5EF4-FFF2-40B4-BE49-F238E27FC236}">
                <a16:creationId xmlns:a16="http://schemas.microsoft.com/office/drawing/2014/main" id="{A0AEE174-0920-4248-B554-B888FA868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038" y="1828800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2" name="Line 85">
            <a:extLst>
              <a:ext uri="{FF2B5EF4-FFF2-40B4-BE49-F238E27FC236}">
                <a16:creationId xmlns:a16="http://schemas.microsoft.com/office/drawing/2014/main" id="{F517D407-FE73-4BB2-808B-BA99E31EF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002" y="2033588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3" name="TextBox 230">
            <a:extLst>
              <a:ext uri="{FF2B5EF4-FFF2-40B4-BE49-F238E27FC236}">
                <a16:creationId xmlns:a16="http://schemas.microsoft.com/office/drawing/2014/main" id="{757B0B9C-849B-46CF-8AE3-54F55AC3D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1857377"/>
            <a:ext cx="1757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Merge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54344" name="Line 52">
            <a:extLst>
              <a:ext uri="{FF2B5EF4-FFF2-40B4-BE49-F238E27FC236}">
                <a16:creationId xmlns:a16="http://schemas.microsoft.com/office/drawing/2014/main" id="{C2850943-B9E5-4867-B6FF-A8E8CFDA9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6738" y="211296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5" name="Line 52">
            <a:extLst>
              <a:ext uri="{FF2B5EF4-FFF2-40B4-BE49-F238E27FC236}">
                <a16:creationId xmlns:a16="http://schemas.microsoft.com/office/drawing/2014/main" id="{10EC14BE-1802-4F44-BA52-09CEA2766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925" y="211296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6" name="Line 52">
            <a:extLst>
              <a:ext uri="{FF2B5EF4-FFF2-40B4-BE49-F238E27FC236}">
                <a16:creationId xmlns:a16="http://schemas.microsoft.com/office/drawing/2014/main" id="{4DD5E5F2-2C4D-4BFA-9658-D44069483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0825" y="2136775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7" name="Line 52">
            <a:extLst>
              <a:ext uri="{FF2B5EF4-FFF2-40B4-BE49-F238E27FC236}">
                <a16:creationId xmlns:a16="http://schemas.microsoft.com/office/drawing/2014/main" id="{EE1CB106-26DD-4F8B-9327-D156E072E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5813" y="216693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8" name="TextBox 69">
            <a:extLst>
              <a:ext uri="{FF2B5EF4-FFF2-40B4-BE49-F238E27FC236}">
                <a16:creationId xmlns:a16="http://schemas.microsoft.com/office/drawing/2014/main" id="{EE07EDBD-0285-4170-A258-48D2D38EB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5863" y="1897063"/>
            <a:ext cx="3048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4349" name="TextBox 230">
            <a:extLst>
              <a:ext uri="{FF2B5EF4-FFF2-40B4-BE49-F238E27FC236}">
                <a16:creationId xmlns:a16="http://schemas.microsoft.com/office/drawing/2014/main" id="{DBD568F5-B6D5-4662-BA4B-230726DA7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2959102"/>
            <a:ext cx="7054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We can’t borrow a node from the left subtree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54350" name="Line 52">
            <a:extLst>
              <a:ext uri="{FF2B5EF4-FFF2-40B4-BE49-F238E27FC236}">
                <a16:creationId xmlns:a16="http://schemas.microsoft.com/office/drawing/2014/main" id="{E357452D-EDAA-4268-B1FE-535F680B0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175" y="2084388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1" name="TextBox 69">
            <a:extLst>
              <a:ext uri="{FF2B5EF4-FFF2-40B4-BE49-F238E27FC236}">
                <a16:creationId xmlns:a16="http://schemas.microsoft.com/office/drawing/2014/main" id="{5030DAAC-4857-4320-925C-B5174D40F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3" y="3705227"/>
            <a:ext cx="304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/>
              <a:t>X</a:t>
            </a:r>
          </a:p>
        </p:txBody>
      </p:sp>
      <p:sp>
        <p:nvSpPr>
          <p:cNvPr id="54352" name="Arrow: Right 4">
            <a:extLst>
              <a:ext uri="{FF2B5EF4-FFF2-40B4-BE49-F238E27FC236}">
                <a16:creationId xmlns:a16="http://schemas.microsoft.com/office/drawing/2014/main" id="{1BB67F8A-A5BF-4D42-A911-1C351951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2" y="3636965"/>
            <a:ext cx="411163" cy="306387"/>
          </a:xfrm>
          <a:prstGeom prst="rightArrow">
            <a:avLst>
              <a:gd name="adj1" fmla="val 50000"/>
              <a:gd name="adj2" fmla="val 50249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solidFill>
                <a:srgbClr val="CF3E3E"/>
              </a:solidFill>
            </a:endParaRPr>
          </a:p>
        </p:txBody>
      </p:sp>
      <p:sp>
        <p:nvSpPr>
          <p:cNvPr id="54353" name="Line 85">
            <a:extLst>
              <a:ext uri="{FF2B5EF4-FFF2-40B4-BE49-F238E27FC236}">
                <a16:creationId xmlns:a16="http://schemas.microsoft.com/office/drawing/2014/main" id="{6C85272D-4245-4444-B9C2-ED1A49055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802" y="3829050"/>
            <a:ext cx="284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4" name="TextBox 339">
            <a:extLst>
              <a:ext uri="{FF2B5EF4-FFF2-40B4-BE49-F238E27FC236}">
                <a16:creationId xmlns:a16="http://schemas.microsoft.com/office/drawing/2014/main" id="{4EC778EA-01B0-451B-A8D9-141F1752E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2" y="3652838"/>
            <a:ext cx="2290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Merge the root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54355" name="Line 52">
            <a:extLst>
              <a:ext uri="{FF2B5EF4-FFF2-40B4-BE49-F238E27FC236}">
                <a16:creationId xmlns:a16="http://schemas.microsoft.com/office/drawing/2014/main" id="{52D1F627-2EE6-46B2-8294-E62BBD0E7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875" y="58166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6" name="Line 52">
            <a:extLst>
              <a:ext uri="{FF2B5EF4-FFF2-40B4-BE49-F238E27FC236}">
                <a16:creationId xmlns:a16="http://schemas.microsoft.com/office/drawing/2014/main" id="{A2A9C282-BEE2-443A-9630-082F06E10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58166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7" name="Line 52">
            <a:extLst>
              <a:ext uri="{FF2B5EF4-FFF2-40B4-BE49-F238E27FC236}">
                <a16:creationId xmlns:a16="http://schemas.microsoft.com/office/drawing/2014/main" id="{EE4F7602-3260-4EC1-839D-DF7FC601E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58420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8" name="Line 52">
            <a:extLst>
              <a:ext uri="{FF2B5EF4-FFF2-40B4-BE49-F238E27FC236}">
                <a16:creationId xmlns:a16="http://schemas.microsoft.com/office/drawing/2014/main" id="{C65CCCEC-8EAC-49F7-B043-8E66AB2F3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5" y="58166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9" name="Line 52">
            <a:extLst>
              <a:ext uri="{FF2B5EF4-FFF2-40B4-BE49-F238E27FC236}">
                <a16:creationId xmlns:a16="http://schemas.microsoft.com/office/drawing/2014/main" id="{ECC81002-975D-42F2-81B0-332BA219C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5765800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0" name="Line 52">
            <a:extLst>
              <a:ext uri="{FF2B5EF4-FFF2-40B4-BE49-F238E27FC236}">
                <a16:creationId xmlns:a16="http://schemas.microsoft.com/office/drawing/2014/main" id="{B989830B-29B0-45F2-820C-5252CB898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6275" y="580866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1" name="Line 52">
            <a:extLst>
              <a:ext uri="{FF2B5EF4-FFF2-40B4-BE49-F238E27FC236}">
                <a16:creationId xmlns:a16="http://schemas.microsoft.com/office/drawing/2014/main" id="{E8D01A77-C08E-4170-B442-53F60BDCA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825" y="5783263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2" name="Line 52">
            <a:extLst>
              <a:ext uri="{FF2B5EF4-FFF2-40B4-BE49-F238E27FC236}">
                <a16:creationId xmlns:a16="http://schemas.microsoft.com/office/drawing/2014/main" id="{D58A8AB7-FF3A-4708-8892-89B59FF1B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325" y="5788025"/>
            <a:ext cx="6350" cy="330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3" name="Line 70">
            <a:extLst>
              <a:ext uri="{FF2B5EF4-FFF2-40B4-BE49-F238E27FC236}">
                <a16:creationId xmlns:a16="http://schemas.microsoft.com/office/drawing/2014/main" id="{97B2B3BE-1104-4D8A-A6FF-3788190885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3227" y="4779963"/>
            <a:ext cx="53975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4" name="Text Box 59">
            <a:extLst>
              <a:ext uri="{FF2B5EF4-FFF2-40B4-BE49-F238E27FC236}">
                <a16:creationId xmlns:a16="http://schemas.microsoft.com/office/drawing/2014/main" id="{93B2C8EB-BA5C-4667-AD63-8FE4054AC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5" y="3590925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4       7</a:t>
            </a:r>
          </a:p>
        </p:txBody>
      </p:sp>
      <p:sp>
        <p:nvSpPr>
          <p:cNvPr id="54365" name="Line 60">
            <a:extLst>
              <a:ext uri="{FF2B5EF4-FFF2-40B4-BE49-F238E27FC236}">
                <a16:creationId xmlns:a16="http://schemas.microsoft.com/office/drawing/2014/main" id="{D3E31FA3-A3B8-4697-A30C-3C2D03031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775" y="35909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6" name="Line 62">
            <a:extLst>
              <a:ext uri="{FF2B5EF4-FFF2-40B4-BE49-F238E27FC236}">
                <a16:creationId xmlns:a16="http://schemas.microsoft.com/office/drawing/2014/main" id="{C5D5D744-E005-4281-92C3-618BDF0D6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3625" y="35909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7" name="Line 75">
            <a:extLst>
              <a:ext uri="{FF2B5EF4-FFF2-40B4-BE49-F238E27FC236}">
                <a16:creationId xmlns:a16="http://schemas.microsoft.com/office/drawing/2014/main" id="{208585D4-B869-4D15-B95A-CAE226DA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3" y="35909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8" name="Line 76">
            <a:extLst>
              <a:ext uri="{FF2B5EF4-FFF2-40B4-BE49-F238E27FC236}">
                <a16:creationId xmlns:a16="http://schemas.microsoft.com/office/drawing/2014/main" id="{8C736DDB-A485-4C7F-A044-C0B00D459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3200" y="35909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9" name="Line 77">
            <a:extLst>
              <a:ext uri="{FF2B5EF4-FFF2-40B4-BE49-F238E27FC236}">
                <a16:creationId xmlns:a16="http://schemas.microsoft.com/office/drawing/2014/main" id="{4F6A9758-A236-4653-B33E-59F515D58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7225" y="35909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0" name="Line 78">
            <a:extLst>
              <a:ext uri="{FF2B5EF4-FFF2-40B4-BE49-F238E27FC236}">
                <a16:creationId xmlns:a16="http://schemas.microsoft.com/office/drawing/2014/main" id="{E901F089-AEDB-4CC0-A416-B62094A73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425" y="3590925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1" name="Text Box 59">
            <a:extLst>
              <a:ext uri="{FF2B5EF4-FFF2-40B4-BE49-F238E27FC236}">
                <a16:creationId xmlns:a16="http://schemas.microsoft.com/office/drawing/2014/main" id="{264A3466-B6D1-4C4F-91BA-17F270CD3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75" y="370046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/>
              <a:t> </a:t>
            </a:r>
            <a:r>
              <a:rPr lang="en-US" altLang="en-US" sz="1700" b="1">
                <a:solidFill>
                  <a:srgbClr val="CF3E3E"/>
                </a:solidFill>
              </a:rPr>
              <a:t>4</a:t>
            </a:r>
          </a:p>
        </p:txBody>
      </p:sp>
      <p:sp>
        <p:nvSpPr>
          <p:cNvPr id="54372" name="Line 60">
            <a:extLst>
              <a:ext uri="{FF2B5EF4-FFF2-40B4-BE49-F238E27FC236}">
                <a16:creationId xmlns:a16="http://schemas.microsoft.com/office/drawing/2014/main" id="{E21A5F88-E83D-49B4-AF10-04E94262F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8625" y="3700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3" name="Line 62">
            <a:extLst>
              <a:ext uri="{FF2B5EF4-FFF2-40B4-BE49-F238E27FC236}">
                <a16:creationId xmlns:a16="http://schemas.microsoft.com/office/drawing/2014/main" id="{CA62DBD3-F510-4F68-A0E4-23C924A9E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8475" y="3700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4" name="Line 75">
            <a:extLst>
              <a:ext uri="{FF2B5EF4-FFF2-40B4-BE49-F238E27FC236}">
                <a16:creationId xmlns:a16="http://schemas.microsoft.com/office/drawing/2014/main" id="{026FE47A-3500-47E7-8F4A-7D01860EA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613" y="3700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5" name="Line 76">
            <a:extLst>
              <a:ext uri="{FF2B5EF4-FFF2-40B4-BE49-F238E27FC236}">
                <a16:creationId xmlns:a16="http://schemas.microsoft.com/office/drawing/2014/main" id="{7FC490E3-41AE-43B0-A74C-377ECA25B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050" y="3700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6" name="Line 77">
            <a:extLst>
              <a:ext uri="{FF2B5EF4-FFF2-40B4-BE49-F238E27FC236}">
                <a16:creationId xmlns:a16="http://schemas.microsoft.com/office/drawing/2014/main" id="{0CBE4446-4250-410F-A07E-E4654C609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3700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7" name="Line 78">
            <a:extLst>
              <a:ext uri="{FF2B5EF4-FFF2-40B4-BE49-F238E27FC236}">
                <a16:creationId xmlns:a16="http://schemas.microsoft.com/office/drawing/2014/main" id="{613EA7F9-0D72-49C5-ADB1-42D72AAAD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1275" y="37004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78" name="Text Box 59">
            <a:extLst>
              <a:ext uri="{FF2B5EF4-FFF2-40B4-BE49-F238E27FC236}">
                <a16:creationId xmlns:a16="http://schemas.microsoft.com/office/drawing/2014/main" id="{1B63C09F-BFEA-43EA-AC49-86A1AF3D9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687763"/>
            <a:ext cx="1524000" cy="38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F3E3E"/>
                </a:solidFill>
              </a:rPr>
              <a:t>  7</a:t>
            </a:r>
          </a:p>
        </p:txBody>
      </p:sp>
      <p:sp>
        <p:nvSpPr>
          <p:cNvPr id="54379" name="Line 60">
            <a:extLst>
              <a:ext uri="{FF2B5EF4-FFF2-40B4-BE49-F238E27FC236}">
                <a16:creationId xmlns:a16="http://schemas.microsoft.com/office/drawing/2014/main" id="{411FF161-43CD-4D62-8790-1364E3241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0" y="36877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0" name="Line 62">
            <a:extLst>
              <a:ext uri="{FF2B5EF4-FFF2-40B4-BE49-F238E27FC236}">
                <a16:creationId xmlns:a16="http://schemas.microsoft.com/office/drawing/2014/main" id="{D78A6516-4EF7-4773-BC05-891D6A961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6877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1" name="Line 75">
            <a:extLst>
              <a:ext uri="{FF2B5EF4-FFF2-40B4-BE49-F238E27FC236}">
                <a16:creationId xmlns:a16="http://schemas.microsoft.com/office/drawing/2014/main" id="{EED63BA6-9CE3-4939-B54B-C1DBEFD2B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8738" y="36877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2" name="Line 76">
            <a:extLst>
              <a:ext uri="{FF2B5EF4-FFF2-40B4-BE49-F238E27FC236}">
                <a16:creationId xmlns:a16="http://schemas.microsoft.com/office/drawing/2014/main" id="{B0BD1CDB-5C98-4DE1-942B-D23610C8F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0175" y="36877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3" name="Line 77">
            <a:extLst>
              <a:ext uri="{FF2B5EF4-FFF2-40B4-BE49-F238E27FC236}">
                <a16:creationId xmlns:a16="http://schemas.microsoft.com/office/drawing/2014/main" id="{3FDF404E-35BD-4510-9BF1-01FBD3489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0" y="36877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4" name="Line 78">
            <a:extLst>
              <a:ext uri="{FF2B5EF4-FFF2-40B4-BE49-F238E27FC236}">
                <a16:creationId xmlns:a16="http://schemas.microsoft.com/office/drawing/2014/main" id="{017A185F-016A-44C7-83BD-9BED61BCD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687763"/>
            <a:ext cx="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3F2CE14B-4647-4D35-8F3C-76EAB731B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Multiple-Key Access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6345FBE4-3FBB-4853-BD83-4C8827897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9602" y="1447800"/>
            <a:ext cx="4481513" cy="4572000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 sz="2600"/>
              <a:t>Index only on State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 sz="2600"/>
              <a:t>Index only on Birthdate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 sz="2600"/>
              <a:t>Separate indexes on State and Birthdate: </a:t>
            </a:r>
          </a:p>
          <a:p>
            <a:pPr lvl="1">
              <a:spcAft>
                <a:spcPts val="1200"/>
              </a:spcAft>
              <a:buClr>
                <a:schemeClr val="tx2"/>
              </a:buClr>
            </a:pPr>
            <a:r>
              <a:rPr lang="en-US" altLang="en-US" sz="2600"/>
              <a:t>(State or Birthday)</a:t>
            </a:r>
          </a:p>
          <a:p>
            <a:pPr>
              <a:spcAft>
                <a:spcPts val="1200"/>
              </a:spcAft>
              <a:buClr>
                <a:schemeClr val="tx2"/>
              </a:buClr>
            </a:pPr>
            <a:r>
              <a:rPr lang="en-US" altLang="en-US" sz="2600"/>
              <a:t>Index on both State and Birthdate: </a:t>
            </a:r>
          </a:p>
          <a:p>
            <a:pPr lvl="1">
              <a:spcAft>
                <a:spcPts val="600"/>
              </a:spcAft>
              <a:buClr>
                <a:schemeClr val="tx2"/>
              </a:buClr>
            </a:pPr>
            <a:r>
              <a:rPr lang="en-US" altLang="en-US" sz="2600"/>
              <a:t>(State and Birthdate)</a:t>
            </a:r>
          </a:p>
          <a:p>
            <a:pPr>
              <a:buClr>
                <a:schemeClr val="tx2"/>
              </a:buClr>
            </a:pPr>
            <a:endParaRPr lang="en-US" altLang="en-US" sz="2600"/>
          </a:p>
          <a:p>
            <a:pPr>
              <a:buClr>
                <a:schemeClr val="tx2"/>
              </a:buClr>
            </a:pPr>
            <a:endParaRPr lang="en-US" altLang="en-US" sz="2600"/>
          </a:p>
        </p:txBody>
      </p:sp>
      <p:sp>
        <p:nvSpPr>
          <p:cNvPr id="55299" name="Text Box 4">
            <a:extLst>
              <a:ext uri="{FF2B5EF4-FFF2-40B4-BE49-F238E27FC236}">
                <a16:creationId xmlns:a16="http://schemas.microsoft.com/office/drawing/2014/main" id="{35A5294C-459A-499E-A43F-1E35B581C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4038600" cy="244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altLang="en-US" sz="2200">
                <a:solidFill>
                  <a:schemeClr val="accent1"/>
                </a:solidFill>
              </a:rPr>
              <a:t>Select name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>
                <a:solidFill>
                  <a:schemeClr val="accent1"/>
                </a:solidFill>
              </a:rPr>
              <a:t>From Student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>
                <a:solidFill>
                  <a:schemeClr val="accent1"/>
                </a:solidFill>
              </a:rPr>
              <a:t>Where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>
                <a:solidFill>
                  <a:schemeClr val="accent1"/>
                </a:solidFill>
              </a:rPr>
              <a:t>    ((State = </a:t>
            </a:r>
            <a:r>
              <a:rPr lang="ja-JP" altLang="en-US" sz="2200">
                <a:solidFill>
                  <a:schemeClr val="accent1"/>
                </a:solidFill>
              </a:rPr>
              <a:t>‘</a:t>
            </a:r>
            <a:r>
              <a:rPr lang="en-US" altLang="ja-JP" sz="2200">
                <a:solidFill>
                  <a:schemeClr val="accent1"/>
                </a:solidFill>
              </a:rPr>
              <a:t>PA</a:t>
            </a:r>
            <a:r>
              <a:rPr lang="ja-JP" altLang="en-US" sz="2200">
                <a:solidFill>
                  <a:schemeClr val="accent1"/>
                </a:solidFill>
              </a:rPr>
              <a:t>’</a:t>
            </a:r>
            <a:r>
              <a:rPr lang="en-US" altLang="ja-JP" sz="2200">
                <a:solidFill>
                  <a:schemeClr val="accent1"/>
                </a:solidFill>
              </a:rPr>
              <a:t>) and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200">
                <a:solidFill>
                  <a:schemeClr val="accent1"/>
                </a:solidFill>
              </a:rPr>
              <a:t>     (year(Birthdate) = </a:t>
            </a:r>
            <a:r>
              <a:rPr lang="ja-JP" altLang="en-US" sz="2200">
                <a:solidFill>
                  <a:schemeClr val="accent1"/>
                </a:solidFill>
              </a:rPr>
              <a:t>‘</a:t>
            </a:r>
            <a:r>
              <a:rPr lang="en-US" altLang="ja-JP" sz="2200">
                <a:solidFill>
                  <a:schemeClr val="accent1"/>
                </a:solidFill>
              </a:rPr>
              <a:t>1992</a:t>
            </a:r>
            <a:r>
              <a:rPr lang="ja-JP" altLang="en-US" sz="2200">
                <a:solidFill>
                  <a:schemeClr val="accent1"/>
                </a:solidFill>
              </a:rPr>
              <a:t>’</a:t>
            </a:r>
            <a:r>
              <a:rPr lang="en-US" altLang="ja-JP" sz="2200">
                <a:solidFill>
                  <a:schemeClr val="accent1"/>
                </a:solidFill>
              </a:rPr>
              <a:t>));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5A6EB982-56F2-49FC-96DB-984E7FADA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Indexes on Multiple Attributes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75D25ABB-B6B1-4A4A-ADBE-F1868F111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 </a:t>
            </a:r>
            <a:r>
              <a:rPr lang="en-US" altLang="en-US" b="1" i="1"/>
              <a:t>Multiple Attribute</a:t>
            </a:r>
            <a:r>
              <a:rPr lang="en-US" altLang="en-US"/>
              <a:t> indexes use </a:t>
            </a:r>
            <a:r>
              <a:rPr lang="en-US" altLang="en-US" i="1">
                <a:latin typeface="Comic Sans MS" panose="030F0702030302020204" pitchFamily="66" charset="0"/>
              </a:rPr>
              <a:t>composite search</a:t>
            </a:r>
            <a:r>
              <a:rPr lang="en-US" altLang="en-US" i="1"/>
              <a:t> key 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Form of tuple of values: (a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 </a:t>
            </a:r>
            <a:r>
              <a:rPr lang="en-US" altLang="en-US"/>
              <a:t>, …, a</a:t>
            </a:r>
            <a:r>
              <a:rPr lang="en-US" altLang="en-US" baseline="-25000"/>
              <a:t>n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altLang="en-US" i="1"/>
              <a:t>Lexicographical ordering on tuples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/>
              <a:t>    (a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 </a:t>
            </a:r>
            <a:r>
              <a:rPr lang="en-US" altLang="en-US"/>
              <a:t>) &lt; (b</a:t>
            </a:r>
            <a:r>
              <a:rPr lang="en-US" altLang="en-US" baseline="-25000"/>
              <a:t>1</a:t>
            </a:r>
            <a:r>
              <a:rPr lang="en-US" altLang="en-US"/>
              <a:t>, b</a:t>
            </a:r>
            <a:r>
              <a:rPr lang="en-US" altLang="en-US" baseline="-25000"/>
              <a:t>2 </a:t>
            </a:r>
            <a:r>
              <a:rPr lang="en-US" altLang="en-US"/>
              <a:t>) </a:t>
            </a:r>
            <a:r>
              <a:rPr lang="en-US" altLang="en-US" b="1">
                <a:sym typeface="Symbol" panose="05050102010706020507" pitchFamily="18" charset="2"/>
              </a:rPr>
              <a:t>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(a</a:t>
            </a:r>
            <a:r>
              <a:rPr lang="en-US" altLang="en-US" baseline="-25000"/>
              <a:t>1</a:t>
            </a:r>
            <a:r>
              <a:rPr lang="en-US" altLang="en-US"/>
              <a:t>&lt; b</a:t>
            </a:r>
            <a:r>
              <a:rPr lang="en-US" altLang="en-US" baseline="-25000"/>
              <a:t>1 </a:t>
            </a:r>
            <a:r>
              <a:rPr lang="en-US" altLang="en-US"/>
              <a:t>) </a:t>
            </a:r>
            <a:r>
              <a:rPr lang="en-US" altLang="en-US" b="1">
                <a:sym typeface="Symbol" panose="05050102010706020507" pitchFamily="18" charset="2"/>
              </a:rPr>
              <a:t></a:t>
            </a:r>
            <a:r>
              <a:rPr lang="en-US" altLang="en-US"/>
              <a:t> ((a</a:t>
            </a:r>
            <a:r>
              <a:rPr lang="en-US" altLang="en-US" baseline="-25000"/>
              <a:t>1</a:t>
            </a:r>
            <a:r>
              <a:rPr lang="en-US" altLang="en-US"/>
              <a:t>=b</a:t>
            </a:r>
            <a:r>
              <a:rPr lang="en-US" altLang="en-US" baseline="-25000"/>
              <a:t>1 </a:t>
            </a:r>
            <a:r>
              <a:rPr lang="en-US" altLang="en-US"/>
              <a:t>) </a:t>
            </a:r>
            <a:r>
              <a:rPr lang="en-US" altLang="en-US" b="1">
                <a:sym typeface="Symbol" panose="05050102010706020507" pitchFamily="18" charset="2"/>
              </a:rPr>
              <a:t>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(a</a:t>
            </a:r>
            <a:r>
              <a:rPr lang="en-US" altLang="en-US" baseline="-25000"/>
              <a:t>2</a:t>
            </a:r>
            <a:r>
              <a:rPr lang="en-US" altLang="en-US"/>
              <a:t>&lt; b</a:t>
            </a:r>
            <a:r>
              <a:rPr lang="en-US" altLang="en-US" baseline="-25000"/>
              <a:t>2 </a:t>
            </a:r>
            <a:r>
              <a:rPr lang="en-US" altLang="en-US"/>
              <a:t>))</a:t>
            </a:r>
            <a:endParaRPr lang="en-US" altLang="en-US" i="1"/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altLang="en-US"/>
              <a:t>E.g., (State, Birthday): 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sz="2200"/>
              <a:t>(MA, 91), (MA, 95), (NJ, 90), (NJ, 91) (PA, 90), (PA, 93)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endParaRPr lang="en-US" altLang="en-US" sz="80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altLang="en-US"/>
              <a:t>What about comparison conditions (range queries)?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           </a:t>
            </a:r>
            <a:r>
              <a:rPr lang="en-US" altLang="en-US" sz="2200">
                <a:solidFill>
                  <a:schemeClr val="accent1"/>
                </a:solidFill>
              </a:rPr>
              <a:t>Select name From Student 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sz="2200">
                <a:solidFill>
                  <a:schemeClr val="accent1"/>
                </a:solidFill>
              </a:rPr>
              <a:t>            Where ((State = </a:t>
            </a:r>
            <a:r>
              <a:rPr lang="ja-JP" altLang="en-US" sz="2200">
                <a:solidFill>
                  <a:schemeClr val="accent1"/>
                </a:solidFill>
              </a:rPr>
              <a:t>‘</a:t>
            </a:r>
            <a:r>
              <a:rPr lang="en-US" altLang="ja-JP" sz="2200">
                <a:solidFill>
                  <a:schemeClr val="accent1"/>
                </a:solidFill>
              </a:rPr>
              <a:t>PA</a:t>
            </a:r>
            <a:r>
              <a:rPr lang="ja-JP" altLang="en-US" sz="2200">
                <a:solidFill>
                  <a:schemeClr val="accent1"/>
                </a:solidFill>
              </a:rPr>
              <a:t>’</a:t>
            </a:r>
            <a:r>
              <a:rPr lang="en-US" altLang="ja-JP" sz="2200">
                <a:solidFill>
                  <a:schemeClr val="accent1"/>
                </a:solidFill>
              </a:rPr>
              <a:t>) and  </a:t>
            </a:r>
            <a:r>
              <a:rPr lang="en-US" altLang="en-US" sz="2200">
                <a:solidFill>
                  <a:schemeClr val="accent1"/>
                </a:solidFill>
              </a:rPr>
              <a:t>(year(Birthdate) &lt; </a:t>
            </a:r>
            <a:r>
              <a:rPr lang="ja-JP" altLang="en-US" sz="2200">
                <a:solidFill>
                  <a:schemeClr val="accent1"/>
                </a:solidFill>
              </a:rPr>
              <a:t>‘</a:t>
            </a:r>
            <a:r>
              <a:rPr lang="en-US" altLang="ja-JP" sz="2200">
                <a:solidFill>
                  <a:schemeClr val="accent1"/>
                </a:solidFill>
              </a:rPr>
              <a:t>1992</a:t>
            </a:r>
            <a:r>
              <a:rPr lang="ja-JP" altLang="en-US" sz="2200">
                <a:solidFill>
                  <a:schemeClr val="accent1"/>
                </a:solidFill>
              </a:rPr>
              <a:t>’</a:t>
            </a:r>
            <a:r>
              <a:rPr lang="en-US" altLang="ja-JP" sz="2200">
                <a:solidFill>
                  <a:schemeClr val="accent1"/>
                </a:solidFill>
              </a:rPr>
              <a:t>));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endParaRPr lang="en-US" altLang="ja-JP" sz="120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sz="2200"/>
              <a:t>Or        </a:t>
            </a:r>
            <a:r>
              <a:rPr lang="en-US" altLang="en-US" sz="2200">
                <a:solidFill>
                  <a:schemeClr val="accent1"/>
                </a:solidFill>
              </a:rPr>
              <a:t>Select name From Student 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 sz="2200">
                <a:solidFill>
                  <a:schemeClr val="accent1"/>
                </a:solidFill>
              </a:rPr>
              <a:t>             Where ((year(Birthdate) = </a:t>
            </a:r>
            <a:r>
              <a:rPr lang="ja-JP" altLang="en-US" sz="2200">
                <a:solidFill>
                  <a:schemeClr val="accent1"/>
                </a:solidFill>
              </a:rPr>
              <a:t>‘</a:t>
            </a:r>
            <a:r>
              <a:rPr lang="en-US" altLang="ja-JP" sz="2200">
                <a:solidFill>
                  <a:schemeClr val="accent1"/>
                </a:solidFill>
              </a:rPr>
              <a:t>1992</a:t>
            </a:r>
            <a:r>
              <a:rPr lang="ja-JP" altLang="en-US" sz="2200">
                <a:solidFill>
                  <a:schemeClr val="accent1"/>
                </a:solidFill>
              </a:rPr>
              <a:t>’</a:t>
            </a:r>
            <a:r>
              <a:rPr lang="en-US" altLang="ja-JP" sz="2200">
                <a:solidFill>
                  <a:schemeClr val="accent1"/>
                </a:solidFill>
              </a:rPr>
              <a:t>) and  </a:t>
            </a:r>
            <a:r>
              <a:rPr lang="en-US" altLang="en-US" sz="2200">
                <a:solidFill>
                  <a:schemeClr val="accent1"/>
                </a:solidFill>
              </a:rPr>
              <a:t>(State &lt; </a:t>
            </a:r>
            <a:r>
              <a:rPr lang="ja-JP" altLang="en-US" sz="2200">
                <a:solidFill>
                  <a:schemeClr val="accent1"/>
                </a:solidFill>
              </a:rPr>
              <a:t>‘</a:t>
            </a:r>
            <a:r>
              <a:rPr lang="en-US" altLang="ja-JP" sz="2200">
                <a:solidFill>
                  <a:schemeClr val="accent1"/>
                </a:solidFill>
              </a:rPr>
              <a:t>PA</a:t>
            </a:r>
            <a:r>
              <a:rPr lang="ja-JP" altLang="en-US" sz="2200">
                <a:solidFill>
                  <a:schemeClr val="accent1"/>
                </a:solidFill>
              </a:rPr>
              <a:t>’</a:t>
            </a:r>
            <a:r>
              <a:rPr lang="en-US" altLang="ja-JP" sz="2200">
                <a:solidFill>
                  <a:schemeClr val="accent1"/>
                </a:solidFill>
              </a:rPr>
              <a:t>));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1A127902-CC91-4797-91CE-81F8DA98D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 Access Methods (PAMs)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24A73484-12F6-434D-93FA-CB04501F8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315200" cy="4800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Point  Access Methods (PAMs)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A k-attribute record is envisioned as  a point in a k-dimensional space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Can handle range queries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Can handle both points and spatial objects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altLang="en-US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Grid Files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Quadtrees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k-d trees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R-trees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42EB0B77-59D0-4D6E-BC0C-F0F567D46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Queries are slow!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E6DFA622-7F5D-4642-AEE7-94D560470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9219" name="Picture 5">
            <a:extLst>
              <a:ext uri="{FF2B5EF4-FFF2-40B4-BE49-F238E27FC236}">
                <a16:creationId xmlns:a16="http://schemas.microsoft.com/office/drawing/2014/main" id="{5DCC3C3F-3F35-44B9-9373-212196DC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2" y="1371600"/>
            <a:ext cx="6480175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F240CB3-501F-47D4-A550-B7C2AA20A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Performance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464AA2AD-90DA-4C34-91E9-58B4DE55A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876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The index file usually occupies considerable less disk blocks than the data file; hence it can be searched faster. 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Search: </a:t>
            </a:r>
            <a:r>
              <a:rPr lang="en-US" altLang="en-US" b="1" i="1"/>
              <a:t>O</a:t>
            </a:r>
            <a:r>
              <a:rPr lang="en-US" altLang="en-US"/>
              <a:t>(log n)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Clr>
                <a:schemeClr val="tx2"/>
              </a:buClr>
            </a:pPr>
            <a:r>
              <a:rPr lang="en-US" altLang="en-US"/>
              <a:t>Next: </a:t>
            </a:r>
            <a:r>
              <a:rPr lang="en-US" altLang="en-US" b="1" i="1"/>
              <a:t>O</a:t>
            </a:r>
            <a:r>
              <a:rPr lang="en-US" altLang="en-US"/>
              <a:t>(1)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Clr>
                <a:schemeClr val="tx2"/>
              </a:buClr>
            </a:pPr>
            <a:endParaRPr lang="en-US" altLang="en-US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Example: Assume the following data file:</a:t>
            </a:r>
          </a:p>
          <a:p>
            <a:pPr>
              <a:lnSpc>
                <a:spcPct val="90000"/>
              </a:lnSpc>
              <a:spcAft>
                <a:spcPts val="1800"/>
              </a:spcAft>
              <a:buClr>
                <a:schemeClr val="tx2"/>
              </a:buClr>
              <a:buNone/>
            </a:pPr>
            <a:r>
              <a:rPr lang="en-US" altLang="en-US">
                <a:latin typeface="Verdana" panose="020B0604030504040204" pitchFamily="34" charset="0"/>
              </a:rPr>
              <a:t>	EMPLOYEE{Name,SSN,Address,Job,Salary,…}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Suppose that: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record size R=150 bytes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block size B=512 bytes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r=30000 records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A03C1585-73B2-41C5-BFE5-C39598CD8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Performance (cond.)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A7F86D8-F33F-406C-A584-EB526BFBA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181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 b="1"/>
              <a:t>Data file</a:t>
            </a:r>
            <a:r>
              <a:rPr lang="en-US" altLang="en-US"/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blocking factor bfr= B/R = 512/150 = 3 records/block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# data blocks b=(r/bfr) = (30000/3) = 10000 blocks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Average linear search cost: (b/2) = 5000 blocks 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For sorted files, binary search cost = </a:t>
            </a:r>
            <a:r>
              <a:rPr lang="en-US" altLang="en-US">
                <a:sym typeface="Symbol" panose="05050102010706020507" pitchFamily="18" charset="2"/>
              </a:rPr>
              <a:t></a:t>
            </a:r>
            <a:r>
              <a:rPr lang="en-US" altLang="en-US" b="1" i="1"/>
              <a:t>log</a:t>
            </a:r>
            <a:r>
              <a:rPr lang="en-US" altLang="en-US" b="1" i="1" baseline="-25000"/>
              <a:t>2</a:t>
            </a:r>
            <a:r>
              <a:rPr lang="en-US" altLang="en-US"/>
              <a:t>10000</a:t>
            </a:r>
            <a:r>
              <a:rPr lang="en-US" altLang="en-US">
                <a:sym typeface="Symbol" panose="05050102010706020507" pitchFamily="18" charset="2"/>
              </a:rPr>
              <a:t></a:t>
            </a:r>
            <a:r>
              <a:rPr lang="en-US" altLang="en-US"/>
              <a:t>= 14 block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endParaRPr lang="en-US" altLang="en-US" sz="120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 b="1"/>
              <a:t>Index on SSN</a:t>
            </a:r>
            <a:r>
              <a:rPr lang="en-US" altLang="en-US"/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Assume V</a:t>
            </a:r>
            <a:r>
              <a:rPr lang="en-US" altLang="en-US" b="1" i="1" baseline="-25000"/>
              <a:t>ssn</a:t>
            </a:r>
            <a:r>
              <a:rPr lang="en-US" altLang="en-US"/>
              <a:t> = 9 bytes, V</a:t>
            </a:r>
            <a:r>
              <a:rPr lang="en-US" altLang="en-US" baseline="-25000"/>
              <a:t>pointer</a:t>
            </a:r>
            <a:r>
              <a:rPr lang="en-US" altLang="en-US"/>
              <a:t> = 7 bytes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index entry size I = 16 bytes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index bfr = B/I = 512/16 = 32 entries/block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#index blocks b=10000/32 = 313 blocks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Binary search cost: </a:t>
            </a:r>
            <a:r>
              <a:rPr lang="en-US" altLang="en-US">
                <a:sym typeface="Symbol" panose="05050102010706020507" pitchFamily="18" charset="2"/>
              </a:rPr>
              <a:t></a:t>
            </a:r>
            <a:r>
              <a:rPr lang="en-US" altLang="en-US" b="1" i="1"/>
              <a:t>log</a:t>
            </a:r>
            <a:r>
              <a:rPr lang="en-US" altLang="en-US" b="1" i="1" baseline="-25000"/>
              <a:t>2</a:t>
            </a:r>
            <a:r>
              <a:rPr lang="en-US" altLang="en-US"/>
              <a:t> 313</a:t>
            </a:r>
            <a:r>
              <a:rPr lang="en-US" altLang="en-US">
                <a:sym typeface="Symbol" panose="05050102010706020507" pitchFamily="18" charset="2"/>
              </a:rPr>
              <a:t></a:t>
            </a:r>
            <a:r>
              <a:rPr lang="en-US" altLang="en-US"/>
              <a:t> = 9 block accesses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697AA24-B0F3-4B00-945C-E58118E1F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" y="304800"/>
            <a:ext cx="9053513" cy="533400"/>
          </a:xfrm>
        </p:spPr>
        <p:txBody>
          <a:bodyPr/>
          <a:lstStyle/>
          <a:p>
            <a:r>
              <a:rPr lang="en-US" altLang="en-US"/>
              <a:t>Clustering Index: Example 2 </a:t>
            </a:r>
          </a:p>
        </p:txBody>
      </p:sp>
      <p:grpSp>
        <p:nvGrpSpPr>
          <p:cNvPr id="2" name="Group 98">
            <a:extLst>
              <a:ext uri="{FF2B5EF4-FFF2-40B4-BE49-F238E27FC236}">
                <a16:creationId xmlns:a16="http://schemas.microsoft.com/office/drawing/2014/main" id="{2AFB1550-D8B2-4DF5-839E-380CE0E552A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866900"/>
            <a:ext cx="4953000" cy="685800"/>
            <a:chOff x="1776" y="1080"/>
            <a:chExt cx="3120" cy="432"/>
          </a:xfrm>
        </p:grpSpPr>
        <p:sp>
          <p:nvSpPr>
            <p:cNvPr id="23635" name="Text Box 3">
              <a:extLst>
                <a:ext uri="{FF2B5EF4-FFF2-40B4-BE49-F238E27FC236}">
                  <a16:creationId xmlns:a16="http://schemas.microsoft.com/office/drawing/2014/main" id="{7DDC7EFB-3761-45F3-B0EC-5001B8046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128"/>
              <a:ext cx="1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chemeClr val="tx2"/>
                  </a:solidFill>
                </a:rPr>
                <a:t>CLUSTERING FIELD VALUE</a:t>
              </a:r>
            </a:p>
          </p:txBody>
        </p:sp>
        <p:sp>
          <p:nvSpPr>
            <p:cNvPr id="23636" name="Text Box 4">
              <a:extLst>
                <a:ext uri="{FF2B5EF4-FFF2-40B4-BE49-F238E27FC236}">
                  <a16:creationId xmlns:a16="http://schemas.microsoft.com/office/drawing/2014/main" id="{04688D77-0EEA-464B-835F-0027A3B2F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080"/>
              <a:ext cx="216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  <p:sp>
          <p:nvSpPr>
            <p:cNvPr id="23637" name="Text Box 5">
              <a:extLst>
                <a:ext uri="{FF2B5EF4-FFF2-40B4-BE49-F238E27FC236}">
                  <a16:creationId xmlns:a16="http://schemas.microsoft.com/office/drawing/2014/main" id="{67D93F66-40B7-4887-B9E0-F3F093643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080"/>
              <a:ext cx="216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2</a:t>
              </a:r>
            </a:p>
          </p:txBody>
        </p:sp>
        <p:sp>
          <p:nvSpPr>
            <p:cNvPr id="23638" name="Text Box 6">
              <a:extLst>
                <a:ext uri="{FF2B5EF4-FFF2-40B4-BE49-F238E27FC236}">
                  <a16:creationId xmlns:a16="http://schemas.microsoft.com/office/drawing/2014/main" id="{1613E911-25A4-4831-8F75-E3139A497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080"/>
              <a:ext cx="216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3</a:t>
              </a:r>
            </a:p>
          </p:txBody>
        </p:sp>
        <p:sp>
          <p:nvSpPr>
            <p:cNvPr id="23639" name="Text Box 7">
              <a:extLst>
                <a:ext uri="{FF2B5EF4-FFF2-40B4-BE49-F238E27FC236}">
                  <a16:creationId xmlns:a16="http://schemas.microsoft.com/office/drawing/2014/main" id="{A419A3F0-30A5-4A73-8DCE-9B5FDDD83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080"/>
              <a:ext cx="216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4</a:t>
              </a:r>
            </a:p>
          </p:txBody>
        </p:sp>
        <p:sp>
          <p:nvSpPr>
            <p:cNvPr id="23640" name="Text Box 8">
              <a:extLst>
                <a:ext uri="{FF2B5EF4-FFF2-40B4-BE49-F238E27FC236}">
                  <a16:creationId xmlns:a16="http://schemas.microsoft.com/office/drawing/2014/main" id="{DA9758C7-262C-4C54-8B7D-1E5BFA4DB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080"/>
              <a:ext cx="216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5</a:t>
              </a:r>
            </a:p>
          </p:txBody>
        </p:sp>
        <p:sp>
          <p:nvSpPr>
            <p:cNvPr id="23641" name="Text Box 9">
              <a:extLst>
                <a:ext uri="{FF2B5EF4-FFF2-40B4-BE49-F238E27FC236}">
                  <a16:creationId xmlns:a16="http://schemas.microsoft.com/office/drawing/2014/main" id="{FE235224-6828-4F79-8798-D16A8A8F6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1080"/>
              <a:ext cx="216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6</a:t>
              </a:r>
            </a:p>
          </p:txBody>
        </p:sp>
        <p:sp>
          <p:nvSpPr>
            <p:cNvPr id="23642" name="Text Box 10">
              <a:extLst>
                <a:ext uri="{FF2B5EF4-FFF2-40B4-BE49-F238E27FC236}">
                  <a16:creationId xmlns:a16="http://schemas.microsoft.com/office/drawing/2014/main" id="{71EAAF46-F10C-4A84-83B5-10806CDCA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080"/>
              <a:ext cx="288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8</a:t>
              </a:r>
            </a:p>
          </p:txBody>
        </p:sp>
        <p:sp>
          <p:nvSpPr>
            <p:cNvPr id="23643" name="Text Box 11">
              <a:extLst>
                <a:ext uri="{FF2B5EF4-FFF2-40B4-BE49-F238E27FC236}">
                  <a16:creationId xmlns:a16="http://schemas.microsoft.com/office/drawing/2014/main" id="{6121A5F7-E1F7-4F84-B531-E30E6CCF8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296"/>
              <a:ext cx="216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</p:txBody>
        </p:sp>
        <p:sp>
          <p:nvSpPr>
            <p:cNvPr id="23644" name="Text Box 12">
              <a:extLst>
                <a:ext uri="{FF2B5EF4-FFF2-40B4-BE49-F238E27FC236}">
                  <a16:creationId xmlns:a16="http://schemas.microsoft.com/office/drawing/2014/main" id="{A4B9961C-6A2B-4639-8456-06C64DA31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296"/>
              <a:ext cx="216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</p:txBody>
        </p:sp>
        <p:sp>
          <p:nvSpPr>
            <p:cNvPr id="23645" name="Text Box 13">
              <a:extLst>
                <a:ext uri="{FF2B5EF4-FFF2-40B4-BE49-F238E27FC236}">
                  <a16:creationId xmlns:a16="http://schemas.microsoft.com/office/drawing/2014/main" id="{8A77E97B-2E3B-42A3-868A-7B83C8A7C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96"/>
              <a:ext cx="216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</p:txBody>
        </p:sp>
        <p:sp>
          <p:nvSpPr>
            <p:cNvPr id="23646" name="Text Box 14">
              <a:extLst>
                <a:ext uri="{FF2B5EF4-FFF2-40B4-BE49-F238E27FC236}">
                  <a16:creationId xmlns:a16="http://schemas.microsoft.com/office/drawing/2014/main" id="{1AF7980E-15DB-439C-A369-C920A4409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296"/>
              <a:ext cx="216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</p:txBody>
        </p:sp>
        <p:sp>
          <p:nvSpPr>
            <p:cNvPr id="23647" name="Text Box 15">
              <a:extLst>
                <a:ext uri="{FF2B5EF4-FFF2-40B4-BE49-F238E27FC236}">
                  <a16:creationId xmlns:a16="http://schemas.microsoft.com/office/drawing/2014/main" id="{661BA86E-FE9C-43BE-8712-E5EBE1AEB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296"/>
              <a:ext cx="216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</p:txBody>
        </p:sp>
        <p:sp>
          <p:nvSpPr>
            <p:cNvPr id="23648" name="Text Box 16">
              <a:extLst>
                <a:ext uri="{FF2B5EF4-FFF2-40B4-BE49-F238E27FC236}">
                  <a16:creationId xmlns:a16="http://schemas.microsoft.com/office/drawing/2014/main" id="{AA607120-2094-4999-9EA2-33DE986D1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1296"/>
              <a:ext cx="216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</p:txBody>
        </p:sp>
        <p:sp>
          <p:nvSpPr>
            <p:cNvPr id="23649" name="Text Box 17">
              <a:extLst>
                <a:ext uri="{FF2B5EF4-FFF2-40B4-BE49-F238E27FC236}">
                  <a16:creationId xmlns:a16="http://schemas.microsoft.com/office/drawing/2014/main" id="{7C9BCD56-E876-4E70-8C0C-81480AAAA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296"/>
              <a:ext cx="288" cy="21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</p:txBody>
        </p:sp>
      </p:grpSp>
      <p:sp>
        <p:nvSpPr>
          <p:cNvPr id="506898" name="Line 18">
            <a:extLst>
              <a:ext uri="{FF2B5EF4-FFF2-40B4-BE49-F238E27FC236}">
                <a16:creationId xmlns:a16="http://schemas.microsoft.com/office/drawing/2014/main" id="{787F0C77-3B43-4577-8F11-0AB5C0DB2D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00300"/>
            <a:ext cx="41910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22" name="Line 42">
            <a:extLst>
              <a:ext uri="{FF2B5EF4-FFF2-40B4-BE49-F238E27FC236}">
                <a16:creationId xmlns:a16="http://schemas.microsoft.com/office/drawing/2014/main" id="{4C222BA5-E741-4E62-88E5-746623A756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400300"/>
            <a:ext cx="28956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36" name="Line 56">
            <a:extLst>
              <a:ext uri="{FF2B5EF4-FFF2-40B4-BE49-F238E27FC236}">
                <a16:creationId xmlns:a16="http://schemas.microsoft.com/office/drawing/2014/main" id="{0CE90F42-8E59-47D7-A99A-192CE63129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400300"/>
            <a:ext cx="15621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60" name="Line 80">
            <a:extLst>
              <a:ext uri="{FF2B5EF4-FFF2-40B4-BE49-F238E27FC236}">
                <a16:creationId xmlns:a16="http://schemas.microsoft.com/office/drawing/2014/main" id="{9FA89118-5C8E-45CA-985D-47AC7D1D2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900" y="2381250"/>
            <a:ext cx="381000" cy="2343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CD65C9EE-FB18-4B9A-AB78-E4D33B88C88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57500"/>
            <a:ext cx="8458200" cy="3238500"/>
            <a:chOff x="288" y="1704"/>
            <a:chExt cx="5328" cy="2040"/>
          </a:xfrm>
        </p:grpSpPr>
        <p:sp>
          <p:nvSpPr>
            <p:cNvPr id="23563" name="Text Box 19">
              <a:extLst>
                <a:ext uri="{FF2B5EF4-FFF2-40B4-BE49-F238E27FC236}">
                  <a16:creationId xmlns:a16="http://schemas.microsoft.com/office/drawing/2014/main" id="{0CC217C8-8ACE-4311-BE11-3260371BD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  <p:sp>
          <p:nvSpPr>
            <p:cNvPr id="23564" name="Text Box 20">
              <a:extLst>
                <a:ext uri="{FF2B5EF4-FFF2-40B4-BE49-F238E27FC236}">
                  <a16:creationId xmlns:a16="http://schemas.microsoft.com/office/drawing/2014/main" id="{6602985B-B1EF-4667-AB04-261221EF6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  <p:sp>
          <p:nvSpPr>
            <p:cNvPr id="23565" name="Text Box 21">
              <a:extLst>
                <a:ext uri="{FF2B5EF4-FFF2-40B4-BE49-F238E27FC236}">
                  <a16:creationId xmlns:a16="http://schemas.microsoft.com/office/drawing/2014/main" id="{88E7FBA3-6544-47DD-9886-DBF762652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1</a:t>
              </a:r>
            </a:p>
          </p:txBody>
        </p:sp>
        <p:sp>
          <p:nvSpPr>
            <p:cNvPr id="23566" name="Rectangle 22">
              <a:extLst>
                <a:ext uri="{FF2B5EF4-FFF2-40B4-BE49-F238E27FC236}">
                  <a16:creationId xmlns:a16="http://schemas.microsoft.com/office/drawing/2014/main" id="{5F5FABB4-D421-4A9B-AD84-C5A860DFB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48"/>
              <a:ext cx="648" cy="7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23567" name="Line 23">
              <a:extLst>
                <a:ext uri="{FF2B5EF4-FFF2-40B4-BE49-F238E27FC236}">
                  <a16:creationId xmlns:a16="http://schemas.microsoft.com/office/drawing/2014/main" id="{D118038F-A30B-4182-AA02-AD8C8FFE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992"/>
              <a:ext cx="6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24">
              <a:extLst>
                <a:ext uri="{FF2B5EF4-FFF2-40B4-BE49-F238E27FC236}">
                  <a16:creationId xmlns:a16="http://schemas.microsoft.com/office/drawing/2014/main" id="{ED19FFF3-47D1-440F-A375-D853F8249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136"/>
              <a:ext cx="6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25">
              <a:extLst>
                <a:ext uri="{FF2B5EF4-FFF2-40B4-BE49-F238E27FC236}">
                  <a16:creationId xmlns:a16="http://schemas.microsoft.com/office/drawing/2014/main" id="{B33140E7-C526-4ECF-80D6-22F139F47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80"/>
              <a:ext cx="6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26">
              <a:extLst>
                <a:ext uri="{FF2B5EF4-FFF2-40B4-BE49-F238E27FC236}">
                  <a16:creationId xmlns:a16="http://schemas.microsoft.com/office/drawing/2014/main" id="{9EE66CDB-7428-444D-A98E-111588BBB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24"/>
              <a:ext cx="6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27">
              <a:extLst>
                <a:ext uri="{FF2B5EF4-FFF2-40B4-BE49-F238E27FC236}">
                  <a16:creationId xmlns:a16="http://schemas.microsoft.com/office/drawing/2014/main" id="{08BC5F23-1E9A-4C1C-99AC-5C5994FB6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8">
              <a:extLst>
                <a:ext uri="{FF2B5EF4-FFF2-40B4-BE49-F238E27FC236}">
                  <a16:creationId xmlns:a16="http://schemas.microsoft.com/office/drawing/2014/main" id="{330AD16A-03EA-4A1F-9C6C-275EAB76F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Rectangle 29">
              <a:extLst>
                <a:ext uri="{FF2B5EF4-FFF2-40B4-BE49-F238E27FC236}">
                  <a16:creationId xmlns:a16="http://schemas.microsoft.com/office/drawing/2014/main" id="{D7D0EAA8-CAFD-47CF-926F-8F5F5D05C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704"/>
              <a:ext cx="14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23574" name="Text Box 30">
              <a:extLst>
                <a:ext uri="{FF2B5EF4-FFF2-40B4-BE49-F238E27FC236}">
                  <a16:creationId xmlns:a16="http://schemas.microsoft.com/office/drawing/2014/main" id="{ECB26EFB-4377-4084-AD09-DB3AE4103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1704"/>
              <a:ext cx="50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Block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Pointer</a:t>
              </a:r>
            </a:p>
          </p:txBody>
        </p:sp>
        <p:sp>
          <p:nvSpPr>
            <p:cNvPr id="23575" name="Text Box 31">
              <a:extLst>
                <a:ext uri="{FF2B5EF4-FFF2-40B4-BE49-F238E27FC236}">
                  <a16:creationId xmlns:a16="http://schemas.microsoft.com/office/drawing/2014/main" id="{839F7034-AE12-42A3-BDFB-4B6177A9D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2</a:t>
              </a:r>
            </a:p>
          </p:txBody>
        </p:sp>
        <p:sp>
          <p:nvSpPr>
            <p:cNvPr id="23576" name="Text Box 32">
              <a:extLst>
                <a:ext uri="{FF2B5EF4-FFF2-40B4-BE49-F238E27FC236}">
                  <a16:creationId xmlns:a16="http://schemas.microsoft.com/office/drawing/2014/main" id="{3C344512-EA20-4B19-A539-DD808D7F5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2</a:t>
              </a:r>
            </a:p>
          </p:txBody>
        </p:sp>
        <p:sp>
          <p:nvSpPr>
            <p:cNvPr id="23577" name="Rectangle 33">
              <a:extLst>
                <a:ext uri="{FF2B5EF4-FFF2-40B4-BE49-F238E27FC236}">
                  <a16:creationId xmlns:a16="http://schemas.microsoft.com/office/drawing/2014/main" id="{2F28C43B-AB7C-42D0-8251-1BBF2216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848"/>
              <a:ext cx="432" cy="7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23578" name="Line 34">
              <a:extLst>
                <a:ext uri="{FF2B5EF4-FFF2-40B4-BE49-F238E27FC236}">
                  <a16:creationId xmlns:a16="http://schemas.microsoft.com/office/drawing/2014/main" id="{1E44830C-1DB6-4407-8A0E-A939F1E7A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199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35">
              <a:extLst>
                <a:ext uri="{FF2B5EF4-FFF2-40B4-BE49-F238E27FC236}">
                  <a16:creationId xmlns:a16="http://schemas.microsoft.com/office/drawing/2014/main" id="{AD5C3767-11D0-4E0E-A276-D88189583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136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36">
              <a:extLst>
                <a:ext uri="{FF2B5EF4-FFF2-40B4-BE49-F238E27FC236}">
                  <a16:creationId xmlns:a16="http://schemas.microsoft.com/office/drawing/2014/main" id="{6ADBC2A8-34A3-4BC4-96A0-50A6F04F1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280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37">
              <a:extLst>
                <a:ext uri="{FF2B5EF4-FFF2-40B4-BE49-F238E27FC236}">
                  <a16:creationId xmlns:a16="http://schemas.microsoft.com/office/drawing/2014/main" id="{32D3E3BF-EC35-4AEC-BFD1-7DFF6E730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424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38">
              <a:extLst>
                <a:ext uri="{FF2B5EF4-FFF2-40B4-BE49-F238E27FC236}">
                  <a16:creationId xmlns:a16="http://schemas.microsoft.com/office/drawing/2014/main" id="{69BF74EC-F41A-4FB8-B159-F5C2A0D02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39">
              <a:extLst>
                <a:ext uri="{FF2B5EF4-FFF2-40B4-BE49-F238E27FC236}">
                  <a16:creationId xmlns:a16="http://schemas.microsoft.com/office/drawing/2014/main" id="{782A4166-6105-41CF-BD62-3EC80BA21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Rectangle 40">
              <a:extLst>
                <a:ext uri="{FF2B5EF4-FFF2-40B4-BE49-F238E27FC236}">
                  <a16:creationId xmlns:a16="http://schemas.microsoft.com/office/drawing/2014/main" id="{DD1D13BB-A62E-4C6E-9FE8-0A4679651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704"/>
              <a:ext cx="14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23585" name="Text Box 41">
              <a:extLst>
                <a:ext uri="{FF2B5EF4-FFF2-40B4-BE49-F238E27FC236}">
                  <a16:creationId xmlns:a16="http://schemas.microsoft.com/office/drawing/2014/main" id="{39EA9EC8-4064-4F80-9DAC-EE8BD17F8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1704"/>
              <a:ext cx="44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Block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Pointer</a:t>
              </a:r>
            </a:p>
          </p:txBody>
        </p:sp>
        <p:sp>
          <p:nvSpPr>
            <p:cNvPr id="23586" name="Text Box 43">
              <a:extLst>
                <a:ext uri="{FF2B5EF4-FFF2-40B4-BE49-F238E27FC236}">
                  <a16:creationId xmlns:a16="http://schemas.microsoft.com/office/drawing/2014/main" id="{7621765B-8368-48DA-BCC2-CAD477C43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3</a:t>
              </a:r>
            </a:p>
          </p:txBody>
        </p:sp>
        <p:sp>
          <p:nvSpPr>
            <p:cNvPr id="23587" name="Text Box 44">
              <a:extLst>
                <a:ext uri="{FF2B5EF4-FFF2-40B4-BE49-F238E27FC236}">
                  <a16:creationId xmlns:a16="http://schemas.microsoft.com/office/drawing/2014/main" id="{6D4EEF17-7E00-4452-9CDF-ACB5E1217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3</a:t>
              </a:r>
            </a:p>
          </p:txBody>
        </p:sp>
        <p:sp>
          <p:nvSpPr>
            <p:cNvPr id="23588" name="Text Box 45">
              <a:extLst>
                <a:ext uri="{FF2B5EF4-FFF2-40B4-BE49-F238E27FC236}">
                  <a16:creationId xmlns:a16="http://schemas.microsoft.com/office/drawing/2014/main" id="{89A26973-8537-47BC-8A09-4D0A50CE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3</a:t>
              </a:r>
            </a:p>
          </p:txBody>
        </p:sp>
        <p:sp>
          <p:nvSpPr>
            <p:cNvPr id="23589" name="Rectangle 46">
              <a:extLst>
                <a:ext uri="{FF2B5EF4-FFF2-40B4-BE49-F238E27FC236}">
                  <a16:creationId xmlns:a16="http://schemas.microsoft.com/office/drawing/2014/main" id="{D4176233-456B-4F76-8CA7-C609571A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48"/>
              <a:ext cx="864" cy="7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23590" name="Line 47">
              <a:extLst>
                <a:ext uri="{FF2B5EF4-FFF2-40B4-BE49-F238E27FC236}">
                  <a16:creationId xmlns:a16="http://schemas.microsoft.com/office/drawing/2014/main" id="{7999335D-1A60-484D-8920-0F42BBF92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92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48">
              <a:extLst>
                <a:ext uri="{FF2B5EF4-FFF2-40B4-BE49-F238E27FC236}">
                  <a16:creationId xmlns:a16="http://schemas.microsoft.com/office/drawing/2014/main" id="{D11CABD5-4650-44B9-B559-633E06A54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36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9">
              <a:extLst>
                <a:ext uri="{FF2B5EF4-FFF2-40B4-BE49-F238E27FC236}">
                  <a16:creationId xmlns:a16="http://schemas.microsoft.com/office/drawing/2014/main" id="{454E1430-3DCD-48D0-91ED-266352415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80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50">
              <a:extLst>
                <a:ext uri="{FF2B5EF4-FFF2-40B4-BE49-F238E27FC236}">
                  <a16:creationId xmlns:a16="http://schemas.microsoft.com/office/drawing/2014/main" id="{3A3954AE-E901-4503-AB8A-CBEFADC97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424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51">
              <a:extLst>
                <a:ext uri="{FF2B5EF4-FFF2-40B4-BE49-F238E27FC236}">
                  <a16:creationId xmlns:a16="http://schemas.microsoft.com/office/drawing/2014/main" id="{2E4ADC73-53A3-4294-AEAA-EA44A52F3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4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52">
              <a:extLst>
                <a:ext uri="{FF2B5EF4-FFF2-40B4-BE49-F238E27FC236}">
                  <a16:creationId xmlns:a16="http://schemas.microsoft.com/office/drawing/2014/main" id="{BCC4C05A-FBA3-4BC1-93A9-F322E8A04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Text Box 53">
              <a:extLst>
                <a:ext uri="{FF2B5EF4-FFF2-40B4-BE49-F238E27FC236}">
                  <a16:creationId xmlns:a16="http://schemas.microsoft.com/office/drawing/2014/main" id="{4CB9264F-EA89-463D-88DF-5BDAE360D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04"/>
              <a:ext cx="528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Block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Pointer</a:t>
              </a:r>
            </a:p>
          </p:txBody>
        </p:sp>
        <p:sp>
          <p:nvSpPr>
            <p:cNvPr id="23597" name="Line 54">
              <a:extLst>
                <a:ext uri="{FF2B5EF4-FFF2-40B4-BE49-F238E27FC236}">
                  <a16:creationId xmlns:a16="http://schemas.microsoft.com/office/drawing/2014/main" id="{0D1EFE33-7FCA-43D9-B150-FCA389C84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184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55">
              <a:extLst>
                <a:ext uri="{FF2B5EF4-FFF2-40B4-BE49-F238E27FC236}">
                  <a16:creationId xmlns:a16="http://schemas.microsoft.com/office/drawing/2014/main" id="{BA6BF4AF-6358-44E3-99C0-6CD929DEF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1704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3</a:t>
              </a:r>
            </a:p>
          </p:txBody>
        </p:sp>
        <p:sp>
          <p:nvSpPr>
            <p:cNvPr id="23599" name="Text Box 57">
              <a:extLst>
                <a:ext uri="{FF2B5EF4-FFF2-40B4-BE49-F238E27FC236}">
                  <a16:creationId xmlns:a16="http://schemas.microsoft.com/office/drawing/2014/main" id="{486DAB6F-A49F-489A-AAAE-ED2A05FD9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3</a:t>
              </a:r>
            </a:p>
          </p:txBody>
        </p:sp>
        <p:sp>
          <p:nvSpPr>
            <p:cNvPr id="23600" name="Rectangle 58">
              <a:extLst>
                <a:ext uri="{FF2B5EF4-FFF2-40B4-BE49-F238E27FC236}">
                  <a16:creationId xmlns:a16="http://schemas.microsoft.com/office/drawing/2014/main" id="{0E758CCC-BAE3-4F7F-89FA-24227519B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3024"/>
              <a:ext cx="216" cy="7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23601" name="Line 59">
              <a:extLst>
                <a:ext uri="{FF2B5EF4-FFF2-40B4-BE49-F238E27FC236}">
                  <a16:creationId xmlns:a16="http://schemas.microsoft.com/office/drawing/2014/main" id="{F620AD21-F257-4C54-9D21-6A93E73FF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168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Line 60">
              <a:extLst>
                <a:ext uri="{FF2B5EF4-FFF2-40B4-BE49-F238E27FC236}">
                  <a16:creationId xmlns:a16="http://schemas.microsoft.com/office/drawing/2014/main" id="{B3D757F2-2D7C-472A-B9B1-3A6BC8383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312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Line 61">
              <a:extLst>
                <a:ext uri="{FF2B5EF4-FFF2-40B4-BE49-F238E27FC236}">
                  <a16:creationId xmlns:a16="http://schemas.microsoft.com/office/drawing/2014/main" id="{D4D6F2C4-6FB0-4838-BDD5-221499B42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456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Line 62">
              <a:extLst>
                <a:ext uri="{FF2B5EF4-FFF2-40B4-BE49-F238E27FC236}">
                  <a16:creationId xmlns:a16="http://schemas.microsoft.com/office/drawing/2014/main" id="{A57FD3A9-BA93-4984-9097-802905EA2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600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Line 63">
              <a:extLst>
                <a:ext uri="{FF2B5EF4-FFF2-40B4-BE49-F238E27FC236}">
                  <a16:creationId xmlns:a16="http://schemas.microsoft.com/office/drawing/2014/main" id="{97A37565-6CBE-4569-B691-C3033D0E4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3024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Rectangle 64">
              <a:extLst>
                <a:ext uri="{FF2B5EF4-FFF2-40B4-BE49-F238E27FC236}">
                  <a16:creationId xmlns:a16="http://schemas.microsoft.com/office/drawing/2014/main" id="{36CF9721-B21F-4967-A4D9-398D76722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880"/>
              <a:ext cx="14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23607" name="Text Box 65">
              <a:extLst>
                <a:ext uri="{FF2B5EF4-FFF2-40B4-BE49-F238E27FC236}">
                  <a16:creationId xmlns:a16="http://schemas.microsoft.com/office/drawing/2014/main" id="{B195B5DC-3A69-4ABF-9F89-8050B8448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880"/>
              <a:ext cx="50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Block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Pointer</a:t>
              </a:r>
            </a:p>
          </p:txBody>
        </p:sp>
        <p:sp>
          <p:nvSpPr>
            <p:cNvPr id="23608" name="Line 66">
              <a:extLst>
                <a:ext uri="{FF2B5EF4-FFF2-40B4-BE49-F238E27FC236}">
                  <a16:creationId xmlns:a16="http://schemas.microsoft.com/office/drawing/2014/main" id="{15290E32-72EB-42A9-BE71-2927C12DA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2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Line 67">
              <a:extLst>
                <a:ext uri="{FF2B5EF4-FFF2-40B4-BE49-F238E27FC236}">
                  <a16:creationId xmlns:a16="http://schemas.microsoft.com/office/drawing/2014/main" id="{6E125928-142D-443C-AA06-542B124DC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808"/>
              <a:ext cx="17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Line 68">
              <a:extLst>
                <a:ext uri="{FF2B5EF4-FFF2-40B4-BE49-F238E27FC236}">
                  <a16:creationId xmlns:a16="http://schemas.microsoft.com/office/drawing/2014/main" id="{136182F9-D7D0-4CE7-BD06-69AD7BE55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08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Text Box 69">
              <a:extLst>
                <a:ext uri="{FF2B5EF4-FFF2-40B4-BE49-F238E27FC236}">
                  <a16:creationId xmlns:a16="http://schemas.microsoft.com/office/drawing/2014/main" id="{1F3CE6EE-8A09-47D6-A490-1BD20D8D5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4</a:t>
              </a:r>
            </a:p>
          </p:txBody>
        </p:sp>
        <p:sp>
          <p:nvSpPr>
            <p:cNvPr id="23612" name="Text Box 70">
              <a:extLst>
                <a:ext uri="{FF2B5EF4-FFF2-40B4-BE49-F238E27FC236}">
                  <a16:creationId xmlns:a16="http://schemas.microsoft.com/office/drawing/2014/main" id="{80BCD023-4D85-485F-A1A9-A766C40C7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4</a:t>
              </a:r>
            </a:p>
          </p:txBody>
        </p:sp>
        <p:sp>
          <p:nvSpPr>
            <p:cNvPr id="23613" name="Rectangle 71">
              <a:extLst>
                <a:ext uri="{FF2B5EF4-FFF2-40B4-BE49-F238E27FC236}">
                  <a16:creationId xmlns:a16="http://schemas.microsoft.com/office/drawing/2014/main" id="{0D65993B-1BF7-48F1-AE77-8DCEAF5C5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24"/>
              <a:ext cx="432" cy="7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23614" name="Line 72">
              <a:extLst>
                <a:ext uri="{FF2B5EF4-FFF2-40B4-BE49-F238E27FC236}">
                  <a16:creationId xmlns:a16="http://schemas.microsoft.com/office/drawing/2014/main" id="{C81BF69F-DE1F-4358-8158-546BF2314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Line 73">
              <a:extLst>
                <a:ext uri="{FF2B5EF4-FFF2-40B4-BE49-F238E27FC236}">
                  <a16:creationId xmlns:a16="http://schemas.microsoft.com/office/drawing/2014/main" id="{84E2A6DE-B466-4136-A23B-1124BF23D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Line 74">
              <a:extLst>
                <a:ext uri="{FF2B5EF4-FFF2-40B4-BE49-F238E27FC236}">
                  <a16:creationId xmlns:a16="http://schemas.microsoft.com/office/drawing/2014/main" id="{6FB44E1E-A2BC-4131-B8C8-5FA4C6356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456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7" name="Line 75">
              <a:extLst>
                <a:ext uri="{FF2B5EF4-FFF2-40B4-BE49-F238E27FC236}">
                  <a16:creationId xmlns:a16="http://schemas.microsoft.com/office/drawing/2014/main" id="{3EB2BF18-E484-4AD3-B067-A87EB9FCA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600"/>
              <a:ext cx="4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Line 76">
              <a:extLst>
                <a:ext uri="{FF2B5EF4-FFF2-40B4-BE49-F238E27FC236}">
                  <a16:creationId xmlns:a16="http://schemas.microsoft.com/office/drawing/2014/main" id="{00778D87-5C4D-45CD-8013-0DECC4A4E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9" name="Line 77">
              <a:extLst>
                <a:ext uri="{FF2B5EF4-FFF2-40B4-BE49-F238E27FC236}">
                  <a16:creationId xmlns:a16="http://schemas.microsoft.com/office/drawing/2014/main" id="{52225E48-E4AC-4360-8DCC-737BCA9E0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024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0" name="Rectangle 78">
              <a:extLst>
                <a:ext uri="{FF2B5EF4-FFF2-40B4-BE49-F238E27FC236}">
                  <a16:creationId xmlns:a16="http://schemas.microsoft.com/office/drawing/2014/main" id="{F5E3D124-73EB-4A68-B5FB-B562169C5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80"/>
              <a:ext cx="144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23621" name="Text Box 79">
              <a:extLst>
                <a:ext uri="{FF2B5EF4-FFF2-40B4-BE49-F238E27FC236}">
                  <a16:creationId xmlns:a16="http://schemas.microsoft.com/office/drawing/2014/main" id="{FEA74C75-D985-438D-AD20-193EDEFB2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880"/>
              <a:ext cx="480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Block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Pointer</a:t>
              </a:r>
            </a:p>
          </p:txBody>
        </p:sp>
        <p:sp>
          <p:nvSpPr>
            <p:cNvPr id="23622" name="Text Box 82">
              <a:extLst>
                <a:ext uri="{FF2B5EF4-FFF2-40B4-BE49-F238E27FC236}">
                  <a16:creationId xmlns:a16="http://schemas.microsoft.com/office/drawing/2014/main" id="{5C84917C-9289-4B40-8830-412924C16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5</a:t>
              </a:r>
            </a:p>
          </p:txBody>
        </p:sp>
        <p:sp>
          <p:nvSpPr>
            <p:cNvPr id="23623" name="Text Box 83">
              <a:extLst>
                <a:ext uri="{FF2B5EF4-FFF2-40B4-BE49-F238E27FC236}">
                  <a16:creationId xmlns:a16="http://schemas.microsoft.com/office/drawing/2014/main" id="{BDCDB25B-90B0-49E6-913E-DFB2EF05A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5</a:t>
              </a:r>
            </a:p>
          </p:txBody>
        </p:sp>
        <p:sp>
          <p:nvSpPr>
            <p:cNvPr id="23624" name="Text Box 84">
              <a:extLst>
                <a:ext uri="{FF2B5EF4-FFF2-40B4-BE49-F238E27FC236}">
                  <a16:creationId xmlns:a16="http://schemas.microsoft.com/office/drawing/2014/main" id="{6C500A66-00A1-4211-8B85-B1AF05536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5</a:t>
              </a:r>
            </a:p>
          </p:txBody>
        </p:sp>
        <p:sp>
          <p:nvSpPr>
            <p:cNvPr id="23625" name="Rectangle 85">
              <a:extLst>
                <a:ext uri="{FF2B5EF4-FFF2-40B4-BE49-F238E27FC236}">
                  <a16:creationId xmlns:a16="http://schemas.microsoft.com/office/drawing/2014/main" id="{51D9F960-9DFC-45DA-B6AC-63457593E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24"/>
              <a:ext cx="864" cy="7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-84" charset="2"/>
                <a:buNone/>
              </a:pPr>
              <a:endParaRPr lang="en-US" altLang="en-US"/>
            </a:p>
          </p:txBody>
        </p:sp>
        <p:sp>
          <p:nvSpPr>
            <p:cNvPr id="23626" name="Line 86">
              <a:extLst>
                <a:ext uri="{FF2B5EF4-FFF2-40B4-BE49-F238E27FC236}">
                  <a16:creationId xmlns:a16="http://schemas.microsoft.com/office/drawing/2014/main" id="{C08B6A06-5FA7-40C7-AC79-88347E437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168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7" name="Line 87">
              <a:extLst>
                <a:ext uri="{FF2B5EF4-FFF2-40B4-BE49-F238E27FC236}">
                  <a16:creationId xmlns:a16="http://schemas.microsoft.com/office/drawing/2014/main" id="{FDE1ED2E-C8D7-4FAD-A6ED-F5FC86B09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312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8" name="Line 88">
              <a:extLst>
                <a:ext uri="{FF2B5EF4-FFF2-40B4-BE49-F238E27FC236}">
                  <a16:creationId xmlns:a16="http://schemas.microsoft.com/office/drawing/2014/main" id="{F170CC0B-5C8F-4DDC-8AC1-0BFF64F39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456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9" name="Line 89">
              <a:extLst>
                <a:ext uri="{FF2B5EF4-FFF2-40B4-BE49-F238E27FC236}">
                  <a16:creationId xmlns:a16="http://schemas.microsoft.com/office/drawing/2014/main" id="{6AB49252-21F6-4CBD-998A-D09780068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00"/>
              <a:ext cx="8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0" name="Line 90">
              <a:extLst>
                <a:ext uri="{FF2B5EF4-FFF2-40B4-BE49-F238E27FC236}">
                  <a16:creationId xmlns:a16="http://schemas.microsoft.com/office/drawing/2014/main" id="{D73D219A-B2D4-4463-A782-DF274CAAF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3024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1" name="Line 91">
              <a:extLst>
                <a:ext uri="{FF2B5EF4-FFF2-40B4-BE49-F238E27FC236}">
                  <a16:creationId xmlns:a16="http://schemas.microsoft.com/office/drawing/2014/main" id="{64331996-DC2F-4E79-B9ED-A179ADC6E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24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2" name="Text Box 92">
              <a:extLst>
                <a:ext uri="{FF2B5EF4-FFF2-40B4-BE49-F238E27FC236}">
                  <a16:creationId xmlns:a16="http://schemas.microsoft.com/office/drawing/2014/main" id="{D61DC3E8-068C-4A62-B7E8-B6778599F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880"/>
              <a:ext cx="480" cy="86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Block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Pointer</a:t>
              </a:r>
            </a:p>
          </p:txBody>
        </p:sp>
        <p:sp>
          <p:nvSpPr>
            <p:cNvPr id="23633" name="Line 93">
              <a:extLst>
                <a:ext uri="{FF2B5EF4-FFF2-40B4-BE49-F238E27FC236}">
                  <a16:creationId xmlns:a16="http://schemas.microsoft.com/office/drawing/2014/main" id="{87A3616E-3079-4B1B-9ACB-55C3256CA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3024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4" name="Text Box 94">
              <a:extLst>
                <a:ext uri="{FF2B5EF4-FFF2-40B4-BE49-F238E27FC236}">
                  <a16:creationId xmlns:a16="http://schemas.microsoft.com/office/drawing/2014/main" id="{EE040497-BEB1-4B82-A19A-BD6826576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2880"/>
              <a:ext cx="216" cy="1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Char char="o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-84" charset="2"/>
                <a:buChar char="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/>
                <a:t>5</a:t>
              </a:r>
            </a:p>
          </p:txBody>
        </p:sp>
      </p:grpSp>
      <p:sp>
        <p:nvSpPr>
          <p:cNvPr id="506976" name="Freeform 96">
            <a:extLst>
              <a:ext uri="{FF2B5EF4-FFF2-40B4-BE49-F238E27FC236}">
                <a16:creationId xmlns:a16="http://schemas.microsoft.com/office/drawing/2014/main" id="{1BC4AAC8-3D14-4596-82DB-1280F4C7EEF8}"/>
              </a:ext>
            </a:extLst>
          </p:cNvPr>
          <p:cNvSpPr>
            <a:spLocks/>
          </p:cNvSpPr>
          <p:nvPr/>
        </p:nvSpPr>
        <p:spPr bwMode="auto">
          <a:xfrm>
            <a:off x="6172200" y="2400300"/>
            <a:ext cx="736600" cy="2286000"/>
          </a:xfrm>
          <a:custGeom>
            <a:avLst/>
            <a:gdLst>
              <a:gd name="T0" fmla="*/ 2147483646 w 464"/>
              <a:gd name="T1" fmla="*/ 0 h 1440"/>
              <a:gd name="T2" fmla="*/ 2147483646 w 464"/>
              <a:gd name="T3" fmla="*/ 2147483646 h 1440"/>
              <a:gd name="T4" fmla="*/ 0 w 464"/>
              <a:gd name="T5" fmla="*/ 2147483646 h 1440"/>
              <a:gd name="T6" fmla="*/ 0 60000 65536"/>
              <a:gd name="T7" fmla="*/ 0 60000 65536"/>
              <a:gd name="T8" fmla="*/ 0 60000 65536"/>
              <a:gd name="T9" fmla="*/ 0 w 464"/>
              <a:gd name="T10" fmla="*/ 0 h 1440"/>
              <a:gd name="T11" fmla="*/ 464 w 464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1440">
                <a:moveTo>
                  <a:pt x="192" y="0"/>
                </a:moveTo>
                <a:cubicBezTo>
                  <a:pt x="328" y="264"/>
                  <a:pt x="464" y="528"/>
                  <a:pt x="432" y="768"/>
                </a:cubicBezTo>
                <a:cubicBezTo>
                  <a:pt x="400" y="1008"/>
                  <a:pt x="72" y="1328"/>
                  <a:pt x="0" y="14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506977" name="Freeform 97">
            <a:extLst>
              <a:ext uri="{FF2B5EF4-FFF2-40B4-BE49-F238E27FC236}">
                <a16:creationId xmlns:a16="http://schemas.microsoft.com/office/drawing/2014/main" id="{EC78677C-B573-47F4-A553-DDB393930DBC}"/>
              </a:ext>
            </a:extLst>
          </p:cNvPr>
          <p:cNvSpPr>
            <a:spLocks/>
          </p:cNvSpPr>
          <p:nvPr/>
        </p:nvSpPr>
        <p:spPr bwMode="auto">
          <a:xfrm>
            <a:off x="7543800" y="2400300"/>
            <a:ext cx="1371600" cy="990600"/>
          </a:xfrm>
          <a:custGeom>
            <a:avLst/>
            <a:gdLst>
              <a:gd name="T0" fmla="*/ 0 w 864"/>
              <a:gd name="T1" fmla="*/ 0 h 624"/>
              <a:gd name="T2" fmla="*/ 2147483646 w 864"/>
              <a:gd name="T3" fmla="*/ 2147483646 h 624"/>
              <a:gd name="T4" fmla="*/ 2147483646 w 864"/>
              <a:gd name="T5" fmla="*/ 2147483646 h 624"/>
              <a:gd name="T6" fmla="*/ 0 60000 65536"/>
              <a:gd name="T7" fmla="*/ 0 60000 65536"/>
              <a:gd name="T8" fmla="*/ 0 60000 65536"/>
              <a:gd name="T9" fmla="*/ 0 w 864"/>
              <a:gd name="T10" fmla="*/ 0 h 624"/>
              <a:gd name="T11" fmla="*/ 864 w 86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624">
                <a:moveTo>
                  <a:pt x="0" y="0"/>
                </a:moveTo>
                <a:cubicBezTo>
                  <a:pt x="120" y="140"/>
                  <a:pt x="240" y="280"/>
                  <a:pt x="384" y="384"/>
                </a:cubicBezTo>
                <a:cubicBezTo>
                  <a:pt x="528" y="488"/>
                  <a:pt x="784" y="584"/>
                  <a:pt x="864" y="62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506979" name="Freeform 99">
            <a:extLst>
              <a:ext uri="{FF2B5EF4-FFF2-40B4-BE49-F238E27FC236}">
                <a16:creationId xmlns:a16="http://schemas.microsoft.com/office/drawing/2014/main" id="{5033587A-246F-4FD2-8167-7FC3485F72DF}"/>
              </a:ext>
            </a:extLst>
          </p:cNvPr>
          <p:cNvSpPr>
            <a:spLocks/>
          </p:cNvSpPr>
          <p:nvPr/>
        </p:nvSpPr>
        <p:spPr bwMode="auto">
          <a:xfrm>
            <a:off x="7010400" y="2362200"/>
            <a:ext cx="1981200" cy="1219200"/>
          </a:xfrm>
          <a:custGeom>
            <a:avLst/>
            <a:gdLst>
              <a:gd name="T0" fmla="*/ 2147483646 w 1248"/>
              <a:gd name="T1" fmla="*/ 0 h 768"/>
              <a:gd name="T2" fmla="*/ 2147483646 w 1248"/>
              <a:gd name="T3" fmla="*/ 2147483646 h 768"/>
              <a:gd name="T4" fmla="*/ 2147483646 w 1248"/>
              <a:gd name="T5" fmla="*/ 2147483646 h 768"/>
              <a:gd name="T6" fmla="*/ 0 60000 65536"/>
              <a:gd name="T7" fmla="*/ 0 60000 65536"/>
              <a:gd name="T8" fmla="*/ 0 60000 65536"/>
              <a:gd name="T9" fmla="*/ 0 w 1248"/>
              <a:gd name="T10" fmla="*/ 0 h 768"/>
              <a:gd name="T11" fmla="*/ 1248 w 1248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768">
                <a:moveTo>
                  <a:pt x="96" y="0"/>
                </a:moveTo>
                <a:cubicBezTo>
                  <a:pt x="48" y="176"/>
                  <a:pt x="0" y="352"/>
                  <a:pt x="192" y="480"/>
                </a:cubicBezTo>
                <a:cubicBezTo>
                  <a:pt x="384" y="608"/>
                  <a:pt x="1080" y="720"/>
                  <a:pt x="1248" y="76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6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6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6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6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81C70420-9447-4653-8193-624B95896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Index!</a:t>
            </a:r>
          </a:p>
        </p:txBody>
      </p:sp>
      <p:pic>
        <p:nvPicPr>
          <p:cNvPr id="10242" name="Picture 6">
            <a:extLst>
              <a:ext uri="{FF2B5EF4-FFF2-40B4-BE49-F238E27FC236}">
                <a16:creationId xmlns:a16="http://schemas.microsoft.com/office/drawing/2014/main" id="{9CB2404A-60E8-42E3-B41F-E30060AB9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81227"/>
            <a:ext cx="8534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7">
            <a:extLst>
              <a:ext uri="{FF2B5EF4-FFF2-40B4-BE49-F238E27FC236}">
                <a16:creationId xmlns:a16="http://schemas.microsoft.com/office/drawing/2014/main" id="{1EB2D457-266A-4CEA-BA57-3717C85B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47800"/>
            <a:ext cx="44196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1A091ED8-E606-4B2F-A40C-DF36816B1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Index!</a:t>
            </a:r>
          </a:p>
        </p:txBody>
      </p:sp>
      <p:pic>
        <p:nvPicPr>
          <p:cNvPr id="11266" name="Picture 6">
            <a:extLst>
              <a:ext uri="{FF2B5EF4-FFF2-40B4-BE49-F238E27FC236}">
                <a16:creationId xmlns:a16="http://schemas.microsoft.com/office/drawing/2014/main" id="{7EF81BC1-4260-43B7-86B7-AC712C3F6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81227"/>
            <a:ext cx="8534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026">
            <a:extLst>
              <a:ext uri="{FF2B5EF4-FFF2-40B4-BE49-F238E27FC236}">
                <a16:creationId xmlns:a16="http://schemas.microsoft.com/office/drawing/2014/main" id="{6A465F7B-A81C-4B3C-80DA-A7F780874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" y="304800"/>
            <a:ext cx="9053513" cy="533400"/>
          </a:xfrm>
        </p:spPr>
        <p:txBody>
          <a:bodyPr/>
          <a:lstStyle/>
          <a:p>
            <a:r>
              <a:rPr lang="en-US" altLang="en-US" b="1"/>
              <a:t>Index Structures</a:t>
            </a:r>
          </a:p>
        </p:txBody>
      </p:sp>
      <p:sp>
        <p:nvSpPr>
          <p:cNvPr id="12290" name="Rectangle 1027">
            <a:extLst>
              <a:ext uri="{FF2B5EF4-FFF2-40B4-BE49-F238E27FC236}">
                <a16:creationId xmlns:a16="http://schemas.microsoft.com/office/drawing/2014/main" id="{897CD71F-C7B5-43D0-91FB-B2492BF80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An index is an </a:t>
            </a:r>
            <a:r>
              <a:rPr lang="en-US" altLang="en-US" b="1" i="1"/>
              <a:t>auxiliary file</a:t>
            </a:r>
            <a:r>
              <a:rPr lang="en-US" altLang="en-US"/>
              <a:t> that makes it more efficient to search for a record in a </a:t>
            </a:r>
            <a:r>
              <a:rPr lang="en-US" altLang="en-US" b="1" i="1"/>
              <a:t>data</a:t>
            </a:r>
            <a:r>
              <a:rPr lang="en-US" altLang="en-US"/>
              <a:t> file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endParaRPr lang="en-US" altLang="en-US" sz="120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An index is usually specified on one field value of the data file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endParaRPr lang="en-US" altLang="en-US" sz="120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An index is an ordered file of entries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	      </a:t>
            </a:r>
            <a:r>
              <a:rPr lang="en-US" altLang="en-US" b="1" i="1"/>
              <a:t>&lt;</a:t>
            </a:r>
            <a:r>
              <a:rPr lang="en-US" altLang="en-US" b="1" i="1">
                <a:solidFill>
                  <a:schemeClr val="accent2"/>
                </a:solidFill>
              </a:rPr>
              <a:t>field-value</a:t>
            </a:r>
            <a:r>
              <a:rPr lang="en-US" altLang="en-US"/>
              <a:t>, </a:t>
            </a:r>
            <a:r>
              <a:rPr lang="en-US" altLang="en-US" b="1" i="1">
                <a:solidFill>
                  <a:schemeClr val="accent1"/>
                </a:solidFill>
              </a:rPr>
              <a:t>pointer</a:t>
            </a:r>
            <a:r>
              <a:rPr lang="en-US" altLang="en-US" b="1" i="1"/>
              <a:t>&gt;</a:t>
            </a:r>
            <a:r>
              <a:rPr lang="en-US" altLang="en-US"/>
              <a:t> 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r>
              <a:rPr lang="en-US" altLang="en-US"/>
              <a:t>	ordered by field value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Index Sequential Access Method (ISAM)</a:t>
            </a:r>
          </a:p>
          <a:p>
            <a:pPr lvl="2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primary, secondary and clustering indexes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B tree and B</a:t>
            </a:r>
            <a:r>
              <a:rPr lang="en-US" altLang="en-US" baseline="30000"/>
              <a:t>+</a:t>
            </a:r>
            <a:r>
              <a:rPr lang="en-US" altLang="en-US"/>
              <a:t> tree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9A255A73-F1CB-44B9-8F15-738E67649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r>
              <a:rPr lang="en-US" altLang="en-US" sz="3200" b="1"/>
              <a:t>Index-Sequential Access Method (ISAM)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2A451355-48D9-4E44-8F78-FFB89B283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It is a </a:t>
            </a:r>
            <a:r>
              <a:rPr lang="en-US" altLang="en-US" b="1" i="1"/>
              <a:t>primary index</a:t>
            </a:r>
            <a:endParaRPr lang="en-US" altLang="en-US"/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Defined on an </a:t>
            </a:r>
            <a:r>
              <a:rPr lang="en-US" altLang="en-US" b="1" i="1"/>
              <a:t>ordered</a:t>
            </a:r>
            <a:r>
              <a:rPr lang="en-US" altLang="en-US"/>
              <a:t> data file based on a key value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endParaRPr lang="en-US" altLang="en-US" sz="600"/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The first record in a data block is called  </a:t>
            </a:r>
            <a:r>
              <a:rPr lang="en-US" altLang="en-US" b="1" i="1">
                <a:solidFill>
                  <a:srgbClr val="3365FB"/>
                </a:solidFill>
              </a:rPr>
              <a:t>block anchor</a:t>
            </a:r>
            <a:endParaRPr lang="en-US" altLang="en-US"/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Includes one index entry </a:t>
            </a:r>
            <a:r>
              <a:rPr lang="en-US" altLang="en-US" i="1">
                <a:solidFill>
                  <a:srgbClr val="FF0000"/>
                </a:solidFill>
              </a:rPr>
              <a:t>for each block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in the data file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altLang="en-US"/>
              <a:t>The field value of an index entry is the key value of the block anchor</a:t>
            </a:r>
          </a:p>
          <a:p>
            <a:pPr>
              <a:buClr>
                <a:schemeClr val="tx2"/>
              </a:buClr>
              <a:buFont typeface="Monotype Sorts" pitchFamily="-84" charset="2"/>
              <a:buNone/>
            </a:pPr>
            <a:endParaRPr lang="en-US" altLang="en-US" sz="1600"/>
          </a:p>
          <a:p>
            <a:pPr>
              <a:buClr>
                <a:schemeClr val="tx2"/>
              </a:buClr>
            </a:pPr>
            <a:r>
              <a:rPr lang="en-US" altLang="en-US"/>
              <a:t>A similar scheme can use the </a:t>
            </a:r>
            <a:r>
              <a:rPr lang="en-US" altLang="en-US" b="1" i="1"/>
              <a:t>last record</a:t>
            </a:r>
            <a:r>
              <a:rPr lang="en-US" altLang="en-US"/>
              <a:t> in a data block.</a:t>
            </a:r>
          </a:p>
          <a:p>
            <a:pPr>
              <a:buClr>
                <a:schemeClr val="tx2"/>
              </a:buClr>
            </a:pPr>
            <a:endParaRPr lang="en-US" altLang="en-US" sz="1600"/>
          </a:p>
          <a:p>
            <a:pPr>
              <a:buClr>
                <a:schemeClr val="tx2"/>
              </a:buClr>
            </a:pPr>
            <a:r>
              <a:rPr lang="en-US" altLang="en-US" b="1" i="1"/>
              <a:t>Sparse</a:t>
            </a:r>
            <a:r>
              <a:rPr lang="en-US" altLang="en-US" b="1"/>
              <a:t> </a:t>
            </a:r>
            <a:r>
              <a:rPr lang="en-US" altLang="en-US"/>
              <a:t>index</a:t>
            </a:r>
            <a:r>
              <a:rPr lang="en-US" altLang="en-US" b="1"/>
              <a:t> </a:t>
            </a:r>
            <a:r>
              <a:rPr lang="en-US" altLang="en-US"/>
              <a:t>versus</a:t>
            </a:r>
            <a:r>
              <a:rPr lang="en-US" altLang="en-US" b="1" i="1"/>
              <a:t> Dense </a:t>
            </a:r>
            <a:r>
              <a:rPr lang="en-US" altLang="en-US"/>
              <a:t>index</a:t>
            </a:r>
          </a:p>
          <a:p>
            <a:pPr lvl="1">
              <a:buClr>
                <a:schemeClr val="tx2"/>
              </a:buClr>
            </a:pPr>
            <a:r>
              <a:rPr lang="en-US" altLang="en-US"/>
              <a:t>#blocks vs. #records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21004</TotalTime>
  <Pages>23</Pages>
  <Words>3148</Words>
  <Application>Microsoft Office PowerPoint</Application>
  <PresentationFormat>On-screen Show (4:3)</PresentationFormat>
  <Paragraphs>864</Paragraphs>
  <Slides>52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Comic Sans MS</vt:lpstr>
      <vt:lpstr>Copperplate Gothic Bold</vt:lpstr>
      <vt:lpstr>Helvetica</vt:lpstr>
      <vt:lpstr>Monotype Sorts</vt:lpstr>
      <vt:lpstr>Tahoma</vt:lpstr>
      <vt:lpstr>Times New Roman</vt:lpstr>
      <vt:lpstr>Verdana</vt:lpstr>
      <vt:lpstr>Wingdings</vt:lpstr>
      <vt:lpstr>Crafting Recovery Slides</vt:lpstr>
      <vt:lpstr>Announcements</vt:lpstr>
      <vt:lpstr>Access Paths or Index Structures for Files</vt:lpstr>
      <vt:lpstr>Database Management System (DBMS)</vt:lpstr>
      <vt:lpstr>Access Paths or Methods</vt:lpstr>
      <vt:lpstr>Queries are slow!</vt:lpstr>
      <vt:lpstr>Create Index!</vt:lpstr>
      <vt:lpstr>Create Index!</vt:lpstr>
      <vt:lpstr>Index Structures</vt:lpstr>
      <vt:lpstr>Index-Sequential Access Method (ISAM)</vt:lpstr>
      <vt:lpstr>Example of Primary ISAM</vt:lpstr>
      <vt:lpstr>Advantages of a Primary Index</vt:lpstr>
      <vt:lpstr>Index File vs. Data File!</vt:lpstr>
      <vt:lpstr>Index Structure</vt:lpstr>
      <vt:lpstr>Clustering Index</vt:lpstr>
      <vt:lpstr>Clustering Index: Example 1</vt:lpstr>
      <vt:lpstr>Secondary Index</vt:lpstr>
      <vt:lpstr>Secondary Index on key field</vt:lpstr>
      <vt:lpstr>Secondary Index on non-key field</vt:lpstr>
      <vt:lpstr>Summary</vt:lpstr>
      <vt:lpstr>Large Index</vt:lpstr>
      <vt:lpstr>Single-level Index vs. Data File!</vt:lpstr>
      <vt:lpstr>Multi-Level Index vs. Data!</vt:lpstr>
      <vt:lpstr>Multi-Level Indexes</vt:lpstr>
      <vt:lpstr>Multi-level ISAM</vt:lpstr>
      <vt:lpstr>Drawbacks of ISAM</vt:lpstr>
      <vt:lpstr>PowerPoint Presentation</vt:lpstr>
      <vt:lpstr>B+-trees</vt:lpstr>
      <vt:lpstr>B-trees Vs. B+-trees</vt:lpstr>
      <vt:lpstr>B/B+ tree Performance</vt:lpstr>
      <vt:lpstr>B+-tree Index</vt:lpstr>
      <vt:lpstr>Examples of B+ trees</vt:lpstr>
      <vt:lpstr>Insertion of “Crestvu”</vt:lpstr>
      <vt:lpstr>Deletion of “Downtown”</vt:lpstr>
      <vt:lpstr>Deletion of “Perryridge”</vt:lpstr>
      <vt:lpstr>Index Structure</vt:lpstr>
      <vt:lpstr>Multiple-Key Access</vt:lpstr>
      <vt:lpstr>Point Access Methods (PAMs)</vt:lpstr>
      <vt:lpstr>Insert Examples of B+ trees</vt:lpstr>
      <vt:lpstr>Insert Examples of B+ trees</vt:lpstr>
      <vt:lpstr>Insert Examples of B+ trees</vt:lpstr>
      <vt:lpstr>Insert Examples of B+ trees</vt:lpstr>
      <vt:lpstr>Insert Examples of B+ trees</vt:lpstr>
      <vt:lpstr>Delete Examples of B+ trees</vt:lpstr>
      <vt:lpstr>Examples of B+ trees</vt:lpstr>
      <vt:lpstr>Examples of B+ trees</vt:lpstr>
      <vt:lpstr>Examples of B+ trees</vt:lpstr>
      <vt:lpstr>Multiple-Key Access</vt:lpstr>
      <vt:lpstr>Indexes on Multiple Attributes</vt:lpstr>
      <vt:lpstr>Point Access Methods (PAMs)</vt:lpstr>
      <vt:lpstr>Performance</vt:lpstr>
      <vt:lpstr>Performance (cond.)</vt:lpstr>
      <vt:lpstr>Clustering Index: Example 2 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Costantinos Costa</cp:lastModifiedBy>
  <cp:revision>608</cp:revision>
  <cp:lastPrinted>2018-04-12T18:00:37Z</cp:lastPrinted>
  <dcterms:created xsi:type="dcterms:W3CDTF">2010-02-20T16:36:46Z</dcterms:created>
  <dcterms:modified xsi:type="dcterms:W3CDTF">2021-04-20T04:13:55Z</dcterms:modified>
</cp:coreProperties>
</file>