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9"/>
  </p:handoutMasterIdLst>
  <p:sldIdLst>
    <p:sldId id="265" r:id="rId2"/>
    <p:sldId id="270" r:id="rId3"/>
    <p:sldId id="271" r:id="rId4"/>
    <p:sldId id="272" r:id="rId5"/>
    <p:sldId id="306" r:id="rId6"/>
    <p:sldId id="308" r:id="rId7"/>
    <p:sldId id="30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3B34F-BF13-BA44-A9DE-D41DA6943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532FD-DAED-2742-9759-813146735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B9C3-26BB-5743-AE45-55A2C2BCF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BE1B-87F5-2046-92A1-E92BA1BA1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5C5E-7052-604D-91DA-8FCB4F91A8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9911-0569-9C41-B066-03CD700AFE0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CS 1501 Recitation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Gordon Lu</a:t>
            </a:r>
          </a:p>
        </p:txBody>
      </p:sp>
    </p:spTree>
    <p:extLst>
      <p:ext uri="{BB962C8B-B14F-4D97-AF65-F5344CB8AC3E}">
        <p14:creationId xmlns:p14="http://schemas.microsoft.com/office/powerpoint/2010/main" val="15714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Plans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Lab 1 Overview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3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2999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Boggle</a:t>
            </a:r>
          </a:p>
        </p:txBody>
      </p:sp>
    </p:spTree>
    <p:extLst>
      <p:ext uri="{BB962C8B-B14F-4D97-AF65-F5344CB8AC3E}">
        <p14:creationId xmlns:p14="http://schemas.microsoft.com/office/powerpoint/2010/main" val="2197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Boggle!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4x4 grid of characters</a:t>
            </a: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The goal is to  find as many words as possible in sequences of adjacent letters</a:t>
            </a: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9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Boggle –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Each word must be at least three letters long</a:t>
            </a: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But you cannot use the same position on the grid again</a:t>
            </a: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Boggle using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0441"/>
            <a:ext cx="8032750" cy="38758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For a given position, we have the following possibilities:</a:t>
            </a: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B[i-1][j-1]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B[i-1][j]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B[i-1][j+1]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B[i][j-1]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B[i][j+1]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B[i+1][j-1]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B[i+1][j]</a:t>
            </a:r>
            <a:endParaRPr lang="en-US" b="0" i="0" dirty="0">
              <a:solidFill>
                <a:schemeClr val="accent1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pl-PL" b="0" i="0" dirty="0">
                <a:solidFill>
                  <a:schemeClr val="accent1"/>
                </a:solidFill>
                <a:effectLst/>
                <a:latin typeface="Avenir Next LT Pro Light" panose="020B0304020202020204" pitchFamily="34" charset="0"/>
              </a:rPr>
              <a:t>B[i+1][j+1]</a:t>
            </a: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2999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Let’s look at </a:t>
            </a:r>
            <a:r>
              <a:rPr lang="en-US">
                <a:solidFill>
                  <a:schemeClr val="bg1"/>
                </a:solidFill>
                <a:latin typeface="Avenir Next LT Pro Light" panose="020B0304020202020204" pitchFamily="34" charset="0"/>
              </a:rPr>
              <a:t>the provided code now!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ge Ahead Palette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CS_0449_Recitation_1</Template>
  <TotalTime>60</TotalTime>
  <Words>140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Avenir Next LT Pro Light</vt:lpstr>
      <vt:lpstr>Calibri</vt:lpstr>
      <vt:lpstr>Office Theme</vt:lpstr>
      <vt:lpstr>CS 1501 Recitation 2</vt:lpstr>
      <vt:lpstr>Plans for Today</vt:lpstr>
      <vt:lpstr>Boggle</vt:lpstr>
      <vt:lpstr>Boggle!</vt:lpstr>
      <vt:lpstr>Boggle – The Rules</vt:lpstr>
      <vt:lpstr>Boggle using recursion</vt:lpstr>
      <vt:lpstr>Let’s look at the provided code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1501 Recitation 2</dc:title>
  <dc:creator>Lu, Gordon</dc:creator>
  <cp:lastModifiedBy>Lu, Gordon</cp:lastModifiedBy>
  <cp:revision>1</cp:revision>
  <cp:lastPrinted>2019-07-18T13:58:01Z</cp:lastPrinted>
  <dcterms:created xsi:type="dcterms:W3CDTF">2021-09-09T07:56:04Z</dcterms:created>
  <dcterms:modified xsi:type="dcterms:W3CDTF">2021-09-09T08:56:11Z</dcterms:modified>
</cp:coreProperties>
</file>