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77825" y="708300"/>
            <a:ext cx="42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Guidelines for assisting clients on CRS Registration</a:t>
            </a:r>
            <a:endParaRPr sz="1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77823" y="1518100"/>
            <a:ext cx="31557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Registration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Apply for new permit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Returning clients to submit requirements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Follow up on status of application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225573" y="1518100"/>
            <a:ext cx="31557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Queueing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Inquiry for permit application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 payment only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 Records concern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