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69292" y="682031"/>
            <a:ext cx="8667203" cy="37070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373062" y="1268760"/>
            <a:ext cx="8303394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5652120" y="6520259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8696862-DAF8-41E1-8890-385A2FA2EEA0}" type="datetime1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16216" y="6520259"/>
            <a:ext cx="1861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34678601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4254" y="4930775"/>
            <a:ext cx="8230194" cy="370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5652120" y="6520259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8696862-DAF8-41E1-8890-385A2FA2EEA0}" type="datetime1">
              <a:rPr lang="de-DE" smtClean="0"/>
              <a:t>16.09.2020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16216" y="6520259"/>
            <a:ext cx="1861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35847136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848" y="678632"/>
            <a:ext cx="8229600" cy="504056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3063" y="1380009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652120" y="6520259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16216" y="6520259"/>
            <a:ext cx="1861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34982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6862-DAF8-41E1-8890-385A2FA2EEA0}" type="datetime1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20247857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6862-DAF8-41E1-8890-385A2FA2EEA0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CD161A-222F-47BA-9F24-8E40CD430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2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1C73-B7B7-411A-B4CE-33D3DAABA6B4}" type="datetime1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CD161A-222F-47BA-9F24-8E40CD430E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EC5-8943-4D74-9670-6620FDE4C860}" type="datetime1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CD161A-222F-47BA-9F24-8E40CD430E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-9526" y="6546526"/>
            <a:ext cx="9153525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397" y="0"/>
            <a:ext cx="91440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77788" y="6237311"/>
            <a:ext cx="3834172" cy="461689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23" descr="BFW_Schoember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37193"/>
            <a:ext cx="1872208" cy="3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ARGE_Logo_4c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26" y="6347420"/>
            <a:ext cx="129801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652120" y="6520259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8696862-DAF8-41E1-8890-385A2FA2EEA0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16216" y="6520259"/>
            <a:ext cx="1861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BFW Stuttgart</a:t>
            </a:r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>
          <a:xfrm>
            <a:off x="8532440" y="6520259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B7EEE15-E4F2-4CA8-90E3-928F949CDC68}" type="slidenum">
              <a:rPr lang="de-DE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9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9292" y="4264209"/>
            <a:ext cx="8303394" cy="1752600"/>
          </a:xfrm>
        </p:spPr>
        <p:txBody>
          <a:bodyPr/>
          <a:lstStyle/>
          <a:p>
            <a:r>
              <a:rPr lang="de-DE" sz="4000" dirty="0"/>
              <a:t>Hypertext Markup Language</a:t>
            </a:r>
            <a:br>
              <a:rPr lang="de-DE" sz="4000" dirty="0"/>
            </a:br>
            <a:r>
              <a:rPr lang="de-DE" sz="2800" dirty="0"/>
              <a:t>Hypertext-Auszeichnungssprache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696862-DAF8-41E1-8890-385A2FA2EEA0}" type="datetime1">
              <a:rPr lang="de-DE" smtClean="0"/>
              <a:pPr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5361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1989 entwickelt, um Texte miteinander zu verbinden</a:t>
            </a:r>
          </a:p>
          <a:p>
            <a:r>
              <a:rPr lang="de-DE" dirty="0"/>
              <a:t>nach und nach kamen andere Gestaltungselemente dazu</a:t>
            </a:r>
          </a:p>
          <a:p>
            <a:pPr lvl="1"/>
            <a:r>
              <a:rPr lang="de-DE" dirty="0"/>
              <a:t>Bilder </a:t>
            </a:r>
          </a:p>
          <a:p>
            <a:pPr lvl="1"/>
            <a:r>
              <a:rPr lang="de-DE" dirty="0"/>
              <a:t>Video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aktuelle Version 5.1</a:t>
            </a:r>
          </a:p>
          <a:p>
            <a:pPr lvl="1"/>
            <a:r>
              <a:rPr lang="de-DE" dirty="0"/>
              <a:t>1.11.2017</a:t>
            </a:r>
          </a:p>
          <a:p>
            <a:r>
              <a:rPr lang="de-DE" dirty="0"/>
              <a:t>dient dazu, einen Text semantisch zu strukturieren und nicht zu formatieren</a:t>
            </a:r>
          </a:p>
          <a:p>
            <a:pPr lvl="1"/>
            <a:r>
              <a:rPr lang="de-DE" dirty="0"/>
              <a:t>Semantik Bedeutungslehre</a:t>
            </a:r>
          </a:p>
          <a:p>
            <a:pPr lvl="2"/>
            <a:r>
              <a:rPr lang="de-DE" dirty="0"/>
              <a:t>für jede Textstelle wird eine Bedeutung definiert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188513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Auszeichnung der Elemente erfolgt durch Tags</a:t>
            </a:r>
          </a:p>
          <a:p>
            <a:r>
              <a:rPr lang="de-DE" dirty="0"/>
              <a:t>&lt;tag&gt;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de-DE" i="1" dirty="0"/>
              <a:t>&lt;/tag&gt;</a:t>
            </a:r>
          </a:p>
          <a:p>
            <a:endParaRPr lang="de-DE" i="1" dirty="0"/>
          </a:p>
          <a:p>
            <a:r>
              <a:rPr lang="de-DE" i="1" dirty="0"/>
              <a:t>Die wichtigsten Tags</a:t>
            </a:r>
          </a:p>
          <a:p>
            <a:pPr lvl="1"/>
            <a:r>
              <a:rPr lang="de-DE" i="1" dirty="0"/>
              <a:t>Für die Gesamtstruktur – muss jede Web-Seite enthalten</a:t>
            </a:r>
          </a:p>
          <a:p>
            <a:pPr lvl="2"/>
            <a:r>
              <a:rPr lang="de-DE" i="1" dirty="0" err="1"/>
              <a:t>html</a:t>
            </a:r>
            <a:r>
              <a:rPr lang="de-DE" i="1" dirty="0"/>
              <a:t>, </a:t>
            </a:r>
            <a:r>
              <a:rPr lang="de-DE" i="1" dirty="0" err="1"/>
              <a:t>head</a:t>
            </a:r>
            <a:r>
              <a:rPr lang="de-DE" i="1" dirty="0"/>
              <a:t>, [title,] </a:t>
            </a:r>
            <a:r>
              <a:rPr lang="de-DE" i="1" dirty="0" err="1"/>
              <a:t>body</a:t>
            </a:r>
            <a:endParaRPr lang="de-DE" i="1" dirty="0"/>
          </a:p>
          <a:p>
            <a:pPr lvl="1"/>
            <a:r>
              <a:rPr lang="de-DE" i="1" dirty="0"/>
              <a:t>für zusätzliche Auszeichnungen</a:t>
            </a:r>
          </a:p>
          <a:p>
            <a:pPr lvl="2"/>
            <a:r>
              <a:rPr lang="de-DE" i="1" dirty="0" err="1"/>
              <a:t>img</a:t>
            </a:r>
            <a:r>
              <a:rPr lang="de-DE" i="1" dirty="0"/>
              <a:t> – Bilder</a:t>
            </a:r>
          </a:p>
          <a:p>
            <a:pPr lvl="2"/>
            <a:r>
              <a:rPr lang="de-DE" i="1" dirty="0"/>
              <a:t>p – Textelemente</a:t>
            </a:r>
          </a:p>
          <a:p>
            <a:pPr lvl="3"/>
            <a:r>
              <a:rPr lang="de-DE" i="1" dirty="0" err="1"/>
              <a:t>em</a:t>
            </a:r>
            <a:r>
              <a:rPr lang="de-DE" i="1" dirty="0"/>
              <a:t>, strong, </a:t>
            </a:r>
            <a:r>
              <a:rPr lang="de-DE" i="1" dirty="0" err="1"/>
              <a:t>small</a:t>
            </a:r>
            <a:r>
              <a:rPr lang="de-DE" i="1" dirty="0"/>
              <a:t> - Betonung</a:t>
            </a:r>
          </a:p>
          <a:p>
            <a:pPr lvl="2"/>
            <a:r>
              <a:rPr lang="de-DE" i="1" dirty="0"/>
              <a:t>h&lt;1-6&gt; - Überschriften</a:t>
            </a:r>
          </a:p>
          <a:p>
            <a:pPr lvl="2"/>
            <a:r>
              <a:rPr lang="de-DE" i="1" dirty="0"/>
              <a:t>a – Hyperlink</a:t>
            </a:r>
          </a:p>
          <a:p>
            <a:pPr lvl="2"/>
            <a:r>
              <a:rPr lang="de-DE" i="1" dirty="0"/>
              <a:t>div – Blockelemente</a:t>
            </a:r>
          </a:p>
          <a:p>
            <a:pPr lvl="2"/>
            <a:endParaRPr lang="de-DE" i="1" dirty="0"/>
          </a:p>
          <a:p>
            <a:pPr lvl="2"/>
            <a:endParaRPr lang="de-DE" i="1" dirty="0"/>
          </a:p>
          <a:p>
            <a:pPr lvl="2"/>
            <a:endParaRPr lang="de-DE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20282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Grundstruktur einer HTML - Seite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html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	&lt;</a:t>
            </a:r>
            <a:r>
              <a:rPr lang="de-DE" dirty="0" err="1"/>
              <a:t>head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		&lt;title&gt;Meine erste Webseite&lt;/title&gt; </a:t>
            </a:r>
          </a:p>
          <a:p>
            <a:pPr marL="0" indent="0">
              <a:buNone/>
            </a:pPr>
            <a:r>
              <a:rPr lang="de-DE" dirty="0"/>
              <a:t>	&lt;/</a:t>
            </a:r>
            <a:r>
              <a:rPr lang="de-DE" dirty="0" err="1"/>
              <a:t>head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	&lt;</a:t>
            </a:r>
            <a:r>
              <a:rPr lang="de-DE" dirty="0" err="1"/>
              <a:t>body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		&lt;p&gt;Das ist meine erste Homepage!&lt;/p&gt; </a:t>
            </a:r>
          </a:p>
          <a:p>
            <a:pPr marL="0" indent="0">
              <a:buNone/>
            </a:pPr>
            <a:r>
              <a:rPr lang="de-DE" dirty="0"/>
              <a:t>	&lt;/</a:t>
            </a:r>
            <a:r>
              <a:rPr lang="de-DE" dirty="0" err="1"/>
              <a:t>body</a:t>
            </a:r>
            <a:r>
              <a:rPr lang="de-DE" dirty="0"/>
              <a:t>&gt; </a:t>
            </a:r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html</a:t>
            </a:r>
            <a:r>
              <a:rPr lang="de-DE" dirty="0"/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57907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Grundstruktur einer HTML5 - Seite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&lt;!DOCTYPE 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html</a:t>
            </a:r>
            <a:r>
              <a:rPr lang="de-DE" dirty="0"/>
              <a:t> lang="de"&gt;</a:t>
            </a:r>
          </a:p>
          <a:p>
            <a:pPr marL="0" indent="0">
              <a:buNone/>
            </a:pPr>
            <a:r>
              <a:rPr lang="de-DE" dirty="0"/>
              <a:t>  &lt;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&lt;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charset</a:t>
            </a:r>
            <a:r>
              <a:rPr lang="de-DE" dirty="0"/>
              <a:t>="utf-8" /&gt;</a:t>
            </a:r>
          </a:p>
          <a:p>
            <a:pPr marL="0" indent="0">
              <a:buNone/>
            </a:pPr>
            <a:r>
              <a:rPr lang="de-DE" dirty="0"/>
              <a:t>    &lt;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="</a:t>
            </a:r>
            <a:r>
              <a:rPr lang="de-DE" dirty="0" err="1"/>
              <a:t>viewport</a:t>
            </a:r>
            <a:r>
              <a:rPr lang="de-DE" dirty="0"/>
              <a:t>" </a:t>
            </a:r>
            <a:r>
              <a:rPr lang="de-DE" dirty="0" err="1"/>
              <a:t>content</a:t>
            </a:r>
            <a:r>
              <a:rPr lang="de-DE" dirty="0"/>
              <a:t>="</a:t>
            </a:r>
            <a:r>
              <a:rPr lang="de-DE" dirty="0" err="1"/>
              <a:t>width</a:t>
            </a:r>
            <a:r>
              <a:rPr lang="de-DE" dirty="0"/>
              <a:t>=</a:t>
            </a:r>
            <a:r>
              <a:rPr lang="de-DE" dirty="0" err="1"/>
              <a:t>device-width</a:t>
            </a:r>
            <a:r>
              <a:rPr lang="de-DE" dirty="0"/>
              <a:t>, initial-</a:t>
            </a:r>
            <a:r>
              <a:rPr lang="de-DE" dirty="0" err="1"/>
              <a:t>scale</a:t>
            </a:r>
            <a:r>
              <a:rPr lang="de-DE" dirty="0"/>
              <a:t>=1.0" /&gt;</a:t>
            </a:r>
          </a:p>
          <a:p>
            <a:pPr marL="0" indent="0">
              <a:buNone/>
            </a:pPr>
            <a:r>
              <a:rPr lang="de-DE" dirty="0"/>
              <a:t>    &lt;title&gt;Titel&lt;/title&gt;</a:t>
            </a:r>
          </a:p>
          <a:p>
            <a:pPr marL="0" indent="0">
              <a:buNone/>
            </a:pPr>
            <a:r>
              <a:rPr lang="de-DE" dirty="0"/>
              <a:t>  &lt;/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&lt;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&lt;/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html</a:t>
            </a:r>
            <a:r>
              <a:rPr lang="de-DE" dirty="0"/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41201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Designelemente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- neue Zeile</a:t>
            </a:r>
          </a:p>
          <a:p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 /&gt; - waagerechte Linie</a:t>
            </a:r>
          </a:p>
          <a:p>
            <a:r>
              <a:rPr lang="de-DE" dirty="0"/>
              <a:t>Listen</a:t>
            </a:r>
          </a:p>
          <a:p>
            <a:pPr lvl="1"/>
            <a:r>
              <a:rPr lang="de-DE" dirty="0" err="1"/>
              <a:t>ul</a:t>
            </a:r>
            <a:r>
              <a:rPr lang="de-DE" dirty="0"/>
              <a:t> – „</a:t>
            </a:r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unsortierte Liste </a:t>
            </a:r>
          </a:p>
          <a:p>
            <a:pPr lvl="1"/>
            <a:r>
              <a:rPr lang="de-DE" dirty="0" err="1"/>
              <a:t>ol</a:t>
            </a:r>
            <a:r>
              <a:rPr lang="de-DE" dirty="0"/>
              <a:t> – „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sortierte Liste</a:t>
            </a:r>
          </a:p>
          <a:p>
            <a:pPr lvl="1"/>
            <a:r>
              <a:rPr lang="de-DE" dirty="0"/>
              <a:t>li – List(en)</a:t>
            </a:r>
            <a:r>
              <a:rPr lang="de-DE" dirty="0" err="1"/>
              <a:t>elemente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</p:spTree>
    <p:extLst>
      <p:ext uri="{BB962C8B-B14F-4D97-AF65-F5344CB8AC3E}">
        <p14:creationId xmlns:p14="http://schemas.microsoft.com/office/powerpoint/2010/main" val="335561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Bilder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="http://www.html.net/"&gt;Here is a link to HTML.net&lt;/a&gt;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&lt;</a:t>
            </a:r>
            <a:r>
              <a:rPr lang="de-DE" dirty="0" err="1"/>
              <a:t>img</a:t>
            </a:r>
            <a:r>
              <a:rPr lang="de-DE" dirty="0"/>
              <a:t> </a:t>
            </a:r>
            <a:r>
              <a:rPr lang="de-DE" dirty="0" err="1"/>
              <a:t>src</a:t>
            </a:r>
            <a:r>
              <a:rPr lang="de-DE" dirty="0"/>
              <a:t>="</a:t>
            </a:r>
            <a:r>
              <a:rPr lang="de-DE" dirty="0" err="1"/>
              <a:t>images</a:t>
            </a:r>
            <a:r>
              <a:rPr lang="de-DE" dirty="0"/>
              <a:t>/logo.png" /&gt;</a:t>
            </a:r>
          </a:p>
          <a:p>
            <a:r>
              <a:rPr lang="de-DE" dirty="0"/>
              <a:t>&lt;</a:t>
            </a:r>
            <a:r>
              <a:rPr lang="de-DE" dirty="0" err="1"/>
              <a:t>img</a:t>
            </a:r>
            <a:r>
              <a:rPr lang="de-DE" dirty="0"/>
              <a:t> </a:t>
            </a:r>
            <a:r>
              <a:rPr lang="de-DE" dirty="0" err="1"/>
              <a:t>src</a:t>
            </a:r>
            <a:r>
              <a:rPr lang="de-DE" dirty="0"/>
              <a:t>="http://www.html.net/logo.png" /&gt;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Kombinationen</a:t>
            </a:r>
          </a:p>
          <a:p>
            <a:endParaRPr lang="pt-BR" dirty="0"/>
          </a:p>
          <a:p>
            <a:r>
              <a:rPr lang="pt-BR" dirty="0"/>
              <a:t>&lt;a href="http://www.html.net"&gt; &lt;img src="logo.png" /&gt;&lt;/a&gt;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ECCA1-704C-4233-8F39-5AB43C0973CA}" type="datetime1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BFW Stuttgart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&lt;img src="http://www.html.net/logo.png" /&gt;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82070"/>
      </p:ext>
    </p:extLst>
  </p:cSld>
  <p:clrMapOvr>
    <a:masterClrMapping/>
  </p:clrMapOvr>
</p:sld>
</file>

<file path=ppt/theme/theme1.xml><?xml version="1.0" encoding="utf-8"?>
<a:theme xmlns:a="http://schemas.openxmlformats.org/drawingml/2006/main" name="bf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w" id="{C6EFE420-9B64-4DD5-9DB5-3182E57FE228}" vid="{944F92F5-1CBC-4A4D-B48E-F3405DF4CA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675D7B80D5C74C8F79C7473C8585DE" ma:contentTypeVersion="9" ma:contentTypeDescription="Ein neues Dokument erstellen." ma:contentTypeScope="" ma:versionID="4419dfc05d4995d15f5708d09d627e29">
  <xsd:schema xmlns:xsd="http://www.w3.org/2001/XMLSchema" xmlns:xs="http://www.w3.org/2001/XMLSchema" xmlns:p="http://schemas.microsoft.com/office/2006/metadata/properties" xmlns:ns2="5ceff197-9e4d-4880-bf93-ce0311659598" targetNamespace="http://schemas.microsoft.com/office/2006/metadata/properties" ma:root="true" ma:fieldsID="a30f087b3f2505924fcd811f42122906" ns2:_="">
    <xsd:import namespace="5ceff197-9e4d-4880-bf93-ce03116595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ff197-9e4d-4880-bf93-ce0311659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B08D4-D421-40EC-BEDE-526D1FD62FC8}"/>
</file>

<file path=customXml/itemProps2.xml><?xml version="1.0" encoding="utf-8"?>
<ds:datastoreItem xmlns:ds="http://schemas.openxmlformats.org/officeDocument/2006/customXml" ds:itemID="{E40E5902-C4F2-4E46-B593-431F14CD3DE1}"/>
</file>

<file path=customXml/itemProps3.xml><?xml version="1.0" encoding="utf-8"?>
<ds:datastoreItem xmlns:ds="http://schemas.openxmlformats.org/officeDocument/2006/customXml" ds:itemID="{7E093753-4DB9-42D1-8E5F-B327CE321C52}"/>
</file>

<file path=docProps/app.xml><?xml version="1.0" encoding="utf-8"?>
<Properties xmlns="http://schemas.openxmlformats.org/officeDocument/2006/extended-properties" xmlns:vt="http://schemas.openxmlformats.org/officeDocument/2006/docPropsVTypes">
  <Template>bfw</Template>
  <TotalTime>0</TotalTime>
  <Words>343</Words>
  <Application>Microsoft Office PowerPoint</Application>
  <PresentationFormat>Bildschirmpräsentation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Times New Roman</vt:lpstr>
      <vt:lpstr>bfw</vt:lpstr>
      <vt:lpstr>HTML</vt:lpstr>
      <vt:lpstr>Geschichte</vt:lpstr>
      <vt:lpstr>Grundstruktur</vt:lpstr>
      <vt:lpstr>Grundstruktur einer HTML - Seite</vt:lpstr>
      <vt:lpstr>Grundstruktur einer HTML5 - Seite</vt:lpstr>
      <vt:lpstr>zusätzliche Designelemente</vt:lpstr>
      <vt:lpstr>Links und Bilder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Ingo Mörl</dc:creator>
  <cp:lastModifiedBy>Mörl, Ingo</cp:lastModifiedBy>
  <cp:revision>14</cp:revision>
  <dcterms:created xsi:type="dcterms:W3CDTF">2017-10-11T12:41:25Z</dcterms:created>
  <dcterms:modified xsi:type="dcterms:W3CDTF">2020-09-16T09:41:55Z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0x01010076675D7B80D5C74C8F79C7473C8585DE</vt:lpwstr>
  </property>
</Properties>
</file>