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9" r:id="rId14"/>
    <p:sldId id="270" r:id="rId15"/>
    <p:sldId id="268"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4" d="100"/>
          <a:sy n="74" d="100"/>
        </p:scale>
        <p:origin x="216"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577B045-FA6D-4AFF-B17C-3C3AD07E92F5}" type="doc">
      <dgm:prSet loTypeId="urn:microsoft.com/office/officeart/2016/7/layout/LinearBlockProcessNumbered" loCatId="process" qsTypeId="urn:microsoft.com/office/officeart/2005/8/quickstyle/simple1" qsCatId="simple" csTypeId="urn:microsoft.com/office/officeart/2005/8/colors/colorful1" csCatId="colorful"/>
      <dgm:spPr/>
      <dgm:t>
        <a:bodyPr/>
        <a:lstStyle/>
        <a:p>
          <a:endParaRPr lang="en-US"/>
        </a:p>
      </dgm:t>
    </dgm:pt>
    <dgm:pt modelId="{C3EC4F32-7A48-4EF4-AE49-28BFD0C19BAB}">
      <dgm:prSet/>
      <dgm:spPr/>
      <dgm:t>
        <a:bodyPr/>
        <a:lstStyle/>
        <a:p>
          <a:r>
            <a:rPr lang="en-US"/>
            <a:t>What is Web Development?</a:t>
          </a:r>
        </a:p>
      </dgm:t>
    </dgm:pt>
    <dgm:pt modelId="{7259B3D1-706F-4010-ABAE-EAB4EA44726C}" type="parTrans" cxnId="{088E36F2-26F9-4C59-8808-AF75B7AD549D}">
      <dgm:prSet/>
      <dgm:spPr/>
      <dgm:t>
        <a:bodyPr/>
        <a:lstStyle/>
        <a:p>
          <a:endParaRPr lang="en-US"/>
        </a:p>
      </dgm:t>
    </dgm:pt>
    <dgm:pt modelId="{C202EB98-E0ED-43AD-9054-3BC0FAB1358C}" type="sibTrans" cxnId="{088E36F2-26F9-4C59-8808-AF75B7AD549D}">
      <dgm:prSet phldrT="01" phldr="0"/>
      <dgm:spPr/>
      <dgm:t>
        <a:bodyPr/>
        <a:lstStyle/>
        <a:p>
          <a:r>
            <a:rPr lang="en-US"/>
            <a:t>01</a:t>
          </a:r>
        </a:p>
      </dgm:t>
    </dgm:pt>
    <dgm:pt modelId="{E76E36D7-E27D-4AAB-9738-9E755A27D544}">
      <dgm:prSet/>
      <dgm:spPr/>
      <dgm:t>
        <a:bodyPr/>
        <a:lstStyle/>
        <a:p>
          <a:r>
            <a:rPr lang="en-US"/>
            <a:t>Who is a Web Developer?</a:t>
          </a:r>
        </a:p>
      </dgm:t>
    </dgm:pt>
    <dgm:pt modelId="{6B6EEFC0-1B97-49C0-B809-940C3D3B84DB}" type="parTrans" cxnId="{B20734C5-1CE9-4038-8BB6-453029A81852}">
      <dgm:prSet/>
      <dgm:spPr/>
      <dgm:t>
        <a:bodyPr/>
        <a:lstStyle/>
        <a:p>
          <a:endParaRPr lang="en-US"/>
        </a:p>
      </dgm:t>
    </dgm:pt>
    <dgm:pt modelId="{2EED94D1-12F3-47F7-8FD3-A130633F54C3}" type="sibTrans" cxnId="{B20734C5-1CE9-4038-8BB6-453029A81852}">
      <dgm:prSet phldrT="02" phldr="0"/>
      <dgm:spPr/>
      <dgm:t>
        <a:bodyPr/>
        <a:lstStyle/>
        <a:p>
          <a:r>
            <a:rPr lang="en-US"/>
            <a:t>02</a:t>
          </a:r>
        </a:p>
      </dgm:t>
    </dgm:pt>
    <dgm:pt modelId="{C89C6309-26FC-46A2-B597-127A537907B5}">
      <dgm:prSet/>
      <dgm:spPr/>
      <dgm:t>
        <a:bodyPr/>
        <a:lstStyle/>
        <a:p>
          <a:r>
            <a:rPr lang="en-US"/>
            <a:t>Who is a Web Designer?</a:t>
          </a:r>
        </a:p>
      </dgm:t>
    </dgm:pt>
    <dgm:pt modelId="{A7C2C786-A8BD-426C-AE00-27B91E395D2B}" type="parTrans" cxnId="{3ED9D386-3EC6-44E9-B602-FE5C045FB112}">
      <dgm:prSet/>
      <dgm:spPr/>
      <dgm:t>
        <a:bodyPr/>
        <a:lstStyle/>
        <a:p>
          <a:endParaRPr lang="en-US"/>
        </a:p>
      </dgm:t>
    </dgm:pt>
    <dgm:pt modelId="{F14C243E-3C85-4C30-BDE7-98D969197FF0}" type="sibTrans" cxnId="{3ED9D386-3EC6-44E9-B602-FE5C045FB112}">
      <dgm:prSet phldrT="03" phldr="0"/>
      <dgm:spPr/>
      <dgm:t>
        <a:bodyPr/>
        <a:lstStyle/>
        <a:p>
          <a:r>
            <a:rPr lang="en-US"/>
            <a:t>03</a:t>
          </a:r>
        </a:p>
      </dgm:t>
    </dgm:pt>
    <dgm:pt modelId="{8A2DADF4-BB97-41F6-9E3A-E75087F53A9C}">
      <dgm:prSet/>
      <dgm:spPr/>
      <dgm:t>
        <a:bodyPr/>
        <a:lstStyle/>
        <a:p>
          <a:r>
            <a:rPr lang="en-US"/>
            <a:t>Web Developer vs Web Designer: Key Roles</a:t>
          </a:r>
        </a:p>
      </dgm:t>
    </dgm:pt>
    <dgm:pt modelId="{B1AE029E-DD7E-4DC5-B909-F3BA43E7B747}" type="parTrans" cxnId="{4B8AE599-C813-435F-8E15-55CFC4BDE7BE}">
      <dgm:prSet/>
      <dgm:spPr/>
      <dgm:t>
        <a:bodyPr/>
        <a:lstStyle/>
        <a:p>
          <a:endParaRPr lang="en-US"/>
        </a:p>
      </dgm:t>
    </dgm:pt>
    <dgm:pt modelId="{0C8B19BD-FE25-46B5-94C9-4E9110DE09B5}" type="sibTrans" cxnId="{4B8AE599-C813-435F-8E15-55CFC4BDE7BE}">
      <dgm:prSet phldrT="04" phldr="0"/>
      <dgm:spPr/>
      <dgm:t>
        <a:bodyPr/>
        <a:lstStyle/>
        <a:p>
          <a:r>
            <a:rPr lang="en-US"/>
            <a:t>04</a:t>
          </a:r>
        </a:p>
      </dgm:t>
    </dgm:pt>
    <dgm:pt modelId="{2118A9BC-6FC2-49A6-AFF1-C192CA912A8F}">
      <dgm:prSet/>
      <dgm:spPr/>
      <dgm:t>
        <a:bodyPr/>
        <a:lstStyle/>
        <a:p>
          <a:r>
            <a:rPr lang="en-US"/>
            <a:t>Salary Trends</a:t>
          </a:r>
        </a:p>
      </dgm:t>
    </dgm:pt>
    <dgm:pt modelId="{1F180146-5CB8-4493-9B05-45BBE0C02AD1}" type="parTrans" cxnId="{A4942616-08A2-4C34-BF99-C0494DBCFB88}">
      <dgm:prSet/>
      <dgm:spPr/>
      <dgm:t>
        <a:bodyPr/>
        <a:lstStyle/>
        <a:p>
          <a:endParaRPr lang="en-US"/>
        </a:p>
      </dgm:t>
    </dgm:pt>
    <dgm:pt modelId="{EF480448-5B87-49ED-A87D-211953E79000}" type="sibTrans" cxnId="{A4942616-08A2-4C34-BF99-C0494DBCFB88}">
      <dgm:prSet phldrT="05" phldr="0"/>
      <dgm:spPr/>
      <dgm:t>
        <a:bodyPr/>
        <a:lstStyle/>
        <a:p>
          <a:r>
            <a:rPr lang="en-US"/>
            <a:t>05</a:t>
          </a:r>
        </a:p>
      </dgm:t>
    </dgm:pt>
    <dgm:pt modelId="{0CC28697-A9F0-44D2-90CA-C46DC7047A7C}" type="pres">
      <dgm:prSet presAssocID="{E577B045-FA6D-4AFF-B17C-3C3AD07E92F5}" presName="Name0" presStyleCnt="0">
        <dgm:presLayoutVars>
          <dgm:animLvl val="lvl"/>
          <dgm:resizeHandles val="exact"/>
        </dgm:presLayoutVars>
      </dgm:prSet>
      <dgm:spPr/>
    </dgm:pt>
    <dgm:pt modelId="{517FFED9-B9CE-4E84-97D0-A7BA5B34B097}" type="pres">
      <dgm:prSet presAssocID="{C3EC4F32-7A48-4EF4-AE49-28BFD0C19BAB}" presName="compositeNode" presStyleCnt="0">
        <dgm:presLayoutVars>
          <dgm:bulletEnabled val="1"/>
        </dgm:presLayoutVars>
      </dgm:prSet>
      <dgm:spPr/>
    </dgm:pt>
    <dgm:pt modelId="{62FEAB43-95CC-4702-97F6-5C0754301CAB}" type="pres">
      <dgm:prSet presAssocID="{C3EC4F32-7A48-4EF4-AE49-28BFD0C19BAB}" presName="bgRect" presStyleLbl="alignNode1" presStyleIdx="0" presStyleCnt="5"/>
      <dgm:spPr/>
    </dgm:pt>
    <dgm:pt modelId="{60269733-037D-4F5E-87E3-C6F346B2383A}" type="pres">
      <dgm:prSet presAssocID="{C202EB98-E0ED-43AD-9054-3BC0FAB1358C}" presName="sibTransNodeRect" presStyleLbl="alignNode1" presStyleIdx="0" presStyleCnt="5">
        <dgm:presLayoutVars>
          <dgm:chMax val="0"/>
          <dgm:bulletEnabled val="1"/>
        </dgm:presLayoutVars>
      </dgm:prSet>
      <dgm:spPr/>
    </dgm:pt>
    <dgm:pt modelId="{D5B0FBBF-D08A-4F19-99FC-9A27A108CDF2}" type="pres">
      <dgm:prSet presAssocID="{C3EC4F32-7A48-4EF4-AE49-28BFD0C19BAB}" presName="nodeRect" presStyleLbl="alignNode1" presStyleIdx="0" presStyleCnt="5">
        <dgm:presLayoutVars>
          <dgm:bulletEnabled val="1"/>
        </dgm:presLayoutVars>
      </dgm:prSet>
      <dgm:spPr/>
    </dgm:pt>
    <dgm:pt modelId="{B0C4E6FF-DC6B-4031-917C-EB828FFC5344}" type="pres">
      <dgm:prSet presAssocID="{C202EB98-E0ED-43AD-9054-3BC0FAB1358C}" presName="sibTrans" presStyleCnt="0"/>
      <dgm:spPr/>
    </dgm:pt>
    <dgm:pt modelId="{9A497ED9-B957-4C18-A054-38B24A50C82C}" type="pres">
      <dgm:prSet presAssocID="{E76E36D7-E27D-4AAB-9738-9E755A27D544}" presName="compositeNode" presStyleCnt="0">
        <dgm:presLayoutVars>
          <dgm:bulletEnabled val="1"/>
        </dgm:presLayoutVars>
      </dgm:prSet>
      <dgm:spPr/>
    </dgm:pt>
    <dgm:pt modelId="{EE72A3EC-B4DE-4959-8F2C-F241F799625E}" type="pres">
      <dgm:prSet presAssocID="{E76E36D7-E27D-4AAB-9738-9E755A27D544}" presName="bgRect" presStyleLbl="alignNode1" presStyleIdx="1" presStyleCnt="5"/>
      <dgm:spPr/>
    </dgm:pt>
    <dgm:pt modelId="{B064356D-7EA5-4237-87EF-5C72FEAEB171}" type="pres">
      <dgm:prSet presAssocID="{2EED94D1-12F3-47F7-8FD3-A130633F54C3}" presName="sibTransNodeRect" presStyleLbl="alignNode1" presStyleIdx="1" presStyleCnt="5">
        <dgm:presLayoutVars>
          <dgm:chMax val="0"/>
          <dgm:bulletEnabled val="1"/>
        </dgm:presLayoutVars>
      </dgm:prSet>
      <dgm:spPr/>
    </dgm:pt>
    <dgm:pt modelId="{D8A17C7A-3A20-45A2-8B7D-B9E0FB574185}" type="pres">
      <dgm:prSet presAssocID="{E76E36D7-E27D-4AAB-9738-9E755A27D544}" presName="nodeRect" presStyleLbl="alignNode1" presStyleIdx="1" presStyleCnt="5">
        <dgm:presLayoutVars>
          <dgm:bulletEnabled val="1"/>
        </dgm:presLayoutVars>
      </dgm:prSet>
      <dgm:spPr/>
    </dgm:pt>
    <dgm:pt modelId="{373825AB-DBE0-4FB2-87D3-227845C40C7E}" type="pres">
      <dgm:prSet presAssocID="{2EED94D1-12F3-47F7-8FD3-A130633F54C3}" presName="sibTrans" presStyleCnt="0"/>
      <dgm:spPr/>
    </dgm:pt>
    <dgm:pt modelId="{42A508F1-9AF7-44AC-80C6-7A2DA50F439B}" type="pres">
      <dgm:prSet presAssocID="{C89C6309-26FC-46A2-B597-127A537907B5}" presName="compositeNode" presStyleCnt="0">
        <dgm:presLayoutVars>
          <dgm:bulletEnabled val="1"/>
        </dgm:presLayoutVars>
      </dgm:prSet>
      <dgm:spPr/>
    </dgm:pt>
    <dgm:pt modelId="{BEE820B2-2CD3-4935-B9F0-B52E9E29268F}" type="pres">
      <dgm:prSet presAssocID="{C89C6309-26FC-46A2-B597-127A537907B5}" presName="bgRect" presStyleLbl="alignNode1" presStyleIdx="2" presStyleCnt="5"/>
      <dgm:spPr/>
    </dgm:pt>
    <dgm:pt modelId="{0986EE69-A632-4B02-971B-6EFE639DFC84}" type="pres">
      <dgm:prSet presAssocID="{F14C243E-3C85-4C30-BDE7-98D969197FF0}" presName="sibTransNodeRect" presStyleLbl="alignNode1" presStyleIdx="2" presStyleCnt="5">
        <dgm:presLayoutVars>
          <dgm:chMax val="0"/>
          <dgm:bulletEnabled val="1"/>
        </dgm:presLayoutVars>
      </dgm:prSet>
      <dgm:spPr/>
    </dgm:pt>
    <dgm:pt modelId="{061D06A1-6F11-4787-81A2-7EFB394742AD}" type="pres">
      <dgm:prSet presAssocID="{C89C6309-26FC-46A2-B597-127A537907B5}" presName="nodeRect" presStyleLbl="alignNode1" presStyleIdx="2" presStyleCnt="5">
        <dgm:presLayoutVars>
          <dgm:bulletEnabled val="1"/>
        </dgm:presLayoutVars>
      </dgm:prSet>
      <dgm:spPr/>
    </dgm:pt>
    <dgm:pt modelId="{69A6F840-8402-4EDA-8C35-B002CC428F17}" type="pres">
      <dgm:prSet presAssocID="{F14C243E-3C85-4C30-BDE7-98D969197FF0}" presName="sibTrans" presStyleCnt="0"/>
      <dgm:spPr/>
    </dgm:pt>
    <dgm:pt modelId="{E7FC5A00-E14E-47F2-B747-CAE8FCAF2409}" type="pres">
      <dgm:prSet presAssocID="{8A2DADF4-BB97-41F6-9E3A-E75087F53A9C}" presName="compositeNode" presStyleCnt="0">
        <dgm:presLayoutVars>
          <dgm:bulletEnabled val="1"/>
        </dgm:presLayoutVars>
      </dgm:prSet>
      <dgm:spPr/>
    </dgm:pt>
    <dgm:pt modelId="{D30936C1-597B-4200-AF02-7E41B44005F7}" type="pres">
      <dgm:prSet presAssocID="{8A2DADF4-BB97-41F6-9E3A-E75087F53A9C}" presName="bgRect" presStyleLbl="alignNode1" presStyleIdx="3" presStyleCnt="5"/>
      <dgm:spPr/>
    </dgm:pt>
    <dgm:pt modelId="{99472F98-8EC0-4808-90A9-264E1AD5B81E}" type="pres">
      <dgm:prSet presAssocID="{0C8B19BD-FE25-46B5-94C9-4E9110DE09B5}" presName="sibTransNodeRect" presStyleLbl="alignNode1" presStyleIdx="3" presStyleCnt="5">
        <dgm:presLayoutVars>
          <dgm:chMax val="0"/>
          <dgm:bulletEnabled val="1"/>
        </dgm:presLayoutVars>
      </dgm:prSet>
      <dgm:spPr/>
    </dgm:pt>
    <dgm:pt modelId="{02F4F071-C707-4447-A600-2B37CCB601A8}" type="pres">
      <dgm:prSet presAssocID="{8A2DADF4-BB97-41F6-9E3A-E75087F53A9C}" presName="nodeRect" presStyleLbl="alignNode1" presStyleIdx="3" presStyleCnt="5">
        <dgm:presLayoutVars>
          <dgm:bulletEnabled val="1"/>
        </dgm:presLayoutVars>
      </dgm:prSet>
      <dgm:spPr/>
    </dgm:pt>
    <dgm:pt modelId="{C14B635B-75D3-471F-95CE-7ECC8E20159A}" type="pres">
      <dgm:prSet presAssocID="{0C8B19BD-FE25-46B5-94C9-4E9110DE09B5}" presName="sibTrans" presStyleCnt="0"/>
      <dgm:spPr/>
    </dgm:pt>
    <dgm:pt modelId="{948BAE4C-B4B0-433C-AA29-5FC755BC51D3}" type="pres">
      <dgm:prSet presAssocID="{2118A9BC-6FC2-49A6-AFF1-C192CA912A8F}" presName="compositeNode" presStyleCnt="0">
        <dgm:presLayoutVars>
          <dgm:bulletEnabled val="1"/>
        </dgm:presLayoutVars>
      </dgm:prSet>
      <dgm:spPr/>
    </dgm:pt>
    <dgm:pt modelId="{94B77D61-0B50-4D6E-AAD8-569D8BA7B250}" type="pres">
      <dgm:prSet presAssocID="{2118A9BC-6FC2-49A6-AFF1-C192CA912A8F}" presName="bgRect" presStyleLbl="alignNode1" presStyleIdx="4" presStyleCnt="5"/>
      <dgm:spPr/>
    </dgm:pt>
    <dgm:pt modelId="{09840DC7-6FF8-4854-A3C5-A5EC4383D3CC}" type="pres">
      <dgm:prSet presAssocID="{EF480448-5B87-49ED-A87D-211953E79000}" presName="sibTransNodeRect" presStyleLbl="alignNode1" presStyleIdx="4" presStyleCnt="5">
        <dgm:presLayoutVars>
          <dgm:chMax val="0"/>
          <dgm:bulletEnabled val="1"/>
        </dgm:presLayoutVars>
      </dgm:prSet>
      <dgm:spPr/>
    </dgm:pt>
    <dgm:pt modelId="{283C3FFD-C0BD-452A-A1CE-76E09FBE1B8E}" type="pres">
      <dgm:prSet presAssocID="{2118A9BC-6FC2-49A6-AFF1-C192CA912A8F}" presName="nodeRect" presStyleLbl="alignNode1" presStyleIdx="4" presStyleCnt="5">
        <dgm:presLayoutVars>
          <dgm:bulletEnabled val="1"/>
        </dgm:presLayoutVars>
      </dgm:prSet>
      <dgm:spPr/>
    </dgm:pt>
  </dgm:ptLst>
  <dgm:cxnLst>
    <dgm:cxn modelId="{AFF3E40F-BCE9-4972-8BC4-06466B1FA247}" type="presOf" srcId="{E577B045-FA6D-4AFF-B17C-3C3AD07E92F5}" destId="{0CC28697-A9F0-44D2-90CA-C46DC7047A7C}" srcOrd="0" destOrd="0" presId="urn:microsoft.com/office/officeart/2016/7/layout/LinearBlockProcessNumbered"/>
    <dgm:cxn modelId="{A4942616-08A2-4C34-BF99-C0494DBCFB88}" srcId="{E577B045-FA6D-4AFF-B17C-3C3AD07E92F5}" destId="{2118A9BC-6FC2-49A6-AFF1-C192CA912A8F}" srcOrd="4" destOrd="0" parTransId="{1F180146-5CB8-4493-9B05-45BBE0C02AD1}" sibTransId="{EF480448-5B87-49ED-A87D-211953E79000}"/>
    <dgm:cxn modelId="{EDA8E720-0846-47C7-9473-8CB0FEE7C382}" type="presOf" srcId="{8A2DADF4-BB97-41F6-9E3A-E75087F53A9C}" destId="{D30936C1-597B-4200-AF02-7E41B44005F7}" srcOrd="0" destOrd="0" presId="urn:microsoft.com/office/officeart/2016/7/layout/LinearBlockProcessNumbered"/>
    <dgm:cxn modelId="{291F5F2C-6327-4B60-926E-A995581214A3}" type="presOf" srcId="{2EED94D1-12F3-47F7-8FD3-A130633F54C3}" destId="{B064356D-7EA5-4237-87EF-5C72FEAEB171}" srcOrd="0" destOrd="0" presId="urn:microsoft.com/office/officeart/2016/7/layout/LinearBlockProcessNumbered"/>
    <dgm:cxn modelId="{77DA622E-7ACF-4F5F-8931-E1F74FD79143}" type="presOf" srcId="{E76E36D7-E27D-4AAB-9738-9E755A27D544}" destId="{D8A17C7A-3A20-45A2-8B7D-B9E0FB574185}" srcOrd="1" destOrd="0" presId="urn:microsoft.com/office/officeart/2016/7/layout/LinearBlockProcessNumbered"/>
    <dgm:cxn modelId="{B2ABFD38-B1A6-491E-A5B5-43D21C768D31}" type="presOf" srcId="{EF480448-5B87-49ED-A87D-211953E79000}" destId="{09840DC7-6FF8-4854-A3C5-A5EC4383D3CC}" srcOrd="0" destOrd="0" presId="urn:microsoft.com/office/officeart/2016/7/layout/LinearBlockProcessNumbered"/>
    <dgm:cxn modelId="{2CE8725F-F370-4EE1-B6C7-8B39020C316A}" type="presOf" srcId="{C202EB98-E0ED-43AD-9054-3BC0FAB1358C}" destId="{60269733-037D-4F5E-87E3-C6F346B2383A}" srcOrd="0" destOrd="0" presId="urn:microsoft.com/office/officeart/2016/7/layout/LinearBlockProcessNumbered"/>
    <dgm:cxn modelId="{0A336E68-E9EB-4F93-ADFF-973293BB330A}" type="presOf" srcId="{C3EC4F32-7A48-4EF4-AE49-28BFD0C19BAB}" destId="{62FEAB43-95CC-4702-97F6-5C0754301CAB}" srcOrd="0" destOrd="0" presId="urn:microsoft.com/office/officeart/2016/7/layout/LinearBlockProcessNumbered"/>
    <dgm:cxn modelId="{C090D249-4F4C-4FC0-A4E2-D77730DD7651}" type="presOf" srcId="{C89C6309-26FC-46A2-B597-127A537907B5}" destId="{061D06A1-6F11-4787-81A2-7EFB394742AD}" srcOrd="1" destOrd="0" presId="urn:microsoft.com/office/officeart/2016/7/layout/LinearBlockProcessNumbered"/>
    <dgm:cxn modelId="{29E1CA71-46B5-48A7-9AE2-0E94AA735DC5}" type="presOf" srcId="{2118A9BC-6FC2-49A6-AFF1-C192CA912A8F}" destId="{283C3FFD-C0BD-452A-A1CE-76E09FBE1B8E}" srcOrd="1" destOrd="0" presId="urn:microsoft.com/office/officeart/2016/7/layout/LinearBlockProcessNumbered"/>
    <dgm:cxn modelId="{37D46253-4319-4E7C-B0F1-E8FD70882AC2}" type="presOf" srcId="{E76E36D7-E27D-4AAB-9738-9E755A27D544}" destId="{EE72A3EC-B4DE-4959-8F2C-F241F799625E}" srcOrd="0" destOrd="0" presId="urn:microsoft.com/office/officeart/2016/7/layout/LinearBlockProcessNumbered"/>
    <dgm:cxn modelId="{C3E6F374-F6CE-4C67-A34E-7FE2D7CD53BD}" type="presOf" srcId="{2118A9BC-6FC2-49A6-AFF1-C192CA912A8F}" destId="{94B77D61-0B50-4D6E-AAD8-569D8BA7B250}" srcOrd="0" destOrd="0" presId="urn:microsoft.com/office/officeart/2016/7/layout/LinearBlockProcessNumbered"/>
    <dgm:cxn modelId="{88B97576-3E44-4FC9-B4D6-5ACAE6D16190}" type="presOf" srcId="{F14C243E-3C85-4C30-BDE7-98D969197FF0}" destId="{0986EE69-A632-4B02-971B-6EFE639DFC84}" srcOrd="0" destOrd="0" presId="urn:microsoft.com/office/officeart/2016/7/layout/LinearBlockProcessNumbered"/>
    <dgm:cxn modelId="{BBE78280-0DFA-4356-BC0E-3815C733E028}" type="presOf" srcId="{C89C6309-26FC-46A2-B597-127A537907B5}" destId="{BEE820B2-2CD3-4935-B9F0-B52E9E29268F}" srcOrd="0" destOrd="0" presId="urn:microsoft.com/office/officeart/2016/7/layout/LinearBlockProcessNumbered"/>
    <dgm:cxn modelId="{A297D781-D141-4538-98FB-0B8CDEEA4D9A}" type="presOf" srcId="{0C8B19BD-FE25-46B5-94C9-4E9110DE09B5}" destId="{99472F98-8EC0-4808-90A9-264E1AD5B81E}" srcOrd="0" destOrd="0" presId="urn:microsoft.com/office/officeart/2016/7/layout/LinearBlockProcessNumbered"/>
    <dgm:cxn modelId="{3ED9D386-3EC6-44E9-B602-FE5C045FB112}" srcId="{E577B045-FA6D-4AFF-B17C-3C3AD07E92F5}" destId="{C89C6309-26FC-46A2-B597-127A537907B5}" srcOrd="2" destOrd="0" parTransId="{A7C2C786-A8BD-426C-AE00-27B91E395D2B}" sibTransId="{F14C243E-3C85-4C30-BDE7-98D969197FF0}"/>
    <dgm:cxn modelId="{696C2F98-26EC-41FA-87D6-9DC9E7B996AF}" type="presOf" srcId="{8A2DADF4-BB97-41F6-9E3A-E75087F53A9C}" destId="{02F4F071-C707-4447-A600-2B37CCB601A8}" srcOrd="1" destOrd="0" presId="urn:microsoft.com/office/officeart/2016/7/layout/LinearBlockProcessNumbered"/>
    <dgm:cxn modelId="{4B8AE599-C813-435F-8E15-55CFC4BDE7BE}" srcId="{E577B045-FA6D-4AFF-B17C-3C3AD07E92F5}" destId="{8A2DADF4-BB97-41F6-9E3A-E75087F53A9C}" srcOrd="3" destOrd="0" parTransId="{B1AE029E-DD7E-4DC5-B909-F3BA43E7B747}" sibTransId="{0C8B19BD-FE25-46B5-94C9-4E9110DE09B5}"/>
    <dgm:cxn modelId="{B20734C5-1CE9-4038-8BB6-453029A81852}" srcId="{E577B045-FA6D-4AFF-B17C-3C3AD07E92F5}" destId="{E76E36D7-E27D-4AAB-9738-9E755A27D544}" srcOrd="1" destOrd="0" parTransId="{6B6EEFC0-1B97-49C0-B809-940C3D3B84DB}" sibTransId="{2EED94D1-12F3-47F7-8FD3-A130633F54C3}"/>
    <dgm:cxn modelId="{7E76D5F1-A9B0-4D39-A822-BA0888140DDA}" type="presOf" srcId="{C3EC4F32-7A48-4EF4-AE49-28BFD0C19BAB}" destId="{D5B0FBBF-D08A-4F19-99FC-9A27A108CDF2}" srcOrd="1" destOrd="0" presId="urn:microsoft.com/office/officeart/2016/7/layout/LinearBlockProcessNumbered"/>
    <dgm:cxn modelId="{088E36F2-26F9-4C59-8808-AF75B7AD549D}" srcId="{E577B045-FA6D-4AFF-B17C-3C3AD07E92F5}" destId="{C3EC4F32-7A48-4EF4-AE49-28BFD0C19BAB}" srcOrd="0" destOrd="0" parTransId="{7259B3D1-706F-4010-ABAE-EAB4EA44726C}" sibTransId="{C202EB98-E0ED-43AD-9054-3BC0FAB1358C}"/>
    <dgm:cxn modelId="{C0F2DB53-45A3-459F-A406-2D0F116F3A17}" type="presParOf" srcId="{0CC28697-A9F0-44D2-90CA-C46DC7047A7C}" destId="{517FFED9-B9CE-4E84-97D0-A7BA5B34B097}" srcOrd="0" destOrd="0" presId="urn:microsoft.com/office/officeart/2016/7/layout/LinearBlockProcessNumbered"/>
    <dgm:cxn modelId="{E1019C66-F13B-44C6-ACEB-82BA6AD4CA99}" type="presParOf" srcId="{517FFED9-B9CE-4E84-97D0-A7BA5B34B097}" destId="{62FEAB43-95CC-4702-97F6-5C0754301CAB}" srcOrd="0" destOrd="0" presId="urn:microsoft.com/office/officeart/2016/7/layout/LinearBlockProcessNumbered"/>
    <dgm:cxn modelId="{893F0693-B899-4EC3-94FC-1E379F52A61F}" type="presParOf" srcId="{517FFED9-B9CE-4E84-97D0-A7BA5B34B097}" destId="{60269733-037D-4F5E-87E3-C6F346B2383A}" srcOrd="1" destOrd="0" presId="urn:microsoft.com/office/officeart/2016/7/layout/LinearBlockProcessNumbered"/>
    <dgm:cxn modelId="{6530C9BD-B271-474A-82F9-D09EA0DEE1FC}" type="presParOf" srcId="{517FFED9-B9CE-4E84-97D0-A7BA5B34B097}" destId="{D5B0FBBF-D08A-4F19-99FC-9A27A108CDF2}" srcOrd="2" destOrd="0" presId="urn:microsoft.com/office/officeart/2016/7/layout/LinearBlockProcessNumbered"/>
    <dgm:cxn modelId="{2F43649D-90EF-4617-AFB8-0585A7080B7D}" type="presParOf" srcId="{0CC28697-A9F0-44D2-90CA-C46DC7047A7C}" destId="{B0C4E6FF-DC6B-4031-917C-EB828FFC5344}" srcOrd="1" destOrd="0" presId="urn:microsoft.com/office/officeart/2016/7/layout/LinearBlockProcessNumbered"/>
    <dgm:cxn modelId="{7C4555CA-76BB-47D5-928E-4BF36D7FE664}" type="presParOf" srcId="{0CC28697-A9F0-44D2-90CA-C46DC7047A7C}" destId="{9A497ED9-B957-4C18-A054-38B24A50C82C}" srcOrd="2" destOrd="0" presId="urn:microsoft.com/office/officeart/2016/7/layout/LinearBlockProcessNumbered"/>
    <dgm:cxn modelId="{41A6DBFB-9AB4-4E59-AF01-82F67853A419}" type="presParOf" srcId="{9A497ED9-B957-4C18-A054-38B24A50C82C}" destId="{EE72A3EC-B4DE-4959-8F2C-F241F799625E}" srcOrd="0" destOrd="0" presId="urn:microsoft.com/office/officeart/2016/7/layout/LinearBlockProcessNumbered"/>
    <dgm:cxn modelId="{35A2C4D1-2C50-4299-AE87-CBBF0E52725C}" type="presParOf" srcId="{9A497ED9-B957-4C18-A054-38B24A50C82C}" destId="{B064356D-7EA5-4237-87EF-5C72FEAEB171}" srcOrd="1" destOrd="0" presId="urn:microsoft.com/office/officeart/2016/7/layout/LinearBlockProcessNumbered"/>
    <dgm:cxn modelId="{FF514DDD-3A5E-4FD3-8396-B2DDE1213B7D}" type="presParOf" srcId="{9A497ED9-B957-4C18-A054-38B24A50C82C}" destId="{D8A17C7A-3A20-45A2-8B7D-B9E0FB574185}" srcOrd="2" destOrd="0" presId="urn:microsoft.com/office/officeart/2016/7/layout/LinearBlockProcessNumbered"/>
    <dgm:cxn modelId="{2E10314A-E7AD-410F-A8BE-75C2D7EF38B7}" type="presParOf" srcId="{0CC28697-A9F0-44D2-90CA-C46DC7047A7C}" destId="{373825AB-DBE0-4FB2-87D3-227845C40C7E}" srcOrd="3" destOrd="0" presId="urn:microsoft.com/office/officeart/2016/7/layout/LinearBlockProcessNumbered"/>
    <dgm:cxn modelId="{E7EB2B05-16D7-4AC0-BBBC-7D97FA9BF11D}" type="presParOf" srcId="{0CC28697-A9F0-44D2-90CA-C46DC7047A7C}" destId="{42A508F1-9AF7-44AC-80C6-7A2DA50F439B}" srcOrd="4" destOrd="0" presId="urn:microsoft.com/office/officeart/2016/7/layout/LinearBlockProcessNumbered"/>
    <dgm:cxn modelId="{C5152B08-AB49-415F-B42A-D0CB073F5A3B}" type="presParOf" srcId="{42A508F1-9AF7-44AC-80C6-7A2DA50F439B}" destId="{BEE820B2-2CD3-4935-B9F0-B52E9E29268F}" srcOrd="0" destOrd="0" presId="urn:microsoft.com/office/officeart/2016/7/layout/LinearBlockProcessNumbered"/>
    <dgm:cxn modelId="{AD053A84-A3F4-49B8-81D6-5BF85D6A7ECA}" type="presParOf" srcId="{42A508F1-9AF7-44AC-80C6-7A2DA50F439B}" destId="{0986EE69-A632-4B02-971B-6EFE639DFC84}" srcOrd="1" destOrd="0" presId="urn:microsoft.com/office/officeart/2016/7/layout/LinearBlockProcessNumbered"/>
    <dgm:cxn modelId="{067333A1-10E7-4F67-BE6E-77B56F36FDA6}" type="presParOf" srcId="{42A508F1-9AF7-44AC-80C6-7A2DA50F439B}" destId="{061D06A1-6F11-4787-81A2-7EFB394742AD}" srcOrd="2" destOrd="0" presId="urn:microsoft.com/office/officeart/2016/7/layout/LinearBlockProcessNumbered"/>
    <dgm:cxn modelId="{BEB2D6FD-36D8-4B8B-8FEB-0ECFC89922D3}" type="presParOf" srcId="{0CC28697-A9F0-44D2-90CA-C46DC7047A7C}" destId="{69A6F840-8402-4EDA-8C35-B002CC428F17}" srcOrd="5" destOrd="0" presId="urn:microsoft.com/office/officeart/2016/7/layout/LinearBlockProcessNumbered"/>
    <dgm:cxn modelId="{812957A0-8542-4F4B-BBEA-885E2AD6B26C}" type="presParOf" srcId="{0CC28697-A9F0-44D2-90CA-C46DC7047A7C}" destId="{E7FC5A00-E14E-47F2-B747-CAE8FCAF2409}" srcOrd="6" destOrd="0" presId="urn:microsoft.com/office/officeart/2016/7/layout/LinearBlockProcessNumbered"/>
    <dgm:cxn modelId="{517D2151-7900-4278-98C1-13899C08C7B6}" type="presParOf" srcId="{E7FC5A00-E14E-47F2-B747-CAE8FCAF2409}" destId="{D30936C1-597B-4200-AF02-7E41B44005F7}" srcOrd="0" destOrd="0" presId="urn:microsoft.com/office/officeart/2016/7/layout/LinearBlockProcessNumbered"/>
    <dgm:cxn modelId="{F07A3B5D-EED9-4BB9-9334-C358E8A26ECA}" type="presParOf" srcId="{E7FC5A00-E14E-47F2-B747-CAE8FCAF2409}" destId="{99472F98-8EC0-4808-90A9-264E1AD5B81E}" srcOrd="1" destOrd="0" presId="urn:microsoft.com/office/officeart/2016/7/layout/LinearBlockProcessNumbered"/>
    <dgm:cxn modelId="{38FEE642-4A81-4926-AFE2-DAC9984F1C74}" type="presParOf" srcId="{E7FC5A00-E14E-47F2-B747-CAE8FCAF2409}" destId="{02F4F071-C707-4447-A600-2B37CCB601A8}" srcOrd="2" destOrd="0" presId="urn:microsoft.com/office/officeart/2016/7/layout/LinearBlockProcessNumbered"/>
    <dgm:cxn modelId="{19F92712-1806-4CAD-BCEB-BB58CEE9CE06}" type="presParOf" srcId="{0CC28697-A9F0-44D2-90CA-C46DC7047A7C}" destId="{C14B635B-75D3-471F-95CE-7ECC8E20159A}" srcOrd="7" destOrd="0" presId="urn:microsoft.com/office/officeart/2016/7/layout/LinearBlockProcessNumbered"/>
    <dgm:cxn modelId="{935FF273-AF24-4515-AFF5-623A63AC00BD}" type="presParOf" srcId="{0CC28697-A9F0-44D2-90CA-C46DC7047A7C}" destId="{948BAE4C-B4B0-433C-AA29-5FC755BC51D3}" srcOrd="8" destOrd="0" presId="urn:microsoft.com/office/officeart/2016/7/layout/LinearBlockProcessNumbered"/>
    <dgm:cxn modelId="{57CDD100-8FF3-44A1-AB52-DB8EBDA6E05B}" type="presParOf" srcId="{948BAE4C-B4B0-433C-AA29-5FC755BC51D3}" destId="{94B77D61-0B50-4D6E-AAD8-569D8BA7B250}" srcOrd="0" destOrd="0" presId="urn:microsoft.com/office/officeart/2016/7/layout/LinearBlockProcessNumbered"/>
    <dgm:cxn modelId="{91D990BC-E618-442F-AF35-0F45BEA2744A}" type="presParOf" srcId="{948BAE4C-B4B0-433C-AA29-5FC755BC51D3}" destId="{09840DC7-6FF8-4854-A3C5-A5EC4383D3CC}" srcOrd="1" destOrd="0" presId="urn:microsoft.com/office/officeart/2016/7/layout/LinearBlockProcessNumbered"/>
    <dgm:cxn modelId="{9211D5E6-747A-48FD-9A1B-32065CB3D4BD}" type="presParOf" srcId="{948BAE4C-B4B0-433C-AA29-5FC755BC51D3}" destId="{283C3FFD-C0BD-452A-A1CE-76E09FBE1B8E}" srcOrd="2" destOrd="0" presId="urn:microsoft.com/office/officeart/2016/7/layout/LinearBlock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FEAB43-95CC-4702-97F6-5C0754301CAB}">
      <dsp:nvSpPr>
        <dsp:cNvPr id="0" name=""/>
        <dsp:cNvSpPr/>
      </dsp:nvSpPr>
      <dsp:spPr>
        <a:xfrm>
          <a:off x="6113" y="650415"/>
          <a:ext cx="1911056" cy="2293268"/>
        </a:xfrm>
        <a:prstGeom prst="rect">
          <a:avLst/>
        </a:prstGeom>
        <a:solidFill>
          <a:schemeClr val="accent2">
            <a:hueOff val="0"/>
            <a:satOff val="0"/>
            <a:lumOff val="0"/>
            <a:alphaOff val="0"/>
          </a:schemeClr>
        </a:solidFill>
        <a:ln w="12700" cap="flat" cmpd="sng" algn="in">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8770" tIns="0" rIns="188770" bIns="330200" numCol="1" spcCol="1270" anchor="t" anchorCtr="0">
          <a:noAutofit/>
        </a:bodyPr>
        <a:lstStyle/>
        <a:p>
          <a:pPr marL="0" lvl="0" indent="0" algn="l" defTabSz="844550">
            <a:lnSpc>
              <a:spcPct val="90000"/>
            </a:lnSpc>
            <a:spcBef>
              <a:spcPct val="0"/>
            </a:spcBef>
            <a:spcAft>
              <a:spcPct val="35000"/>
            </a:spcAft>
            <a:buNone/>
          </a:pPr>
          <a:r>
            <a:rPr lang="en-US" sz="1900" kern="1200"/>
            <a:t>What is Web Development?</a:t>
          </a:r>
        </a:p>
      </dsp:txBody>
      <dsp:txXfrm>
        <a:off x="6113" y="1567723"/>
        <a:ext cx="1911056" cy="1375961"/>
      </dsp:txXfrm>
    </dsp:sp>
    <dsp:sp modelId="{60269733-037D-4F5E-87E3-C6F346B2383A}">
      <dsp:nvSpPr>
        <dsp:cNvPr id="0" name=""/>
        <dsp:cNvSpPr/>
      </dsp:nvSpPr>
      <dsp:spPr>
        <a:xfrm>
          <a:off x="6113" y="650415"/>
          <a:ext cx="1911056" cy="917307"/>
        </a:xfrm>
        <a:prstGeom prst="rect">
          <a:avLst/>
        </a:prstGeom>
        <a:noFill/>
        <a:ln w="12700" cap="flat" cmpd="sng" algn="in">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88770" tIns="165100" rIns="188770" bIns="165100" numCol="1" spcCol="1270" anchor="ctr" anchorCtr="0">
          <a:noAutofit/>
        </a:bodyPr>
        <a:lstStyle/>
        <a:p>
          <a:pPr marL="0" lvl="0" indent="0" algn="l" defTabSz="1955800">
            <a:lnSpc>
              <a:spcPct val="90000"/>
            </a:lnSpc>
            <a:spcBef>
              <a:spcPct val="0"/>
            </a:spcBef>
            <a:spcAft>
              <a:spcPct val="35000"/>
            </a:spcAft>
            <a:buNone/>
          </a:pPr>
          <a:r>
            <a:rPr lang="en-US" sz="4400" kern="1200"/>
            <a:t>01</a:t>
          </a:r>
        </a:p>
      </dsp:txBody>
      <dsp:txXfrm>
        <a:off x="6113" y="650415"/>
        <a:ext cx="1911056" cy="917307"/>
      </dsp:txXfrm>
    </dsp:sp>
    <dsp:sp modelId="{EE72A3EC-B4DE-4959-8F2C-F241F799625E}">
      <dsp:nvSpPr>
        <dsp:cNvPr id="0" name=""/>
        <dsp:cNvSpPr/>
      </dsp:nvSpPr>
      <dsp:spPr>
        <a:xfrm>
          <a:off x="2070054" y="650415"/>
          <a:ext cx="1911056" cy="2293268"/>
        </a:xfrm>
        <a:prstGeom prst="rect">
          <a:avLst/>
        </a:prstGeom>
        <a:solidFill>
          <a:schemeClr val="accent3">
            <a:hueOff val="0"/>
            <a:satOff val="0"/>
            <a:lumOff val="0"/>
            <a:alphaOff val="0"/>
          </a:schemeClr>
        </a:solidFill>
        <a:ln w="12700" cap="flat" cmpd="sng" algn="in">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8770" tIns="0" rIns="188770" bIns="330200" numCol="1" spcCol="1270" anchor="t" anchorCtr="0">
          <a:noAutofit/>
        </a:bodyPr>
        <a:lstStyle/>
        <a:p>
          <a:pPr marL="0" lvl="0" indent="0" algn="l" defTabSz="844550">
            <a:lnSpc>
              <a:spcPct val="90000"/>
            </a:lnSpc>
            <a:spcBef>
              <a:spcPct val="0"/>
            </a:spcBef>
            <a:spcAft>
              <a:spcPct val="35000"/>
            </a:spcAft>
            <a:buNone/>
          </a:pPr>
          <a:r>
            <a:rPr lang="en-US" sz="1900" kern="1200"/>
            <a:t>Who is a Web Developer?</a:t>
          </a:r>
        </a:p>
      </dsp:txBody>
      <dsp:txXfrm>
        <a:off x="2070054" y="1567723"/>
        <a:ext cx="1911056" cy="1375961"/>
      </dsp:txXfrm>
    </dsp:sp>
    <dsp:sp modelId="{B064356D-7EA5-4237-87EF-5C72FEAEB171}">
      <dsp:nvSpPr>
        <dsp:cNvPr id="0" name=""/>
        <dsp:cNvSpPr/>
      </dsp:nvSpPr>
      <dsp:spPr>
        <a:xfrm>
          <a:off x="2070054" y="650415"/>
          <a:ext cx="1911056" cy="917307"/>
        </a:xfrm>
        <a:prstGeom prst="rect">
          <a:avLst/>
        </a:prstGeom>
        <a:noFill/>
        <a:ln w="12700" cap="flat" cmpd="sng" algn="in">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88770" tIns="165100" rIns="188770" bIns="165100" numCol="1" spcCol="1270" anchor="ctr" anchorCtr="0">
          <a:noAutofit/>
        </a:bodyPr>
        <a:lstStyle/>
        <a:p>
          <a:pPr marL="0" lvl="0" indent="0" algn="l" defTabSz="1955800">
            <a:lnSpc>
              <a:spcPct val="90000"/>
            </a:lnSpc>
            <a:spcBef>
              <a:spcPct val="0"/>
            </a:spcBef>
            <a:spcAft>
              <a:spcPct val="35000"/>
            </a:spcAft>
            <a:buNone/>
          </a:pPr>
          <a:r>
            <a:rPr lang="en-US" sz="4400" kern="1200"/>
            <a:t>02</a:t>
          </a:r>
        </a:p>
      </dsp:txBody>
      <dsp:txXfrm>
        <a:off x="2070054" y="650415"/>
        <a:ext cx="1911056" cy="917307"/>
      </dsp:txXfrm>
    </dsp:sp>
    <dsp:sp modelId="{BEE820B2-2CD3-4935-B9F0-B52E9E29268F}">
      <dsp:nvSpPr>
        <dsp:cNvPr id="0" name=""/>
        <dsp:cNvSpPr/>
      </dsp:nvSpPr>
      <dsp:spPr>
        <a:xfrm>
          <a:off x="4133996" y="650415"/>
          <a:ext cx="1911056" cy="2293268"/>
        </a:xfrm>
        <a:prstGeom prst="rect">
          <a:avLst/>
        </a:prstGeom>
        <a:solidFill>
          <a:schemeClr val="accent4">
            <a:hueOff val="0"/>
            <a:satOff val="0"/>
            <a:lumOff val="0"/>
            <a:alphaOff val="0"/>
          </a:schemeClr>
        </a:solidFill>
        <a:ln w="12700" cap="flat" cmpd="sng" algn="in">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8770" tIns="0" rIns="188770" bIns="330200" numCol="1" spcCol="1270" anchor="t" anchorCtr="0">
          <a:noAutofit/>
        </a:bodyPr>
        <a:lstStyle/>
        <a:p>
          <a:pPr marL="0" lvl="0" indent="0" algn="l" defTabSz="844550">
            <a:lnSpc>
              <a:spcPct val="90000"/>
            </a:lnSpc>
            <a:spcBef>
              <a:spcPct val="0"/>
            </a:spcBef>
            <a:spcAft>
              <a:spcPct val="35000"/>
            </a:spcAft>
            <a:buNone/>
          </a:pPr>
          <a:r>
            <a:rPr lang="en-US" sz="1900" kern="1200"/>
            <a:t>Who is a Web Designer?</a:t>
          </a:r>
        </a:p>
      </dsp:txBody>
      <dsp:txXfrm>
        <a:off x="4133996" y="1567723"/>
        <a:ext cx="1911056" cy="1375961"/>
      </dsp:txXfrm>
    </dsp:sp>
    <dsp:sp modelId="{0986EE69-A632-4B02-971B-6EFE639DFC84}">
      <dsp:nvSpPr>
        <dsp:cNvPr id="0" name=""/>
        <dsp:cNvSpPr/>
      </dsp:nvSpPr>
      <dsp:spPr>
        <a:xfrm>
          <a:off x="4133996" y="650415"/>
          <a:ext cx="1911056" cy="917307"/>
        </a:xfrm>
        <a:prstGeom prst="rect">
          <a:avLst/>
        </a:prstGeom>
        <a:noFill/>
        <a:ln w="12700" cap="flat" cmpd="sng" algn="in">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88770" tIns="165100" rIns="188770" bIns="165100" numCol="1" spcCol="1270" anchor="ctr" anchorCtr="0">
          <a:noAutofit/>
        </a:bodyPr>
        <a:lstStyle/>
        <a:p>
          <a:pPr marL="0" lvl="0" indent="0" algn="l" defTabSz="1955800">
            <a:lnSpc>
              <a:spcPct val="90000"/>
            </a:lnSpc>
            <a:spcBef>
              <a:spcPct val="0"/>
            </a:spcBef>
            <a:spcAft>
              <a:spcPct val="35000"/>
            </a:spcAft>
            <a:buNone/>
          </a:pPr>
          <a:r>
            <a:rPr lang="en-US" sz="4400" kern="1200"/>
            <a:t>03</a:t>
          </a:r>
        </a:p>
      </dsp:txBody>
      <dsp:txXfrm>
        <a:off x="4133996" y="650415"/>
        <a:ext cx="1911056" cy="917307"/>
      </dsp:txXfrm>
    </dsp:sp>
    <dsp:sp modelId="{D30936C1-597B-4200-AF02-7E41B44005F7}">
      <dsp:nvSpPr>
        <dsp:cNvPr id="0" name=""/>
        <dsp:cNvSpPr/>
      </dsp:nvSpPr>
      <dsp:spPr>
        <a:xfrm>
          <a:off x="6197938" y="650415"/>
          <a:ext cx="1911056" cy="2293268"/>
        </a:xfrm>
        <a:prstGeom prst="rect">
          <a:avLst/>
        </a:prstGeom>
        <a:solidFill>
          <a:schemeClr val="accent5">
            <a:hueOff val="0"/>
            <a:satOff val="0"/>
            <a:lumOff val="0"/>
            <a:alphaOff val="0"/>
          </a:schemeClr>
        </a:solidFill>
        <a:ln w="12700" cap="flat" cmpd="sng" algn="in">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8770" tIns="0" rIns="188770" bIns="330200" numCol="1" spcCol="1270" anchor="t" anchorCtr="0">
          <a:noAutofit/>
        </a:bodyPr>
        <a:lstStyle/>
        <a:p>
          <a:pPr marL="0" lvl="0" indent="0" algn="l" defTabSz="844550">
            <a:lnSpc>
              <a:spcPct val="90000"/>
            </a:lnSpc>
            <a:spcBef>
              <a:spcPct val="0"/>
            </a:spcBef>
            <a:spcAft>
              <a:spcPct val="35000"/>
            </a:spcAft>
            <a:buNone/>
          </a:pPr>
          <a:r>
            <a:rPr lang="en-US" sz="1900" kern="1200"/>
            <a:t>Web Developer vs Web Designer: Key Roles</a:t>
          </a:r>
        </a:p>
      </dsp:txBody>
      <dsp:txXfrm>
        <a:off x="6197938" y="1567723"/>
        <a:ext cx="1911056" cy="1375961"/>
      </dsp:txXfrm>
    </dsp:sp>
    <dsp:sp modelId="{99472F98-8EC0-4808-90A9-264E1AD5B81E}">
      <dsp:nvSpPr>
        <dsp:cNvPr id="0" name=""/>
        <dsp:cNvSpPr/>
      </dsp:nvSpPr>
      <dsp:spPr>
        <a:xfrm>
          <a:off x="6197938" y="650415"/>
          <a:ext cx="1911056" cy="917307"/>
        </a:xfrm>
        <a:prstGeom prst="rect">
          <a:avLst/>
        </a:prstGeom>
        <a:noFill/>
        <a:ln w="12700" cap="flat" cmpd="sng" algn="in">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88770" tIns="165100" rIns="188770" bIns="165100" numCol="1" spcCol="1270" anchor="ctr" anchorCtr="0">
          <a:noAutofit/>
        </a:bodyPr>
        <a:lstStyle/>
        <a:p>
          <a:pPr marL="0" lvl="0" indent="0" algn="l" defTabSz="1955800">
            <a:lnSpc>
              <a:spcPct val="90000"/>
            </a:lnSpc>
            <a:spcBef>
              <a:spcPct val="0"/>
            </a:spcBef>
            <a:spcAft>
              <a:spcPct val="35000"/>
            </a:spcAft>
            <a:buNone/>
          </a:pPr>
          <a:r>
            <a:rPr lang="en-US" sz="4400" kern="1200"/>
            <a:t>04</a:t>
          </a:r>
        </a:p>
      </dsp:txBody>
      <dsp:txXfrm>
        <a:off x="6197938" y="650415"/>
        <a:ext cx="1911056" cy="917307"/>
      </dsp:txXfrm>
    </dsp:sp>
    <dsp:sp modelId="{94B77D61-0B50-4D6E-AAD8-569D8BA7B250}">
      <dsp:nvSpPr>
        <dsp:cNvPr id="0" name=""/>
        <dsp:cNvSpPr/>
      </dsp:nvSpPr>
      <dsp:spPr>
        <a:xfrm>
          <a:off x="8261879" y="650415"/>
          <a:ext cx="1911056" cy="2293268"/>
        </a:xfrm>
        <a:prstGeom prst="rect">
          <a:avLst/>
        </a:prstGeom>
        <a:solidFill>
          <a:schemeClr val="accent6">
            <a:hueOff val="0"/>
            <a:satOff val="0"/>
            <a:lumOff val="0"/>
            <a:alphaOff val="0"/>
          </a:schemeClr>
        </a:solidFill>
        <a:ln w="12700" cap="flat" cmpd="sng" algn="in">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8770" tIns="0" rIns="188770" bIns="330200" numCol="1" spcCol="1270" anchor="t" anchorCtr="0">
          <a:noAutofit/>
        </a:bodyPr>
        <a:lstStyle/>
        <a:p>
          <a:pPr marL="0" lvl="0" indent="0" algn="l" defTabSz="844550">
            <a:lnSpc>
              <a:spcPct val="90000"/>
            </a:lnSpc>
            <a:spcBef>
              <a:spcPct val="0"/>
            </a:spcBef>
            <a:spcAft>
              <a:spcPct val="35000"/>
            </a:spcAft>
            <a:buNone/>
          </a:pPr>
          <a:r>
            <a:rPr lang="en-US" sz="1900" kern="1200"/>
            <a:t>Salary Trends</a:t>
          </a:r>
        </a:p>
      </dsp:txBody>
      <dsp:txXfrm>
        <a:off x="8261879" y="1567723"/>
        <a:ext cx="1911056" cy="1375961"/>
      </dsp:txXfrm>
    </dsp:sp>
    <dsp:sp modelId="{09840DC7-6FF8-4854-A3C5-A5EC4383D3CC}">
      <dsp:nvSpPr>
        <dsp:cNvPr id="0" name=""/>
        <dsp:cNvSpPr/>
      </dsp:nvSpPr>
      <dsp:spPr>
        <a:xfrm>
          <a:off x="8261879" y="650415"/>
          <a:ext cx="1911056" cy="917307"/>
        </a:xfrm>
        <a:prstGeom prst="rect">
          <a:avLst/>
        </a:prstGeom>
        <a:noFill/>
        <a:ln w="12700" cap="flat" cmpd="sng" algn="in">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88770" tIns="165100" rIns="188770" bIns="165100" numCol="1" spcCol="1270" anchor="ctr" anchorCtr="0">
          <a:noAutofit/>
        </a:bodyPr>
        <a:lstStyle/>
        <a:p>
          <a:pPr marL="0" lvl="0" indent="0" algn="l" defTabSz="1955800">
            <a:lnSpc>
              <a:spcPct val="90000"/>
            </a:lnSpc>
            <a:spcBef>
              <a:spcPct val="0"/>
            </a:spcBef>
            <a:spcAft>
              <a:spcPct val="35000"/>
            </a:spcAft>
            <a:buNone/>
          </a:pPr>
          <a:r>
            <a:rPr lang="en-US" sz="4400" kern="1200"/>
            <a:t>05</a:t>
          </a:r>
        </a:p>
      </dsp:txBody>
      <dsp:txXfrm>
        <a:off x="8261879" y="650415"/>
        <a:ext cx="1911056" cy="917307"/>
      </dsp:txXfrm>
    </dsp:sp>
  </dsp:spTree>
</dsp:drawing>
</file>

<file path=ppt/diagrams/layout1.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37DDE41E-EBDE-40F0-8120-A2B3E3547F87}" type="datetimeFigureOut">
              <a:rPr lang="en-IN" smtClean="0"/>
              <a:t>01-09-2020</a:t>
            </a:fld>
            <a:endParaRPr lang="en-IN" dirty="0"/>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IN" dirty="0"/>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5700A248-63B0-4D4D-98B7-DB043C7559F6}" type="slidenum">
              <a:rPr lang="en-IN" smtClean="0"/>
              <a:t>‹#›</a:t>
            </a:fld>
            <a:endParaRPr lang="en-IN" dirty="0"/>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1998021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DDE41E-EBDE-40F0-8120-A2B3E3547F87}" type="datetimeFigureOut">
              <a:rPr lang="en-IN" smtClean="0"/>
              <a:t>01-09-2020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5700A248-63B0-4D4D-98B7-DB043C7559F6}" type="slidenum">
              <a:rPr lang="en-IN" smtClean="0"/>
              <a:t>‹#›</a:t>
            </a:fld>
            <a:endParaRPr lang="en-IN" dirty="0"/>
          </a:p>
        </p:txBody>
      </p:sp>
    </p:spTree>
    <p:extLst>
      <p:ext uri="{BB962C8B-B14F-4D97-AF65-F5344CB8AC3E}">
        <p14:creationId xmlns:p14="http://schemas.microsoft.com/office/powerpoint/2010/main" val="3819169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DDE41E-EBDE-40F0-8120-A2B3E3547F87}" type="datetimeFigureOut">
              <a:rPr lang="en-IN" smtClean="0"/>
              <a:t>01-09-2020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5700A248-63B0-4D4D-98B7-DB043C7559F6}" type="slidenum">
              <a:rPr lang="en-IN" smtClean="0"/>
              <a:t>‹#›</a:t>
            </a:fld>
            <a:endParaRPr lang="en-IN" dirty="0"/>
          </a:p>
        </p:txBody>
      </p:sp>
    </p:spTree>
    <p:extLst>
      <p:ext uri="{BB962C8B-B14F-4D97-AF65-F5344CB8AC3E}">
        <p14:creationId xmlns:p14="http://schemas.microsoft.com/office/powerpoint/2010/main" val="3533847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DDE41E-EBDE-40F0-8120-A2B3E3547F87}" type="datetimeFigureOut">
              <a:rPr lang="en-IN" smtClean="0"/>
              <a:t>01-09-2020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5700A248-63B0-4D4D-98B7-DB043C7559F6}" type="slidenum">
              <a:rPr lang="en-IN" smtClean="0"/>
              <a:t>‹#›</a:t>
            </a:fld>
            <a:endParaRPr lang="en-IN" dirty="0"/>
          </a:p>
        </p:txBody>
      </p:sp>
    </p:spTree>
    <p:extLst>
      <p:ext uri="{BB962C8B-B14F-4D97-AF65-F5344CB8AC3E}">
        <p14:creationId xmlns:p14="http://schemas.microsoft.com/office/powerpoint/2010/main" val="4008774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37DDE41E-EBDE-40F0-8120-A2B3E3547F87}" type="datetimeFigureOut">
              <a:rPr lang="en-IN" smtClean="0"/>
              <a:t>01-09-2020</a:t>
            </a:fld>
            <a:endParaRPr lang="en-IN" dirty="0"/>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IN" dirty="0"/>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5700A248-63B0-4D4D-98B7-DB043C7559F6}" type="slidenum">
              <a:rPr lang="en-IN" smtClean="0"/>
              <a:t>‹#›</a:t>
            </a:fld>
            <a:endParaRPr lang="en-IN" dirty="0"/>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1484970829"/>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7DDE41E-EBDE-40F0-8120-A2B3E3547F87}" type="datetimeFigureOut">
              <a:rPr lang="en-IN" smtClean="0"/>
              <a:t>01-09-2020</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5700A248-63B0-4D4D-98B7-DB043C7559F6}" type="slidenum">
              <a:rPr lang="en-IN" smtClean="0"/>
              <a:t>‹#›</a:t>
            </a:fld>
            <a:endParaRPr lang="en-IN" dirty="0"/>
          </a:p>
        </p:txBody>
      </p:sp>
    </p:spTree>
    <p:extLst>
      <p:ext uri="{BB962C8B-B14F-4D97-AF65-F5344CB8AC3E}">
        <p14:creationId xmlns:p14="http://schemas.microsoft.com/office/powerpoint/2010/main" val="3576698525"/>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7DDE41E-EBDE-40F0-8120-A2B3E3547F87}" type="datetimeFigureOut">
              <a:rPr lang="en-IN" smtClean="0"/>
              <a:t>01-09-2020</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5700A248-63B0-4D4D-98B7-DB043C7559F6}" type="slidenum">
              <a:rPr lang="en-IN" smtClean="0"/>
              <a:t>‹#›</a:t>
            </a:fld>
            <a:endParaRPr lang="en-IN" dirty="0"/>
          </a:p>
        </p:txBody>
      </p:sp>
    </p:spTree>
    <p:extLst>
      <p:ext uri="{BB962C8B-B14F-4D97-AF65-F5344CB8AC3E}">
        <p14:creationId xmlns:p14="http://schemas.microsoft.com/office/powerpoint/2010/main" val="4007599503"/>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7DDE41E-EBDE-40F0-8120-A2B3E3547F87}" type="datetimeFigureOut">
              <a:rPr lang="en-IN" smtClean="0"/>
              <a:t>01-09-2020</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5700A248-63B0-4D4D-98B7-DB043C7559F6}" type="slidenum">
              <a:rPr lang="en-IN" smtClean="0"/>
              <a:t>‹#›</a:t>
            </a:fld>
            <a:endParaRPr lang="en-IN" dirty="0"/>
          </a:p>
        </p:txBody>
      </p:sp>
    </p:spTree>
    <p:extLst>
      <p:ext uri="{BB962C8B-B14F-4D97-AF65-F5344CB8AC3E}">
        <p14:creationId xmlns:p14="http://schemas.microsoft.com/office/powerpoint/2010/main" val="12271192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DDE41E-EBDE-40F0-8120-A2B3E3547F87}" type="datetimeFigureOut">
              <a:rPr lang="en-IN" smtClean="0"/>
              <a:t>01-09-2020</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5700A248-63B0-4D4D-98B7-DB043C7559F6}" type="slidenum">
              <a:rPr lang="en-IN" smtClean="0"/>
              <a:t>‹#›</a:t>
            </a:fld>
            <a:endParaRPr lang="en-IN" dirty="0"/>
          </a:p>
        </p:txBody>
      </p:sp>
    </p:spTree>
    <p:extLst>
      <p:ext uri="{BB962C8B-B14F-4D97-AF65-F5344CB8AC3E}">
        <p14:creationId xmlns:p14="http://schemas.microsoft.com/office/powerpoint/2010/main" val="4614693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051" y="6375679"/>
            <a:ext cx="1233355" cy="348462"/>
          </a:xfrm>
        </p:spPr>
        <p:txBody>
          <a:bodyPr/>
          <a:lstStyle/>
          <a:p>
            <a:fld id="{37DDE41E-EBDE-40F0-8120-A2B3E3547F87}" type="datetimeFigureOut">
              <a:rPr lang="en-IN" smtClean="0"/>
              <a:t>01-09-2020</a:t>
            </a:fld>
            <a:endParaRPr lang="en-IN" dirty="0"/>
          </a:p>
        </p:txBody>
      </p:sp>
      <p:sp>
        <p:nvSpPr>
          <p:cNvPr id="6" name="Footer Placeholder 5"/>
          <p:cNvSpPr>
            <a:spLocks noGrp="1"/>
          </p:cNvSpPr>
          <p:nvPr>
            <p:ph type="ftr" sz="quarter" idx="11"/>
          </p:nvPr>
        </p:nvSpPr>
        <p:spPr>
          <a:xfrm>
            <a:off x="2103620" y="6375679"/>
            <a:ext cx="3482179" cy="345796"/>
          </a:xfrm>
        </p:spPr>
        <p:txBody>
          <a:bodyPr/>
          <a:lstStyle/>
          <a:p>
            <a:endParaRPr lang="en-IN" dirty="0"/>
          </a:p>
        </p:txBody>
      </p:sp>
      <p:sp>
        <p:nvSpPr>
          <p:cNvPr id="7" name="Slide Number Placeholder 6"/>
          <p:cNvSpPr>
            <a:spLocks noGrp="1"/>
          </p:cNvSpPr>
          <p:nvPr>
            <p:ph type="sldNum" sz="quarter" idx="12"/>
          </p:nvPr>
        </p:nvSpPr>
        <p:spPr>
          <a:xfrm>
            <a:off x="5691014" y="6375679"/>
            <a:ext cx="1232456" cy="345796"/>
          </a:xfrm>
        </p:spPr>
        <p:txBody>
          <a:bodyPr/>
          <a:lstStyle/>
          <a:p>
            <a:fld id="{5700A248-63B0-4D4D-98B7-DB043C7559F6}" type="slidenum">
              <a:rPr lang="en-IN" smtClean="0"/>
              <a:t>‹#›</a:t>
            </a:fld>
            <a:endParaRPr lang="en-IN" dirty="0"/>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588150114"/>
      </p:ext>
    </p:extLst>
  </p:cSld>
  <p:clrMapOvr>
    <a:masterClrMapping/>
  </p:clrMapOvr>
  <p:extLst>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950" y="6375679"/>
            <a:ext cx="1232456" cy="348462"/>
          </a:xfrm>
        </p:spPr>
        <p:txBody>
          <a:bodyPr/>
          <a:lstStyle/>
          <a:p>
            <a:fld id="{37DDE41E-EBDE-40F0-8120-A2B3E3547F87}" type="datetimeFigureOut">
              <a:rPr lang="en-IN" smtClean="0"/>
              <a:t>01-09-2020</a:t>
            </a:fld>
            <a:endParaRPr lang="en-IN" dirty="0"/>
          </a:p>
        </p:txBody>
      </p:sp>
      <p:sp>
        <p:nvSpPr>
          <p:cNvPr id="6" name="Footer Placeholder 5"/>
          <p:cNvSpPr>
            <a:spLocks noGrp="1"/>
          </p:cNvSpPr>
          <p:nvPr>
            <p:ph type="ftr" sz="quarter" idx="11"/>
          </p:nvPr>
        </p:nvSpPr>
        <p:spPr>
          <a:xfrm>
            <a:off x="2103621" y="6375679"/>
            <a:ext cx="3482178" cy="345796"/>
          </a:xfrm>
        </p:spPr>
        <p:txBody>
          <a:bodyPr/>
          <a:lstStyle/>
          <a:p>
            <a:endParaRPr lang="en-IN" dirty="0"/>
          </a:p>
        </p:txBody>
      </p:sp>
      <p:sp>
        <p:nvSpPr>
          <p:cNvPr id="7" name="Slide Number Placeholder 6"/>
          <p:cNvSpPr>
            <a:spLocks noGrp="1"/>
          </p:cNvSpPr>
          <p:nvPr>
            <p:ph type="sldNum" sz="quarter" idx="12"/>
          </p:nvPr>
        </p:nvSpPr>
        <p:spPr>
          <a:xfrm>
            <a:off x="5687568" y="6375679"/>
            <a:ext cx="1234440" cy="345796"/>
          </a:xfrm>
        </p:spPr>
        <p:txBody>
          <a:bodyPr/>
          <a:lstStyle/>
          <a:p>
            <a:fld id="{5700A248-63B0-4D4D-98B7-DB043C7559F6}" type="slidenum">
              <a:rPr lang="en-IN" smtClean="0"/>
              <a:t>‹#›</a:t>
            </a:fld>
            <a:endParaRPr lang="en-IN" dirty="0"/>
          </a:p>
        </p:txBody>
      </p:sp>
    </p:spTree>
    <p:extLst>
      <p:ext uri="{BB962C8B-B14F-4D97-AF65-F5344CB8AC3E}">
        <p14:creationId xmlns:p14="http://schemas.microsoft.com/office/powerpoint/2010/main" val="42525195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37DDE41E-EBDE-40F0-8120-A2B3E3547F87}" type="datetimeFigureOut">
              <a:rPr lang="en-IN" smtClean="0"/>
              <a:t>01-09-2020</a:t>
            </a:fld>
            <a:endParaRPr lang="en-IN" dirty="0"/>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IN" dirty="0"/>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5700A248-63B0-4D4D-98B7-DB043C7559F6}" type="slidenum">
              <a:rPr lang="en-IN" smtClean="0"/>
              <a:t>‹#›</a:t>
            </a:fld>
            <a:endParaRPr lang="en-IN" dirty="0"/>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12951901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7.jpg"/><Relationship Id="rId7" Type="http://schemas.openxmlformats.org/officeDocument/2006/relationships/image" Target="../media/image11.jpg"/><Relationship Id="rId2" Type="http://schemas.openxmlformats.org/officeDocument/2006/relationships/image" Target="../media/image6.jpg"/><Relationship Id="rId1" Type="http://schemas.openxmlformats.org/officeDocument/2006/relationships/slideLayout" Target="../slideLayouts/slideLayout2.xml"/><Relationship Id="rId6" Type="http://schemas.openxmlformats.org/officeDocument/2006/relationships/image" Target="../media/image10.jpg"/><Relationship Id="rId5" Type="http://schemas.openxmlformats.org/officeDocument/2006/relationships/image" Target="../media/image9.jpg"/><Relationship Id="rId4" Type="http://schemas.openxmlformats.org/officeDocument/2006/relationships/image" Target="../media/image8.jpg"/></Relationships>
</file>

<file path=ppt/slides/_rels/slide15.xml.rels><?xml version="1.0" encoding="UTF-8" standalone="yes"?>
<Relationships xmlns="http://schemas.openxmlformats.org/package/2006/relationships"><Relationship Id="rId2" Type="http://schemas.openxmlformats.org/officeDocument/2006/relationships/hyperlink" Target="mailto:vishnub342@gmail.co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CA0B9-15E7-48F7-8B0B-7D51C7D1F851}"/>
              </a:ext>
            </a:extLst>
          </p:cNvPr>
          <p:cNvSpPr>
            <a:spLocks noGrp="1"/>
          </p:cNvSpPr>
          <p:nvPr>
            <p:ph type="ctrTitle"/>
          </p:nvPr>
        </p:nvSpPr>
        <p:spPr>
          <a:xfrm>
            <a:off x="1039193" y="2964482"/>
            <a:ext cx="10318418" cy="1929948"/>
          </a:xfrm>
        </p:spPr>
        <p:txBody>
          <a:bodyPr/>
          <a:lstStyle/>
          <a:p>
            <a:r>
              <a:rPr lang="en-US" sz="8000" b="1" i="0" dirty="0">
                <a:solidFill>
                  <a:srgbClr val="000000"/>
                </a:solidFill>
                <a:effectLst/>
                <a:latin typeface="Open Sans"/>
              </a:rPr>
              <a:t>Web Developer </a:t>
            </a:r>
            <a:br>
              <a:rPr lang="en-US" sz="8000" b="1" i="0" dirty="0">
                <a:solidFill>
                  <a:srgbClr val="000000"/>
                </a:solidFill>
                <a:effectLst/>
                <a:latin typeface="Open Sans"/>
              </a:rPr>
            </a:br>
            <a:r>
              <a:rPr lang="en-US" sz="8000" b="1" i="0" dirty="0">
                <a:solidFill>
                  <a:srgbClr val="000000"/>
                </a:solidFill>
                <a:effectLst/>
                <a:latin typeface="Open Sans"/>
              </a:rPr>
              <a:t>vs </a:t>
            </a:r>
            <a:br>
              <a:rPr lang="en-US" sz="8000" b="1" i="0" dirty="0">
                <a:solidFill>
                  <a:srgbClr val="000000"/>
                </a:solidFill>
                <a:effectLst/>
                <a:latin typeface="Open Sans"/>
              </a:rPr>
            </a:br>
            <a:r>
              <a:rPr lang="en-US" sz="8000" b="1" i="0" dirty="0">
                <a:solidFill>
                  <a:srgbClr val="000000"/>
                </a:solidFill>
                <a:effectLst/>
                <a:latin typeface="Open Sans"/>
              </a:rPr>
              <a:t>Web Designer</a:t>
            </a:r>
            <a:br>
              <a:rPr lang="en-US" sz="8000" b="1" i="0" dirty="0">
                <a:solidFill>
                  <a:srgbClr val="000000"/>
                </a:solidFill>
                <a:effectLst/>
                <a:latin typeface="Open Sans"/>
              </a:rPr>
            </a:br>
            <a:endParaRPr lang="en-IN" sz="8000" dirty="0"/>
          </a:p>
        </p:txBody>
      </p:sp>
      <p:sp>
        <p:nvSpPr>
          <p:cNvPr id="3" name="Subtitle 2">
            <a:extLst>
              <a:ext uri="{FF2B5EF4-FFF2-40B4-BE49-F238E27FC236}">
                <a16:creationId xmlns:a16="http://schemas.microsoft.com/office/drawing/2014/main" id="{5370B624-A57C-4E0C-BC5B-929EA4215159}"/>
              </a:ext>
            </a:extLst>
          </p:cNvPr>
          <p:cNvSpPr>
            <a:spLocks noGrp="1"/>
          </p:cNvSpPr>
          <p:nvPr>
            <p:ph type="subTitle" idx="1"/>
          </p:nvPr>
        </p:nvSpPr>
        <p:spPr>
          <a:xfrm>
            <a:off x="4220826" y="6362654"/>
            <a:ext cx="8045373" cy="742279"/>
          </a:xfrm>
        </p:spPr>
        <p:txBody>
          <a:bodyPr/>
          <a:lstStyle/>
          <a:p>
            <a:pPr algn="r"/>
            <a:r>
              <a:rPr lang="en-IN" dirty="0"/>
              <a:t>Vishnu bhagirathan</a:t>
            </a:r>
          </a:p>
        </p:txBody>
      </p:sp>
    </p:spTree>
    <p:extLst>
      <p:ext uri="{BB962C8B-B14F-4D97-AF65-F5344CB8AC3E}">
        <p14:creationId xmlns:p14="http://schemas.microsoft.com/office/powerpoint/2010/main" val="33726111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80D4D6-B06E-4316-8BBC-7A65A10AC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36FE263-7330-4FE7-9ADA-EA5C04460DAF}"/>
              </a:ext>
            </a:extLst>
          </p:cNvPr>
          <p:cNvSpPr>
            <a:spLocks noGrp="1"/>
          </p:cNvSpPr>
          <p:nvPr>
            <p:ph type="title"/>
          </p:nvPr>
        </p:nvSpPr>
        <p:spPr>
          <a:xfrm>
            <a:off x="761996" y="1153287"/>
            <a:ext cx="3570566" cy="4551426"/>
          </a:xfrm>
        </p:spPr>
        <p:txBody>
          <a:bodyPr anchor="ctr">
            <a:normAutofit/>
          </a:bodyPr>
          <a:lstStyle/>
          <a:p>
            <a:pPr algn="r"/>
            <a:r>
              <a:rPr lang="en-IN" sz="3200" b="1" i="0">
                <a:effectLst/>
                <a:latin typeface="Open Sans"/>
              </a:rPr>
              <a:t>UX Designers</a:t>
            </a:r>
            <a:br>
              <a:rPr lang="en-IN" sz="3200" b="0" i="0">
                <a:effectLst/>
                <a:latin typeface="Open Sans"/>
              </a:rPr>
            </a:br>
            <a:endParaRPr lang="en-IN" sz="3200"/>
          </a:p>
        </p:txBody>
      </p:sp>
      <p:cxnSp>
        <p:nvCxnSpPr>
          <p:cNvPr id="10" name="Straight Connector 9">
            <a:extLst>
              <a:ext uri="{FF2B5EF4-FFF2-40B4-BE49-F238E27FC236}">
                <a16:creationId xmlns:a16="http://schemas.microsoft.com/office/drawing/2014/main" id="{ED72A37F-0C2F-473C-9D71-B80AEE71BF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63796" y="1962397"/>
            <a:ext cx="0" cy="2933206"/>
          </a:xfrm>
          <a:prstGeom prst="line">
            <a:avLst/>
          </a:prstGeom>
          <a:ln w="22225">
            <a:solidFill>
              <a:schemeClr val="accent1"/>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6062466-77E8-4602-8CEB-E3DB74AA5B4D}"/>
              </a:ext>
            </a:extLst>
          </p:cNvPr>
          <p:cNvSpPr>
            <a:spLocks noGrp="1"/>
          </p:cNvSpPr>
          <p:nvPr>
            <p:ph idx="1"/>
          </p:nvPr>
        </p:nvSpPr>
        <p:spPr>
          <a:xfrm>
            <a:off x="4976031" y="1153287"/>
            <a:ext cx="6453969" cy="4551426"/>
          </a:xfrm>
        </p:spPr>
        <p:txBody>
          <a:bodyPr anchor="ctr">
            <a:normAutofit/>
          </a:bodyPr>
          <a:lstStyle/>
          <a:p>
            <a:pPr marL="0" indent="0">
              <a:buNone/>
            </a:pPr>
            <a:r>
              <a:rPr lang="en-US" b="0" i="0" dirty="0">
                <a:effectLst/>
                <a:latin typeface="Open Sans"/>
              </a:rPr>
              <a:t>User Experience (UX) designers make sure that your website is able to keep the visitors engaged. They analyze data before finalizing any design on the website. Also, UX designers run complex tests and restructure the websites when needed to keep the user experience optimal.</a:t>
            </a:r>
            <a:endParaRPr lang="en-IN" dirty="0"/>
          </a:p>
        </p:txBody>
      </p:sp>
      <p:sp>
        <p:nvSpPr>
          <p:cNvPr id="12" name="Rectangle 11">
            <a:extLst>
              <a:ext uri="{FF2B5EF4-FFF2-40B4-BE49-F238E27FC236}">
                <a16:creationId xmlns:a16="http://schemas.microsoft.com/office/drawing/2014/main" id="{64016ABB-4F5D-4BFA-9406-7CD61399B6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774263" y="440267"/>
            <a:ext cx="643467" cy="12191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2943851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80D4D6-B06E-4316-8BBC-7A65A10AC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D55F175-35DB-443A-84CF-3E4A178649F7}"/>
              </a:ext>
            </a:extLst>
          </p:cNvPr>
          <p:cNvSpPr>
            <a:spLocks noGrp="1"/>
          </p:cNvSpPr>
          <p:nvPr>
            <p:ph type="title"/>
          </p:nvPr>
        </p:nvSpPr>
        <p:spPr>
          <a:xfrm>
            <a:off x="761996" y="1153287"/>
            <a:ext cx="3570566" cy="4551426"/>
          </a:xfrm>
        </p:spPr>
        <p:txBody>
          <a:bodyPr anchor="ctr">
            <a:normAutofit/>
          </a:bodyPr>
          <a:lstStyle/>
          <a:p>
            <a:pPr algn="r"/>
            <a:r>
              <a:rPr lang="en-IN" sz="3200" b="1" i="0" dirty="0">
                <a:effectLst/>
                <a:latin typeface="Open Sans"/>
              </a:rPr>
              <a:t>Visual Designers</a:t>
            </a:r>
            <a:br>
              <a:rPr lang="en-IN" sz="3200" b="0" i="0" dirty="0">
                <a:effectLst/>
                <a:latin typeface="Open Sans"/>
              </a:rPr>
            </a:br>
            <a:endParaRPr lang="en-IN" sz="3200" dirty="0"/>
          </a:p>
        </p:txBody>
      </p:sp>
      <p:cxnSp>
        <p:nvCxnSpPr>
          <p:cNvPr id="10" name="Straight Connector 9">
            <a:extLst>
              <a:ext uri="{FF2B5EF4-FFF2-40B4-BE49-F238E27FC236}">
                <a16:creationId xmlns:a16="http://schemas.microsoft.com/office/drawing/2014/main" id="{ED72A37F-0C2F-473C-9D71-B80AEE71BF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63796" y="1962397"/>
            <a:ext cx="0" cy="2933206"/>
          </a:xfrm>
          <a:prstGeom prst="line">
            <a:avLst/>
          </a:prstGeom>
          <a:ln w="22225">
            <a:solidFill>
              <a:schemeClr val="accent1"/>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3AB5C177-D99A-4401-BC34-C2B55AA238D7}"/>
              </a:ext>
            </a:extLst>
          </p:cNvPr>
          <p:cNvSpPr>
            <a:spLocks noGrp="1"/>
          </p:cNvSpPr>
          <p:nvPr>
            <p:ph idx="1"/>
          </p:nvPr>
        </p:nvSpPr>
        <p:spPr>
          <a:xfrm>
            <a:off x="4976031" y="1153287"/>
            <a:ext cx="6453969" cy="4551426"/>
          </a:xfrm>
        </p:spPr>
        <p:txBody>
          <a:bodyPr anchor="ctr">
            <a:normAutofit/>
          </a:bodyPr>
          <a:lstStyle/>
          <a:p>
            <a:pPr marL="0" indent="0">
              <a:buNone/>
            </a:pPr>
            <a:r>
              <a:rPr lang="en-US" b="0" i="0" dirty="0">
                <a:effectLst/>
                <a:latin typeface="Open Sans"/>
              </a:rPr>
              <a:t>When we combine the duties of a UI and UX designer, it creates a separate profile called the visual designer. Visual designing refers to creating interfaces that are both visually pleasing and convenient to use. Also, they must respect the voice of a brand. Visual design skills involve both creativity and programming.</a:t>
            </a:r>
            <a:endParaRPr lang="en-IN" dirty="0"/>
          </a:p>
        </p:txBody>
      </p:sp>
      <p:sp>
        <p:nvSpPr>
          <p:cNvPr id="12" name="Rectangle 11">
            <a:extLst>
              <a:ext uri="{FF2B5EF4-FFF2-40B4-BE49-F238E27FC236}">
                <a16:creationId xmlns:a16="http://schemas.microsoft.com/office/drawing/2014/main" id="{64016ABB-4F5D-4BFA-9406-7CD61399B6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774263" y="440267"/>
            <a:ext cx="643467" cy="12191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0578539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ADA887-D655-423E-867B-60456C87EC13}"/>
              </a:ext>
            </a:extLst>
          </p:cNvPr>
          <p:cNvSpPr>
            <a:spLocks noGrp="1"/>
          </p:cNvSpPr>
          <p:nvPr>
            <p:ph type="title"/>
          </p:nvPr>
        </p:nvSpPr>
        <p:spPr/>
        <p:txBody>
          <a:bodyPr/>
          <a:lstStyle/>
          <a:p>
            <a:r>
              <a:rPr lang="en-IN" b="1" i="0" dirty="0">
                <a:solidFill>
                  <a:srgbClr val="4A4A4A"/>
                </a:solidFill>
                <a:effectLst/>
                <a:latin typeface="Open Sans"/>
              </a:rPr>
              <a:t>Salary Trends</a:t>
            </a:r>
            <a:br>
              <a:rPr lang="en-IN" b="0" i="0" dirty="0">
                <a:solidFill>
                  <a:srgbClr val="4A4A4A"/>
                </a:solidFill>
                <a:effectLst/>
                <a:latin typeface="Open Sans"/>
              </a:rPr>
            </a:br>
            <a:endParaRPr lang="en-IN" dirty="0"/>
          </a:p>
        </p:txBody>
      </p:sp>
      <p:sp>
        <p:nvSpPr>
          <p:cNvPr id="3" name="Content Placeholder 2">
            <a:extLst>
              <a:ext uri="{FF2B5EF4-FFF2-40B4-BE49-F238E27FC236}">
                <a16:creationId xmlns:a16="http://schemas.microsoft.com/office/drawing/2014/main" id="{38F45328-C87D-4608-8FB7-BABCAF17E7B7}"/>
              </a:ext>
            </a:extLst>
          </p:cNvPr>
          <p:cNvSpPr>
            <a:spLocks noGrp="1"/>
          </p:cNvSpPr>
          <p:nvPr>
            <p:ph idx="1"/>
          </p:nvPr>
        </p:nvSpPr>
        <p:spPr>
          <a:xfrm>
            <a:off x="1251678" y="1389893"/>
            <a:ext cx="10178322" cy="5315707"/>
          </a:xfrm>
        </p:spPr>
        <p:txBody>
          <a:bodyPr>
            <a:normAutofit lnSpcReduction="10000"/>
          </a:bodyPr>
          <a:lstStyle/>
          <a:p>
            <a:r>
              <a:rPr lang="en-IN" dirty="0"/>
              <a:t>Web Developer</a:t>
            </a:r>
          </a:p>
          <a:p>
            <a:endParaRPr lang="en-IN" dirty="0"/>
          </a:p>
          <a:p>
            <a:endParaRPr lang="en-IN" dirty="0"/>
          </a:p>
          <a:p>
            <a:endParaRPr lang="en-IN" dirty="0"/>
          </a:p>
          <a:p>
            <a:endParaRPr lang="en-IN" dirty="0"/>
          </a:p>
          <a:p>
            <a:endParaRPr lang="en-IN" dirty="0"/>
          </a:p>
          <a:p>
            <a:r>
              <a:rPr lang="en-IN" dirty="0"/>
              <a:t>Web Designer</a:t>
            </a:r>
          </a:p>
          <a:p>
            <a:endParaRPr lang="en-IN" dirty="0"/>
          </a:p>
          <a:p>
            <a:endParaRPr lang="en-IN" dirty="0"/>
          </a:p>
          <a:p>
            <a:endParaRPr lang="en-IN" dirty="0"/>
          </a:p>
          <a:p>
            <a:endParaRPr lang="en-IN" dirty="0"/>
          </a:p>
          <a:p>
            <a:endParaRPr lang="en-IN" dirty="0"/>
          </a:p>
          <a:p>
            <a:pPr marL="0" indent="0" algn="r">
              <a:buNone/>
            </a:pPr>
            <a:r>
              <a:rPr lang="en-IN" dirty="0"/>
              <a:t>*</a:t>
            </a:r>
            <a:r>
              <a:rPr lang="en-IN" sz="1400" dirty="0"/>
              <a:t>Source: Payscale.com</a:t>
            </a:r>
            <a:endParaRPr lang="en-IN" dirty="0"/>
          </a:p>
        </p:txBody>
      </p:sp>
      <p:pic>
        <p:nvPicPr>
          <p:cNvPr id="5" name="Picture 4">
            <a:extLst>
              <a:ext uri="{FF2B5EF4-FFF2-40B4-BE49-F238E27FC236}">
                <a16:creationId xmlns:a16="http://schemas.microsoft.com/office/drawing/2014/main" id="{B4B101DA-754E-444A-9673-9D7906A883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7074" y="1931052"/>
            <a:ext cx="6277851" cy="1209844"/>
          </a:xfrm>
          <a:prstGeom prst="rect">
            <a:avLst/>
          </a:prstGeom>
        </p:spPr>
      </p:pic>
      <p:pic>
        <p:nvPicPr>
          <p:cNvPr id="7" name="Picture 6">
            <a:extLst>
              <a:ext uri="{FF2B5EF4-FFF2-40B4-BE49-F238E27FC236}">
                <a16:creationId xmlns:a16="http://schemas.microsoft.com/office/drawing/2014/main" id="{67507937-03D2-4393-8678-82611F46D3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57074" y="4959826"/>
            <a:ext cx="6411220" cy="1190791"/>
          </a:xfrm>
          <a:prstGeom prst="rect">
            <a:avLst/>
          </a:prstGeom>
        </p:spPr>
      </p:pic>
    </p:spTree>
    <p:extLst>
      <p:ext uri="{BB962C8B-B14F-4D97-AF65-F5344CB8AC3E}">
        <p14:creationId xmlns:p14="http://schemas.microsoft.com/office/powerpoint/2010/main" val="15569224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F76E7F9-EAF7-4CD9-AC87-15FC4AA9C68C}"/>
              </a:ext>
            </a:extLst>
          </p:cNvPr>
          <p:cNvSpPr>
            <a:spLocks noGrp="1"/>
          </p:cNvSpPr>
          <p:nvPr>
            <p:ph type="title"/>
          </p:nvPr>
        </p:nvSpPr>
        <p:spPr>
          <a:xfrm>
            <a:off x="1251678" y="205741"/>
            <a:ext cx="10172700" cy="865975"/>
          </a:xfrm>
        </p:spPr>
        <p:txBody>
          <a:bodyPr>
            <a:normAutofit fontScale="90000"/>
          </a:bodyPr>
          <a:lstStyle/>
          <a:p>
            <a:r>
              <a:rPr lang="en-US" b="1" i="0" dirty="0">
                <a:solidFill>
                  <a:srgbClr val="4A4A4A"/>
                </a:solidFill>
                <a:effectLst/>
                <a:latin typeface="Open Sans"/>
              </a:rPr>
              <a:t>Web Dev vs Web Designer</a:t>
            </a:r>
            <a:br>
              <a:rPr lang="en-US" b="0" i="0" dirty="0">
                <a:solidFill>
                  <a:srgbClr val="4A4A4A"/>
                </a:solidFill>
                <a:effectLst/>
                <a:latin typeface="Open Sans"/>
              </a:rPr>
            </a:br>
            <a:endParaRPr lang="en-IN" dirty="0"/>
          </a:p>
        </p:txBody>
      </p:sp>
      <p:sp>
        <p:nvSpPr>
          <p:cNvPr id="5" name="Text Placeholder 4">
            <a:extLst>
              <a:ext uri="{FF2B5EF4-FFF2-40B4-BE49-F238E27FC236}">
                <a16:creationId xmlns:a16="http://schemas.microsoft.com/office/drawing/2014/main" id="{0C134C45-9E59-4A27-89C1-1FC93BB704E9}"/>
              </a:ext>
            </a:extLst>
          </p:cNvPr>
          <p:cNvSpPr>
            <a:spLocks noGrp="1"/>
          </p:cNvSpPr>
          <p:nvPr>
            <p:ph type="body" idx="1"/>
          </p:nvPr>
        </p:nvSpPr>
        <p:spPr>
          <a:xfrm>
            <a:off x="1251678" y="1054870"/>
            <a:ext cx="4800600" cy="632529"/>
          </a:xfrm>
        </p:spPr>
        <p:txBody>
          <a:bodyPr/>
          <a:lstStyle/>
          <a:p>
            <a:pPr algn="ctr"/>
            <a:r>
              <a:rPr lang="en-IN" dirty="0"/>
              <a:t>Web Developer</a:t>
            </a:r>
          </a:p>
        </p:txBody>
      </p:sp>
      <p:sp>
        <p:nvSpPr>
          <p:cNvPr id="6" name="Content Placeholder 5">
            <a:extLst>
              <a:ext uri="{FF2B5EF4-FFF2-40B4-BE49-F238E27FC236}">
                <a16:creationId xmlns:a16="http://schemas.microsoft.com/office/drawing/2014/main" id="{5631E387-60CB-4F34-AEC4-487406E4CEC3}"/>
              </a:ext>
            </a:extLst>
          </p:cNvPr>
          <p:cNvSpPr>
            <a:spLocks noGrp="1"/>
          </p:cNvSpPr>
          <p:nvPr>
            <p:ph sz="half" idx="2"/>
          </p:nvPr>
        </p:nvSpPr>
        <p:spPr>
          <a:xfrm>
            <a:off x="1251678" y="1982174"/>
            <a:ext cx="4800600" cy="4802084"/>
          </a:xfrm>
        </p:spPr>
        <p:txBody>
          <a:bodyPr>
            <a:normAutofit fontScale="92500" lnSpcReduction="10000"/>
          </a:bodyPr>
          <a:lstStyle/>
          <a:p>
            <a:pPr algn="just">
              <a:buFont typeface="Arial" panose="020B0604020202020204" pitchFamily="34" charset="0"/>
              <a:buChar char="•"/>
            </a:pPr>
            <a:r>
              <a:rPr lang="en-US" b="0" i="0" dirty="0">
                <a:solidFill>
                  <a:srgbClr val="4A4A4A"/>
                </a:solidFill>
                <a:effectLst/>
                <a:latin typeface="Open Sans"/>
              </a:rPr>
              <a:t>Build the user interface using HTML, CSS, and JS languages.</a:t>
            </a:r>
          </a:p>
          <a:p>
            <a:pPr algn="just">
              <a:buFont typeface="Arial" panose="020B0604020202020204" pitchFamily="34" charset="0"/>
              <a:buChar char="•"/>
            </a:pPr>
            <a:r>
              <a:rPr lang="en-US" b="0" i="0" dirty="0">
                <a:solidFill>
                  <a:srgbClr val="4A4A4A"/>
                </a:solidFill>
                <a:effectLst/>
                <a:latin typeface="Open Sans"/>
              </a:rPr>
              <a:t>Front-end developers can use styling preprocessors, JavaScript libraries, and frameworks to fasten development.</a:t>
            </a:r>
          </a:p>
          <a:p>
            <a:pPr algn="just">
              <a:buFont typeface="Arial" panose="020B0604020202020204" pitchFamily="34" charset="0"/>
              <a:buChar char="•"/>
            </a:pPr>
            <a:r>
              <a:rPr lang="en-US" b="0" i="0" dirty="0">
                <a:solidFill>
                  <a:srgbClr val="4A4A4A"/>
                </a:solidFill>
                <a:effectLst/>
                <a:latin typeface="Open Sans"/>
              </a:rPr>
              <a:t>Front-end developers provide the markup design to back-end developers to implement a dynamic website.</a:t>
            </a:r>
          </a:p>
          <a:p>
            <a:pPr algn="just">
              <a:buFont typeface="Arial" panose="020B0604020202020204" pitchFamily="34" charset="0"/>
              <a:buChar char="•"/>
            </a:pPr>
            <a:r>
              <a:rPr lang="en-US" b="0" i="0" dirty="0">
                <a:solidFill>
                  <a:srgbClr val="4A4A4A"/>
                </a:solidFill>
                <a:effectLst/>
                <a:latin typeface="Open Sans"/>
              </a:rPr>
              <a:t>Back-end developers create the backbone of the website using languages such as PHP and MySQL.</a:t>
            </a:r>
          </a:p>
          <a:p>
            <a:pPr algn="just">
              <a:buFont typeface="Arial" panose="020B0604020202020204" pitchFamily="34" charset="0"/>
              <a:buChar char="•"/>
            </a:pPr>
            <a:r>
              <a:rPr lang="en-US" b="0" i="0" dirty="0">
                <a:solidFill>
                  <a:srgbClr val="4A4A4A"/>
                </a:solidFill>
                <a:effectLst/>
                <a:latin typeface="Open Sans"/>
              </a:rPr>
              <a:t>Web developers also use versioning tools to keep a history of the previous builds to quickly and effortlessly move back to a previous version.</a:t>
            </a:r>
          </a:p>
          <a:p>
            <a:endParaRPr lang="en-IN" dirty="0"/>
          </a:p>
        </p:txBody>
      </p:sp>
      <p:sp>
        <p:nvSpPr>
          <p:cNvPr id="7" name="Text Placeholder 6">
            <a:extLst>
              <a:ext uri="{FF2B5EF4-FFF2-40B4-BE49-F238E27FC236}">
                <a16:creationId xmlns:a16="http://schemas.microsoft.com/office/drawing/2014/main" id="{85BB564D-D445-46AF-ACC3-B3E22C7DB916}"/>
              </a:ext>
            </a:extLst>
          </p:cNvPr>
          <p:cNvSpPr>
            <a:spLocks noGrp="1"/>
          </p:cNvSpPr>
          <p:nvPr>
            <p:ph type="body" sz="quarter" idx="3"/>
          </p:nvPr>
        </p:nvSpPr>
        <p:spPr>
          <a:xfrm>
            <a:off x="6623778" y="1071716"/>
            <a:ext cx="4800600" cy="632529"/>
          </a:xfrm>
        </p:spPr>
        <p:txBody>
          <a:bodyPr/>
          <a:lstStyle/>
          <a:p>
            <a:pPr algn="ctr"/>
            <a:r>
              <a:rPr lang="en-IN" dirty="0"/>
              <a:t>Web Designer</a:t>
            </a:r>
          </a:p>
        </p:txBody>
      </p:sp>
      <p:sp>
        <p:nvSpPr>
          <p:cNvPr id="8" name="Content Placeholder 7">
            <a:extLst>
              <a:ext uri="{FF2B5EF4-FFF2-40B4-BE49-F238E27FC236}">
                <a16:creationId xmlns:a16="http://schemas.microsoft.com/office/drawing/2014/main" id="{4DFEE99C-71EB-4306-9D1A-0E3240B4949C}"/>
              </a:ext>
            </a:extLst>
          </p:cNvPr>
          <p:cNvSpPr>
            <a:spLocks noGrp="1"/>
          </p:cNvSpPr>
          <p:nvPr>
            <p:ph sz="quarter" idx="4"/>
          </p:nvPr>
        </p:nvSpPr>
        <p:spPr>
          <a:xfrm>
            <a:off x="6623778" y="1982173"/>
            <a:ext cx="4800600" cy="4802083"/>
          </a:xfrm>
        </p:spPr>
        <p:txBody>
          <a:bodyPr>
            <a:normAutofit fontScale="92500" lnSpcReduction="10000"/>
          </a:bodyPr>
          <a:lstStyle/>
          <a:p>
            <a:r>
              <a:rPr lang="en-US" dirty="0"/>
              <a:t>Use software tools such as Adobe Photoshop, Framer, or Sketch to build the final layout design of the website</a:t>
            </a:r>
          </a:p>
          <a:p>
            <a:r>
              <a:rPr lang="en-US" dirty="0"/>
              <a:t>Good skills in graphic design and logo design</a:t>
            </a:r>
          </a:p>
          <a:p>
            <a:r>
              <a:rPr lang="en-US" dirty="0"/>
              <a:t>Have a good feel for user experience, to identify the simplest approach possible to attain the desired function.</a:t>
            </a:r>
          </a:p>
          <a:p>
            <a:r>
              <a:rPr lang="en-US" dirty="0"/>
              <a:t>Web designers MUST keep themselves up to date with the latest design trends.</a:t>
            </a:r>
          </a:p>
          <a:p>
            <a:r>
              <a:rPr lang="en-US" dirty="0"/>
              <a:t>They also need to keep in mind the branding of the website, color palettes to be used, and the typography and readability of the website.</a:t>
            </a:r>
          </a:p>
          <a:p>
            <a:endParaRPr lang="en-US" dirty="0"/>
          </a:p>
          <a:p>
            <a:endParaRPr lang="en-IN" dirty="0"/>
          </a:p>
        </p:txBody>
      </p:sp>
    </p:spTree>
    <p:extLst>
      <p:ext uri="{BB962C8B-B14F-4D97-AF65-F5344CB8AC3E}">
        <p14:creationId xmlns:p14="http://schemas.microsoft.com/office/powerpoint/2010/main" val="34065208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A7098F99-3478-4DF4-9FCE-13679F753740}"/>
              </a:ext>
            </a:extLst>
          </p:cNvPr>
          <p:cNvSpPr>
            <a:spLocks noGrp="1"/>
          </p:cNvSpPr>
          <p:nvPr>
            <p:ph type="title"/>
          </p:nvPr>
        </p:nvSpPr>
        <p:spPr/>
        <p:txBody>
          <a:bodyPr/>
          <a:lstStyle/>
          <a:p>
            <a:r>
              <a:rPr lang="en-IN" dirty="0"/>
              <a:t>Read suggestions</a:t>
            </a:r>
          </a:p>
        </p:txBody>
      </p:sp>
      <p:pic>
        <p:nvPicPr>
          <p:cNvPr id="3" name="Content Placeholder 2">
            <a:extLst>
              <a:ext uri="{FF2B5EF4-FFF2-40B4-BE49-F238E27FC236}">
                <a16:creationId xmlns:a16="http://schemas.microsoft.com/office/drawing/2014/main" id="{F63A2147-7989-44F2-9349-8C25C2A9148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65958" y="4244108"/>
            <a:ext cx="1956485" cy="2108408"/>
          </a:xfrm>
        </p:spPr>
      </p:pic>
      <p:pic>
        <p:nvPicPr>
          <p:cNvPr id="5" name="Picture 4">
            <a:extLst>
              <a:ext uri="{FF2B5EF4-FFF2-40B4-BE49-F238E27FC236}">
                <a16:creationId xmlns:a16="http://schemas.microsoft.com/office/drawing/2014/main" id="{0AE97D78-D94B-4ECF-B039-C20F9ECB25F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65959" y="1559687"/>
            <a:ext cx="1956484" cy="2232225"/>
          </a:xfrm>
          <a:prstGeom prst="rect">
            <a:avLst/>
          </a:prstGeom>
        </p:spPr>
      </p:pic>
      <p:pic>
        <p:nvPicPr>
          <p:cNvPr id="9" name="Picture 8">
            <a:extLst>
              <a:ext uri="{FF2B5EF4-FFF2-40B4-BE49-F238E27FC236}">
                <a16:creationId xmlns:a16="http://schemas.microsoft.com/office/drawing/2014/main" id="{D099DE61-52A4-490F-AD37-4E73D42AD3E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96314" y="4244108"/>
            <a:ext cx="2020233" cy="2108409"/>
          </a:xfrm>
          <a:prstGeom prst="rect">
            <a:avLst/>
          </a:prstGeom>
        </p:spPr>
      </p:pic>
      <p:pic>
        <p:nvPicPr>
          <p:cNvPr id="11" name="Picture 10">
            <a:extLst>
              <a:ext uri="{FF2B5EF4-FFF2-40B4-BE49-F238E27FC236}">
                <a16:creationId xmlns:a16="http://schemas.microsoft.com/office/drawing/2014/main" id="{FF096F47-E97D-4A7F-9184-5646B9DD249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671855" y="4252666"/>
            <a:ext cx="1956485" cy="2108407"/>
          </a:xfrm>
          <a:prstGeom prst="rect">
            <a:avLst/>
          </a:prstGeom>
        </p:spPr>
      </p:pic>
      <p:pic>
        <p:nvPicPr>
          <p:cNvPr id="13" name="Picture 12">
            <a:extLst>
              <a:ext uri="{FF2B5EF4-FFF2-40B4-BE49-F238E27FC236}">
                <a16:creationId xmlns:a16="http://schemas.microsoft.com/office/drawing/2014/main" id="{E6A58E72-5949-419F-862F-224437274C1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671855" y="1559687"/>
            <a:ext cx="1956485" cy="2286000"/>
          </a:xfrm>
          <a:prstGeom prst="rect">
            <a:avLst/>
          </a:prstGeom>
        </p:spPr>
      </p:pic>
      <p:pic>
        <p:nvPicPr>
          <p:cNvPr id="15" name="Picture 14">
            <a:extLst>
              <a:ext uri="{FF2B5EF4-FFF2-40B4-BE49-F238E27FC236}">
                <a16:creationId xmlns:a16="http://schemas.microsoft.com/office/drawing/2014/main" id="{5D464F8F-2420-4686-BA5A-7DCC88D5423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396315" y="1559687"/>
            <a:ext cx="2020232" cy="2236699"/>
          </a:xfrm>
          <a:prstGeom prst="rect">
            <a:avLst/>
          </a:prstGeom>
        </p:spPr>
      </p:pic>
    </p:spTree>
    <p:extLst>
      <p:ext uri="{BB962C8B-B14F-4D97-AF65-F5344CB8AC3E}">
        <p14:creationId xmlns:p14="http://schemas.microsoft.com/office/powerpoint/2010/main" val="37428436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FC012A5-170D-4B0F-A916-A8EE2C6CE9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7F40654-5E8C-468A-9596-50927AF198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34598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CCE252F-58C8-482B-A16B-0272531808F9}"/>
              </a:ext>
            </a:extLst>
          </p:cNvPr>
          <p:cNvSpPr>
            <a:spLocks noGrp="1"/>
          </p:cNvSpPr>
          <p:nvPr>
            <p:ph type="title"/>
          </p:nvPr>
        </p:nvSpPr>
        <p:spPr>
          <a:xfrm>
            <a:off x="965201" y="1354945"/>
            <a:ext cx="2059048" cy="4148110"/>
          </a:xfrm>
        </p:spPr>
        <p:txBody>
          <a:bodyPr anchor="ctr">
            <a:normAutofit/>
          </a:bodyPr>
          <a:lstStyle/>
          <a:p>
            <a:r>
              <a:rPr lang="en-IN" sz="2800">
                <a:solidFill>
                  <a:srgbClr val="2A1A00"/>
                </a:solidFill>
              </a:rPr>
              <a:t>Thank you</a:t>
            </a:r>
          </a:p>
        </p:txBody>
      </p:sp>
      <p:sp>
        <p:nvSpPr>
          <p:cNvPr id="12" name="Rectangle 11">
            <a:extLst>
              <a:ext uri="{FF2B5EF4-FFF2-40B4-BE49-F238E27FC236}">
                <a16:creationId xmlns:a16="http://schemas.microsoft.com/office/drawing/2014/main" id="{50B1BD4A-8DE6-4266-9C27-59260F938E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43467" cy="6858000"/>
          </a:xfrm>
          <a:prstGeom prst="rect">
            <a:avLst/>
          </a:prstGeom>
          <a:solidFill>
            <a:schemeClr val="accent1">
              <a:lumMod val="75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3" name="Content Placeholder 2">
            <a:extLst>
              <a:ext uri="{FF2B5EF4-FFF2-40B4-BE49-F238E27FC236}">
                <a16:creationId xmlns:a16="http://schemas.microsoft.com/office/drawing/2014/main" id="{597E687D-2247-4280-8C4F-50E80967AA69}"/>
              </a:ext>
            </a:extLst>
          </p:cNvPr>
          <p:cNvSpPr>
            <a:spLocks noGrp="1"/>
          </p:cNvSpPr>
          <p:nvPr>
            <p:ph idx="1"/>
          </p:nvPr>
        </p:nvSpPr>
        <p:spPr>
          <a:xfrm>
            <a:off x="3828580" y="1354945"/>
            <a:ext cx="7601419" cy="4148110"/>
          </a:xfrm>
        </p:spPr>
        <p:txBody>
          <a:bodyPr anchor="ctr">
            <a:normAutofit/>
          </a:bodyPr>
          <a:lstStyle/>
          <a:p>
            <a:pPr marL="0" indent="0">
              <a:buNone/>
            </a:pPr>
            <a:r>
              <a:rPr lang="en-IN" dirty="0"/>
              <a:t>For any queries or doubts you may contact me any time. Peace</a:t>
            </a:r>
          </a:p>
          <a:p>
            <a:pPr marL="0" indent="0">
              <a:buNone/>
            </a:pPr>
            <a:endParaRPr lang="en-IN" dirty="0"/>
          </a:p>
          <a:p>
            <a:pPr marL="0" indent="0">
              <a:buNone/>
            </a:pPr>
            <a:endParaRPr lang="en-IN" dirty="0"/>
          </a:p>
          <a:p>
            <a:pPr marL="0" indent="0">
              <a:buNone/>
            </a:pPr>
            <a:r>
              <a:rPr lang="en-IN" dirty="0"/>
              <a:t>Github: github.com/Viz38</a:t>
            </a:r>
          </a:p>
          <a:p>
            <a:pPr marL="0" indent="0">
              <a:buNone/>
            </a:pPr>
            <a:r>
              <a:rPr lang="en-IN" dirty="0"/>
              <a:t>Email: </a:t>
            </a:r>
            <a:r>
              <a:rPr lang="en-IN" dirty="0">
                <a:hlinkClick r:id="rId2"/>
              </a:rPr>
              <a:t>vishnub342@gmail.com</a:t>
            </a:r>
            <a:endParaRPr lang="en-IN" dirty="0"/>
          </a:p>
          <a:p>
            <a:pPr marL="0" indent="0">
              <a:buNone/>
            </a:pPr>
            <a:r>
              <a:rPr lang="en-IN" dirty="0"/>
              <a:t>WhatsApp: 8848752606</a:t>
            </a:r>
          </a:p>
        </p:txBody>
      </p:sp>
    </p:spTree>
    <p:extLst>
      <p:ext uri="{BB962C8B-B14F-4D97-AF65-F5344CB8AC3E}">
        <p14:creationId xmlns:p14="http://schemas.microsoft.com/office/powerpoint/2010/main" val="4062337592"/>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8">
            <a:extLst>
              <a:ext uri="{FF2B5EF4-FFF2-40B4-BE49-F238E27FC236}">
                <a16:creationId xmlns:a16="http://schemas.microsoft.com/office/drawing/2014/main" id="{1B0A7D14-7B67-4022-A8BE-1CCD4A0F1B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68EE841C-C9A5-4C50-A789-32EBAD7AFC74}"/>
              </a:ext>
            </a:extLst>
          </p:cNvPr>
          <p:cNvSpPr>
            <a:spLocks noGrp="1"/>
          </p:cNvSpPr>
          <p:nvPr>
            <p:ph type="title"/>
          </p:nvPr>
        </p:nvSpPr>
        <p:spPr>
          <a:xfrm>
            <a:off x="1251678" y="382385"/>
            <a:ext cx="10178322" cy="1492132"/>
          </a:xfrm>
        </p:spPr>
        <p:txBody>
          <a:bodyPr anchor="ctr">
            <a:normAutofit/>
          </a:bodyPr>
          <a:lstStyle/>
          <a:p>
            <a:r>
              <a:rPr lang="en-IN"/>
              <a:t>Agenda</a:t>
            </a:r>
            <a:endParaRPr lang="en-IN" dirty="0"/>
          </a:p>
        </p:txBody>
      </p:sp>
      <p:sp>
        <p:nvSpPr>
          <p:cNvPr id="16" name="Freeform 6">
            <a:extLst>
              <a:ext uri="{FF2B5EF4-FFF2-40B4-BE49-F238E27FC236}">
                <a16:creationId xmlns:a16="http://schemas.microsoft.com/office/drawing/2014/main" id="{AB09A9E8-BF27-4613-A775-071F082083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accent1"/>
          </a:solidFill>
          <a:ln w="0">
            <a:noFill/>
            <a:prstDash val="solid"/>
            <a:round/>
            <a:headEnd/>
            <a:tailEnd/>
          </a:ln>
        </p:spPr>
      </p:sp>
      <p:sp>
        <p:nvSpPr>
          <p:cNvPr id="17" name="Rectangle 12">
            <a:extLst>
              <a:ext uri="{FF2B5EF4-FFF2-40B4-BE49-F238E27FC236}">
                <a16:creationId xmlns:a16="http://schemas.microsoft.com/office/drawing/2014/main" id="{C3AFE299-6F79-44AF-9A77-2DC2DC1F84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18" name="Content Placeholder 2">
            <a:extLst>
              <a:ext uri="{FF2B5EF4-FFF2-40B4-BE49-F238E27FC236}">
                <a16:creationId xmlns:a16="http://schemas.microsoft.com/office/drawing/2014/main" id="{E3D4F510-6228-4BBC-8AC4-3E6E670D57D8}"/>
              </a:ext>
            </a:extLst>
          </p:cNvPr>
          <p:cNvGraphicFramePr>
            <a:graphicFrameLocks noGrp="1"/>
          </p:cNvGraphicFramePr>
          <p:nvPr>
            <p:ph idx="1"/>
            <p:extLst>
              <p:ext uri="{D42A27DB-BD31-4B8C-83A1-F6EECF244321}">
                <p14:modId xmlns:p14="http://schemas.microsoft.com/office/powerpoint/2010/main" val="3776267412"/>
              </p:ext>
            </p:extLst>
          </p:nvPr>
        </p:nvGraphicFramePr>
        <p:xfrm>
          <a:off x="1250950" y="2286000"/>
          <a:ext cx="10179050" cy="35941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033996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26853-1C2C-458B-9B59-C6639E5D869F}"/>
              </a:ext>
            </a:extLst>
          </p:cNvPr>
          <p:cNvSpPr>
            <a:spLocks noGrp="1"/>
          </p:cNvSpPr>
          <p:nvPr>
            <p:ph type="title"/>
          </p:nvPr>
        </p:nvSpPr>
        <p:spPr>
          <a:xfrm>
            <a:off x="1251677" y="645105"/>
            <a:ext cx="4357499" cy="1320855"/>
          </a:xfrm>
        </p:spPr>
        <p:txBody>
          <a:bodyPr>
            <a:normAutofit/>
          </a:bodyPr>
          <a:lstStyle/>
          <a:p>
            <a:r>
              <a:rPr lang="en-IN" sz="4400"/>
              <a:t>What is Web Development?</a:t>
            </a:r>
          </a:p>
        </p:txBody>
      </p:sp>
      <p:sp>
        <p:nvSpPr>
          <p:cNvPr id="3" name="Content Placeholder 2">
            <a:extLst>
              <a:ext uri="{FF2B5EF4-FFF2-40B4-BE49-F238E27FC236}">
                <a16:creationId xmlns:a16="http://schemas.microsoft.com/office/drawing/2014/main" id="{37047F85-D60B-4D89-AEF5-2F19935BA86A}"/>
              </a:ext>
            </a:extLst>
          </p:cNvPr>
          <p:cNvSpPr>
            <a:spLocks noGrp="1"/>
          </p:cNvSpPr>
          <p:nvPr>
            <p:ph idx="1"/>
          </p:nvPr>
        </p:nvSpPr>
        <p:spPr>
          <a:xfrm>
            <a:off x="1251678" y="2286001"/>
            <a:ext cx="4363595" cy="3593591"/>
          </a:xfrm>
        </p:spPr>
        <p:txBody>
          <a:bodyPr>
            <a:normAutofit lnSpcReduction="10000"/>
          </a:bodyPr>
          <a:lstStyle/>
          <a:p>
            <a:pPr marL="0" indent="0">
              <a:buNone/>
            </a:pPr>
            <a:r>
              <a:rPr lang="en-US" sz="2400" dirty="0"/>
              <a:t>Web development is basically the tasks associated with developing websites for hosting via intranet or internet. The web development process involves web design, web content development, client-side/server-side scripting and network security configuration.</a:t>
            </a:r>
            <a:endParaRPr lang="en-IN" sz="2400" dirty="0"/>
          </a:p>
        </p:txBody>
      </p:sp>
      <p:pic>
        <p:nvPicPr>
          <p:cNvPr id="5" name="Picture 4">
            <a:extLst>
              <a:ext uri="{FF2B5EF4-FFF2-40B4-BE49-F238E27FC236}">
                <a16:creationId xmlns:a16="http://schemas.microsoft.com/office/drawing/2014/main" id="{5556F3BD-DE41-4294-AC40-6313E23842A4}"/>
              </a:ext>
            </a:extLst>
          </p:cNvPr>
          <p:cNvPicPr>
            <a:picLocks noChangeAspect="1"/>
          </p:cNvPicPr>
          <p:nvPr/>
        </p:nvPicPr>
        <p:blipFill rotWithShape="1">
          <a:blip r:embed="rId2">
            <a:extLst>
              <a:ext uri="{28A0092B-C50C-407E-A947-70E740481C1C}">
                <a14:useLocalDpi xmlns:a14="http://schemas.microsoft.com/office/drawing/2010/main" val="0"/>
              </a:ext>
            </a:extLst>
          </a:blip>
          <a:srcRect l="27970" r="33234" b="1"/>
          <a:stretch/>
        </p:blipFill>
        <p:spPr>
          <a:xfrm>
            <a:off x="6096000" y="580713"/>
            <a:ext cx="5414304" cy="5407737"/>
          </a:xfrm>
          <a:custGeom>
            <a:avLst/>
            <a:gdLst/>
            <a:ahLst/>
            <a:cxnLst/>
            <a:rect l="l" t="t" r="r" b="b"/>
            <a:pathLst>
              <a:path w="3860171" h="3855489">
                <a:moveTo>
                  <a:pt x="1930086" y="0"/>
                </a:moveTo>
                <a:lnTo>
                  <a:pt x="1967540" y="3511"/>
                </a:lnTo>
                <a:lnTo>
                  <a:pt x="2003824" y="12875"/>
                </a:lnTo>
                <a:lnTo>
                  <a:pt x="2038938" y="26920"/>
                </a:lnTo>
                <a:lnTo>
                  <a:pt x="2075222" y="44477"/>
                </a:lnTo>
                <a:lnTo>
                  <a:pt x="2109166" y="64375"/>
                </a:lnTo>
                <a:lnTo>
                  <a:pt x="2144279" y="85443"/>
                </a:lnTo>
                <a:lnTo>
                  <a:pt x="2179393" y="104171"/>
                </a:lnTo>
                <a:lnTo>
                  <a:pt x="2214507" y="122898"/>
                </a:lnTo>
                <a:lnTo>
                  <a:pt x="2248450" y="136943"/>
                </a:lnTo>
                <a:lnTo>
                  <a:pt x="2285905" y="146307"/>
                </a:lnTo>
                <a:lnTo>
                  <a:pt x="2322189" y="150989"/>
                </a:lnTo>
                <a:lnTo>
                  <a:pt x="2360814" y="150989"/>
                </a:lnTo>
                <a:lnTo>
                  <a:pt x="2400610" y="148648"/>
                </a:lnTo>
                <a:lnTo>
                  <a:pt x="2440405" y="143966"/>
                </a:lnTo>
                <a:lnTo>
                  <a:pt x="2480201" y="138114"/>
                </a:lnTo>
                <a:lnTo>
                  <a:pt x="2519996" y="133432"/>
                </a:lnTo>
                <a:lnTo>
                  <a:pt x="2559792" y="129921"/>
                </a:lnTo>
                <a:lnTo>
                  <a:pt x="2597247" y="131091"/>
                </a:lnTo>
                <a:lnTo>
                  <a:pt x="2633531" y="135773"/>
                </a:lnTo>
                <a:lnTo>
                  <a:pt x="2668644" y="146307"/>
                </a:lnTo>
                <a:lnTo>
                  <a:pt x="2697906" y="161523"/>
                </a:lnTo>
                <a:lnTo>
                  <a:pt x="2725997" y="181421"/>
                </a:lnTo>
                <a:lnTo>
                  <a:pt x="2750577" y="204830"/>
                </a:lnTo>
                <a:lnTo>
                  <a:pt x="2775156" y="231750"/>
                </a:lnTo>
                <a:lnTo>
                  <a:pt x="2797395" y="259841"/>
                </a:lnTo>
                <a:lnTo>
                  <a:pt x="2819634" y="289103"/>
                </a:lnTo>
                <a:lnTo>
                  <a:pt x="2841872" y="318364"/>
                </a:lnTo>
                <a:lnTo>
                  <a:pt x="2864111" y="346455"/>
                </a:lnTo>
                <a:lnTo>
                  <a:pt x="2887520" y="373376"/>
                </a:lnTo>
                <a:lnTo>
                  <a:pt x="2914441" y="396785"/>
                </a:lnTo>
                <a:lnTo>
                  <a:pt x="2940191" y="417853"/>
                </a:lnTo>
                <a:lnTo>
                  <a:pt x="2969452" y="434240"/>
                </a:lnTo>
                <a:lnTo>
                  <a:pt x="3001055" y="448285"/>
                </a:lnTo>
                <a:lnTo>
                  <a:pt x="3034998" y="459990"/>
                </a:lnTo>
                <a:lnTo>
                  <a:pt x="3070112" y="470524"/>
                </a:lnTo>
                <a:lnTo>
                  <a:pt x="3105226" y="479888"/>
                </a:lnTo>
                <a:lnTo>
                  <a:pt x="3141510" y="489251"/>
                </a:lnTo>
                <a:lnTo>
                  <a:pt x="3175453" y="499785"/>
                </a:lnTo>
                <a:lnTo>
                  <a:pt x="3209396" y="511490"/>
                </a:lnTo>
                <a:lnTo>
                  <a:pt x="3240999" y="525535"/>
                </a:lnTo>
                <a:lnTo>
                  <a:pt x="3269090" y="543092"/>
                </a:lnTo>
                <a:lnTo>
                  <a:pt x="3294840" y="564161"/>
                </a:lnTo>
                <a:lnTo>
                  <a:pt x="3315908" y="589911"/>
                </a:lnTo>
                <a:lnTo>
                  <a:pt x="3333465" y="618002"/>
                </a:lnTo>
                <a:lnTo>
                  <a:pt x="3347510" y="649604"/>
                </a:lnTo>
                <a:lnTo>
                  <a:pt x="3359215" y="683547"/>
                </a:lnTo>
                <a:lnTo>
                  <a:pt x="3369749" y="717491"/>
                </a:lnTo>
                <a:lnTo>
                  <a:pt x="3379113" y="753775"/>
                </a:lnTo>
                <a:lnTo>
                  <a:pt x="3388476" y="788889"/>
                </a:lnTo>
                <a:lnTo>
                  <a:pt x="3399010" y="824002"/>
                </a:lnTo>
                <a:lnTo>
                  <a:pt x="3410715" y="857946"/>
                </a:lnTo>
                <a:lnTo>
                  <a:pt x="3424760" y="889548"/>
                </a:lnTo>
                <a:lnTo>
                  <a:pt x="3441147" y="918809"/>
                </a:lnTo>
                <a:lnTo>
                  <a:pt x="3462215" y="944560"/>
                </a:lnTo>
                <a:lnTo>
                  <a:pt x="3485624" y="971480"/>
                </a:lnTo>
                <a:lnTo>
                  <a:pt x="3512545" y="994889"/>
                </a:lnTo>
                <a:lnTo>
                  <a:pt x="3540636" y="1017128"/>
                </a:lnTo>
                <a:lnTo>
                  <a:pt x="3571068" y="1039367"/>
                </a:lnTo>
                <a:lnTo>
                  <a:pt x="3600329" y="1061605"/>
                </a:lnTo>
                <a:lnTo>
                  <a:pt x="3628420" y="1083844"/>
                </a:lnTo>
                <a:lnTo>
                  <a:pt x="3655341" y="1108424"/>
                </a:lnTo>
                <a:lnTo>
                  <a:pt x="3678750" y="1133003"/>
                </a:lnTo>
                <a:lnTo>
                  <a:pt x="3698648" y="1161094"/>
                </a:lnTo>
                <a:lnTo>
                  <a:pt x="3713864" y="1190356"/>
                </a:lnTo>
                <a:lnTo>
                  <a:pt x="3724398" y="1225469"/>
                </a:lnTo>
                <a:lnTo>
                  <a:pt x="3729080" y="1261754"/>
                </a:lnTo>
                <a:lnTo>
                  <a:pt x="3730250" y="1299208"/>
                </a:lnTo>
                <a:lnTo>
                  <a:pt x="3726739" y="1339004"/>
                </a:lnTo>
                <a:lnTo>
                  <a:pt x="3722057" y="1378799"/>
                </a:lnTo>
                <a:lnTo>
                  <a:pt x="3716205" y="1418595"/>
                </a:lnTo>
                <a:lnTo>
                  <a:pt x="3711523" y="1458391"/>
                </a:lnTo>
                <a:lnTo>
                  <a:pt x="3709182" y="1498186"/>
                </a:lnTo>
                <a:lnTo>
                  <a:pt x="3709182" y="1536811"/>
                </a:lnTo>
                <a:lnTo>
                  <a:pt x="3713864" y="1573096"/>
                </a:lnTo>
                <a:lnTo>
                  <a:pt x="3723228" y="1609380"/>
                </a:lnTo>
                <a:lnTo>
                  <a:pt x="3737273" y="1643323"/>
                </a:lnTo>
                <a:lnTo>
                  <a:pt x="3756000" y="1678437"/>
                </a:lnTo>
                <a:lnTo>
                  <a:pt x="3774728" y="1713550"/>
                </a:lnTo>
                <a:lnTo>
                  <a:pt x="3795796" y="1748664"/>
                </a:lnTo>
                <a:lnTo>
                  <a:pt x="3815694" y="1782608"/>
                </a:lnTo>
                <a:lnTo>
                  <a:pt x="3833250" y="1818892"/>
                </a:lnTo>
                <a:lnTo>
                  <a:pt x="3847296" y="1854005"/>
                </a:lnTo>
                <a:lnTo>
                  <a:pt x="3856660" y="1890290"/>
                </a:lnTo>
                <a:lnTo>
                  <a:pt x="3860171" y="1927744"/>
                </a:lnTo>
                <a:lnTo>
                  <a:pt x="3856660" y="1965199"/>
                </a:lnTo>
                <a:lnTo>
                  <a:pt x="3847296" y="2001483"/>
                </a:lnTo>
                <a:lnTo>
                  <a:pt x="3833250" y="2036597"/>
                </a:lnTo>
                <a:lnTo>
                  <a:pt x="3815694" y="2072881"/>
                </a:lnTo>
                <a:lnTo>
                  <a:pt x="3795796" y="2106824"/>
                </a:lnTo>
                <a:lnTo>
                  <a:pt x="3774728" y="2141938"/>
                </a:lnTo>
                <a:lnTo>
                  <a:pt x="3756000" y="2177052"/>
                </a:lnTo>
                <a:lnTo>
                  <a:pt x="3737273" y="2212166"/>
                </a:lnTo>
                <a:lnTo>
                  <a:pt x="3723228" y="2246109"/>
                </a:lnTo>
                <a:lnTo>
                  <a:pt x="3713864" y="2282393"/>
                </a:lnTo>
                <a:lnTo>
                  <a:pt x="3709182" y="2318677"/>
                </a:lnTo>
                <a:lnTo>
                  <a:pt x="3709182" y="2357302"/>
                </a:lnTo>
                <a:lnTo>
                  <a:pt x="3711523" y="2397098"/>
                </a:lnTo>
                <a:lnTo>
                  <a:pt x="3716205" y="2436894"/>
                </a:lnTo>
                <a:lnTo>
                  <a:pt x="3722057" y="2476689"/>
                </a:lnTo>
                <a:lnTo>
                  <a:pt x="3726739" y="2516485"/>
                </a:lnTo>
                <a:lnTo>
                  <a:pt x="3730250" y="2556280"/>
                </a:lnTo>
                <a:lnTo>
                  <a:pt x="3729080" y="2593735"/>
                </a:lnTo>
                <a:lnTo>
                  <a:pt x="3724398" y="2630019"/>
                </a:lnTo>
                <a:lnTo>
                  <a:pt x="3713864" y="2665133"/>
                </a:lnTo>
                <a:lnTo>
                  <a:pt x="3698648" y="2694394"/>
                </a:lnTo>
                <a:lnTo>
                  <a:pt x="3678750" y="2722485"/>
                </a:lnTo>
                <a:lnTo>
                  <a:pt x="3655341" y="2747065"/>
                </a:lnTo>
                <a:lnTo>
                  <a:pt x="3628420" y="2771645"/>
                </a:lnTo>
                <a:lnTo>
                  <a:pt x="3600329" y="2793883"/>
                </a:lnTo>
                <a:lnTo>
                  <a:pt x="3571068" y="2816122"/>
                </a:lnTo>
                <a:lnTo>
                  <a:pt x="3540636" y="2838361"/>
                </a:lnTo>
                <a:lnTo>
                  <a:pt x="3512545" y="2860599"/>
                </a:lnTo>
                <a:lnTo>
                  <a:pt x="3485624" y="2884009"/>
                </a:lnTo>
                <a:lnTo>
                  <a:pt x="3462215" y="2910929"/>
                </a:lnTo>
                <a:lnTo>
                  <a:pt x="3441147" y="2936679"/>
                </a:lnTo>
                <a:lnTo>
                  <a:pt x="3424760" y="2965941"/>
                </a:lnTo>
                <a:lnTo>
                  <a:pt x="3410715" y="2997543"/>
                </a:lnTo>
                <a:lnTo>
                  <a:pt x="3399010" y="3031486"/>
                </a:lnTo>
                <a:lnTo>
                  <a:pt x="3388476" y="3066600"/>
                </a:lnTo>
                <a:lnTo>
                  <a:pt x="3379113" y="3101714"/>
                </a:lnTo>
                <a:lnTo>
                  <a:pt x="3369749" y="3137998"/>
                </a:lnTo>
                <a:lnTo>
                  <a:pt x="3359215" y="3171941"/>
                </a:lnTo>
                <a:lnTo>
                  <a:pt x="3347510" y="3205885"/>
                </a:lnTo>
                <a:lnTo>
                  <a:pt x="3333465" y="3237487"/>
                </a:lnTo>
                <a:lnTo>
                  <a:pt x="3315908" y="3265578"/>
                </a:lnTo>
                <a:lnTo>
                  <a:pt x="3294840" y="3291328"/>
                </a:lnTo>
                <a:lnTo>
                  <a:pt x="3269090" y="3312396"/>
                </a:lnTo>
                <a:lnTo>
                  <a:pt x="3240999" y="3329953"/>
                </a:lnTo>
                <a:lnTo>
                  <a:pt x="3209396" y="3343999"/>
                </a:lnTo>
                <a:lnTo>
                  <a:pt x="3175453" y="3355703"/>
                </a:lnTo>
                <a:lnTo>
                  <a:pt x="3141510" y="3366237"/>
                </a:lnTo>
                <a:lnTo>
                  <a:pt x="3105226" y="3375601"/>
                </a:lnTo>
                <a:lnTo>
                  <a:pt x="3070112" y="3384965"/>
                </a:lnTo>
                <a:lnTo>
                  <a:pt x="3034998" y="3395499"/>
                </a:lnTo>
                <a:lnTo>
                  <a:pt x="3001055" y="3407203"/>
                </a:lnTo>
                <a:lnTo>
                  <a:pt x="2969452" y="3421249"/>
                </a:lnTo>
                <a:lnTo>
                  <a:pt x="2940191" y="3437635"/>
                </a:lnTo>
                <a:lnTo>
                  <a:pt x="2914441" y="3458704"/>
                </a:lnTo>
                <a:lnTo>
                  <a:pt x="2887520" y="3482113"/>
                </a:lnTo>
                <a:lnTo>
                  <a:pt x="2864111" y="3509033"/>
                </a:lnTo>
                <a:lnTo>
                  <a:pt x="2841872" y="3537124"/>
                </a:lnTo>
                <a:lnTo>
                  <a:pt x="2819634" y="3566386"/>
                </a:lnTo>
                <a:lnTo>
                  <a:pt x="2797395" y="3595647"/>
                </a:lnTo>
                <a:lnTo>
                  <a:pt x="2775156" y="3623738"/>
                </a:lnTo>
                <a:lnTo>
                  <a:pt x="2750577" y="3650659"/>
                </a:lnTo>
                <a:lnTo>
                  <a:pt x="2725997" y="3674068"/>
                </a:lnTo>
                <a:lnTo>
                  <a:pt x="2697906" y="3693966"/>
                </a:lnTo>
                <a:lnTo>
                  <a:pt x="2668644" y="3709182"/>
                </a:lnTo>
                <a:lnTo>
                  <a:pt x="2633531" y="3719716"/>
                </a:lnTo>
                <a:lnTo>
                  <a:pt x="2597247" y="3724398"/>
                </a:lnTo>
                <a:lnTo>
                  <a:pt x="2559792" y="3725568"/>
                </a:lnTo>
                <a:lnTo>
                  <a:pt x="2519996" y="3722057"/>
                </a:lnTo>
                <a:lnTo>
                  <a:pt x="2480201" y="3717375"/>
                </a:lnTo>
                <a:lnTo>
                  <a:pt x="2440405" y="3711523"/>
                </a:lnTo>
                <a:lnTo>
                  <a:pt x="2400610" y="3706841"/>
                </a:lnTo>
                <a:lnTo>
                  <a:pt x="2360814" y="3704500"/>
                </a:lnTo>
                <a:lnTo>
                  <a:pt x="2322189" y="3704500"/>
                </a:lnTo>
                <a:lnTo>
                  <a:pt x="2285905" y="3709182"/>
                </a:lnTo>
                <a:lnTo>
                  <a:pt x="2248450" y="3718545"/>
                </a:lnTo>
                <a:lnTo>
                  <a:pt x="2214507" y="3732591"/>
                </a:lnTo>
                <a:lnTo>
                  <a:pt x="2179393" y="3751318"/>
                </a:lnTo>
                <a:lnTo>
                  <a:pt x="2144279" y="3770045"/>
                </a:lnTo>
                <a:lnTo>
                  <a:pt x="2109166" y="3791114"/>
                </a:lnTo>
                <a:lnTo>
                  <a:pt x="2075222" y="3811011"/>
                </a:lnTo>
                <a:lnTo>
                  <a:pt x="2038938" y="3828568"/>
                </a:lnTo>
                <a:lnTo>
                  <a:pt x="2003824" y="3842614"/>
                </a:lnTo>
                <a:lnTo>
                  <a:pt x="1967540" y="3851978"/>
                </a:lnTo>
                <a:lnTo>
                  <a:pt x="1930086" y="3855489"/>
                </a:lnTo>
                <a:lnTo>
                  <a:pt x="1892631" y="3851978"/>
                </a:lnTo>
                <a:lnTo>
                  <a:pt x="1856347" y="3842614"/>
                </a:lnTo>
                <a:lnTo>
                  <a:pt x="1821233" y="3828568"/>
                </a:lnTo>
                <a:lnTo>
                  <a:pt x="1784949" y="3811011"/>
                </a:lnTo>
                <a:lnTo>
                  <a:pt x="1751005" y="3791114"/>
                </a:lnTo>
                <a:lnTo>
                  <a:pt x="1715892" y="3770045"/>
                </a:lnTo>
                <a:lnTo>
                  <a:pt x="1680778" y="3751318"/>
                </a:lnTo>
                <a:lnTo>
                  <a:pt x="1645664" y="3732591"/>
                </a:lnTo>
                <a:lnTo>
                  <a:pt x="1610550" y="3718545"/>
                </a:lnTo>
                <a:lnTo>
                  <a:pt x="1574266" y="3709182"/>
                </a:lnTo>
                <a:lnTo>
                  <a:pt x="1537982" y="3704500"/>
                </a:lnTo>
                <a:lnTo>
                  <a:pt x="1499357" y="3704500"/>
                </a:lnTo>
                <a:lnTo>
                  <a:pt x="1459561" y="3706841"/>
                </a:lnTo>
                <a:lnTo>
                  <a:pt x="1419766" y="3711523"/>
                </a:lnTo>
                <a:lnTo>
                  <a:pt x="1379970" y="3717375"/>
                </a:lnTo>
                <a:lnTo>
                  <a:pt x="1340175" y="3722057"/>
                </a:lnTo>
                <a:lnTo>
                  <a:pt x="1300379" y="3725568"/>
                </a:lnTo>
                <a:lnTo>
                  <a:pt x="1262924" y="3724398"/>
                </a:lnTo>
                <a:lnTo>
                  <a:pt x="1226640" y="3719716"/>
                </a:lnTo>
                <a:lnTo>
                  <a:pt x="1191526" y="3709182"/>
                </a:lnTo>
                <a:lnTo>
                  <a:pt x="1162265" y="3693966"/>
                </a:lnTo>
                <a:lnTo>
                  <a:pt x="1134174" y="3674068"/>
                </a:lnTo>
                <a:lnTo>
                  <a:pt x="1109594" y="3650659"/>
                </a:lnTo>
                <a:lnTo>
                  <a:pt x="1085015" y="3623738"/>
                </a:lnTo>
                <a:lnTo>
                  <a:pt x="1062776" y="3595647"/>
                </a:lnTo>
                <a:lnTo>
                  <a:pt x="1040537" y="3566386"/>
                </a:lnTo>
                <a:lnTo>
                  <a:pt x="1018299" y="3537124"/>
                </a:lnTo>
                <a:lnTo>
                  <a:pt x="996060" y="3509033"/>
                </a:lnTo>
                <a:lnTo>
                  <a:pt x="972651" y="3482113"/>
                </a:lnTo>
                <a:lnTo>
                  <a:pt x="945730" y="3458704"/>
                </a:lnTo>
                <a:lnTo>
                  <a:pt x="919980" y="3437635"/>
                </a:lnTo>
                <a:lnTo>
                  <a:pt x="890719" y="3421249"/>
                </a:lnTo>
                <a:lnTo>
                  <a:pt x="859116" y="3407203"/>
                </a:lnTo>
                <a:lnTo>
                  <a:pt x="825173" y="3395499"/>
                </a:lnTo>
                <a:lnTo>
                  <a:pt x="790059" y="3384965"/>
                </a:lnTo>
                <a:lnTo>
                  <a:pt x="754946" y="3375601"/>
                </a:lnTo>
                <a:lnTo>
                  <a:pt x="718662" y="3366237"/>
                </a:lnTo>
                <a:lnTo>
                  <a:pt x="684718" y="3355703"/>
                </a:lnTo>
                <a:lnTo>
                  <a:pt x="650775" y="3343999"/>
                </a:lnTo>
                <a:lnTo>
                  <a:pt x="619173" y="3329953"/>
                </a:lnTo>
                <a:lnTo>
                  <a:pt x="591082" y="3312396"/>
                </a:lnTo>
                <a:lnTo>
                  <a:pt x="565332" y="3291328"/>
                </a:lnTo>
                <a:lnTo>
                  <a:pt x="544263" y="3265578"/>
                </a:lnTo>
                <a:lnTo>
                  <a:pt x="526706" y="3237487"/>
                </a:lnTo>
                <a:lnTo>
                  <a:pt x="512661" y="3205885"/>
                </a:lnTo>
                <a:lnTo>
                  <a:pt x="500956" y="3171941"/>
                </a:lnTo>
                <a:lnTo>
                  <a:pt x="490422" y="3137998"/>
                </a:lnTo>
                <a:lnTo>
                  <a:pt x="481059" y="3101714"/>
                </a:lnTo>
                <a:lnTo>
                  <a:pt x="471695" y="3066600"/>
                </a:lnTo>
                <a:lnTo>
                  <a:pt x="461161" y="3031486"/>
                </a:lnTo>
                <a:lnTo>
                  <a:pt x="449456" y="2997543"/>
                </a:lnTo>
                <a:lnTo>
                  <a:pt x="435411" y="2965941"/>
                </a:lnTo>
                <a:lnTo>
                  <a:pt x="419024" y="2936679"/>
                </a:lnTo>
                <a:lnTo>
                  <a:pt x="397956" y="2910929"/>
                </a:lnTo>
                <a:lnTo>
                  <a:pt x="374547" y="2884009"/>
                </a:lnTo>
                <a:lnTo>
                  <a:pt x="347626" y="2860599"/>
                </a:lnTo>
                <a:lnTo>
                  <a:pt x="318365" y="2838361"/>
                </a:lnTo>
                <a:lnTo>
                  <a:pt x="289103" y="2816122"/>
                </a:lnTo>
                <a:lnTo>
                  <a:pt x="259842" y="2793883"/>
                </a:lnTo>
                <a:lnTo>
                  <a:pt x="231751" y="2771645"/>
                </a:lnTo>
                <a:lnTo>
                  <a:pt x="204830" y="2747065"/>
                </a:lnTo>
                <a:lnTo>
                  <a:pt x="181421" y="2722485"/>
                </a:lnTo>
                <a:lnTo>
                  <a:pt x="161523" y="2694394"/>
                </a:lnTo>
                <a:lnTo>
                  <a:pt x="146308" y="2665133"/>
                </a:lnTo>
                <a:lnTo>
                  <a:pt x="135773" y="2630019"/>
                </a:lnTo>
                <a:lnTo>
                  <a:pt x="131092" y="2593735"/>
                </a:lnTo>
                <a:lnTo>
                  <a:pt x="129921" y="2556280"/>
                </a:lnTo>
                <a:lnTo>
                  <a:pt x="133432" y="2516485"/>
                </a:lnTo>
                <a:lnTo>
                  <a:pt x="138114" y="2476689"/>
                </a:lnTo>
                <a:lnTo>
                  <a:pt x="143967" y="2436894"/>
                </a:lnTo>
                <a:lnTo>
                  <a:pt x="148648" y="2397098"/>
                </a:lnTo>
                <a:lnTo>
                  <a:pt x="150989" y="2357302"/>
                </a:lnTo>
                <a:lnTo>
                  <a:pt x="150989" y="2318677"/>
                </a:lnTo>
                <a:lnTo>
                  <a:pt x="146308" y="2282393"/>
                </a:lnTo>
                <a:lnTo>
                  <a:pt x="136944" y="2246109"/>
                </a:lnTo>
                <a:lnTo>
                  <a:pt x="122898" y="2212166"/>
                </a:lnTo>
                <a:lnTo>
                  <a:pt x="105341" y="2177052"/>
                </a:lnTo>
                <a:lnTo>
                  <a:pt x="85444" y="2141938"/>
                </a:lnTo>
                <a:lnTo>
                  <a:pt x="64375" y="2106824"/>
                </a:lnTo>
                <a:lnTo>
                  <a:pt x="44478" y="2072881"/>
                </a:lnTo>
                <a:lnTo>
                  <a:pt x="26921" y="2036597"/>
                </a:lnTo>
                <a:lnTo>
                  <a:pt x="12875" y="2001483"/>
                </a:lnTo>
                <a:lnTo>
                  <a:pt x="3512" y="1965199"/>
                </a:lnTo>
                <a:lnTo>
                  <a:pt x="0" y="1927744"/>
                </a:lnTo>
                <a:lnTo>
                  <a:pt x="3512" y="1890290"/>
                </a:lnTo>
                <a:lnTo>
                  <a:pt x="12875" y="1854005"/>
                </a:lnTo>
                <a:lnTo>
                  <a:pt x="26921" y="1818892"/>
                </a:lnTo>
                <a:lnTo>
                  <a:pt x="44478" y="1782608"/>
                </a:lnTo>
                <a:lnTo>
                  <a:pt x="64375" y="1748664"/>
                </a:lnTo>
                <a:lnTo>
                  <a:pt x="85444" y="1713550"/>
                </a:lnTo>
                <a:lnTo>
                  <a:pt x="105341" y="1678437"/>
                </a:lnTo>
                <a:lnTo>
                  <a:pt x="122898" y="1643323"/>
                </a:lnTo>
                <a:lnTo>
                  <a:pt x="136944" y="1609380"/>
                </a:lnTo>
                <a:lnTo>
                  <a:pt x="146308" y="1573096"/>
                </a:lnTo>
                <a:lnTo>
                  <a:pt x="150989" y="1536811"/>
                </a:lnTo>
                <a:lnTo>
                  <a:pt x="150989" y="1498186"/>
                </a:lnTo>
                <a:lnTo>
                  <a:pt x="148648" y="1458391"/>
                </a:lnTo>
                <a:lnTo>
                  <a:pt x="143967" y="1418595"/>
                </a:lnTo>
                <a:lnTo>
                  <a:pt x="138114" y="1378799"/>
                </a:lnTo>
                <a:lnTo>
                  <a:pt x="133432" y="1339004"/>
                </a:lnTo>
                <a:lnTo>
                  <a:pt x="129921" y="1299208"/>
                </a:lnTo>
                <a:lnTo>
                  <a:pt x="131092" y="1261754"/>
                </a:lnTo>
                <a:lnTo>
                  <a:pt x="135773" y="1225469"/>
                </a:lnTo>
                <a:lnTo>
                  <a:pt x="146308" y="1190356"/>
                </a:lnTo>
                <a:lnTo>
                  <a:pt x="161523" y="1161094"/>
                </a:lnTo>
                <a:lnTo>
                  <a:pt x="181421" y="1133003"/>
                </a:lnTo>
                <a:lnTo>
                  <a:pt x="204830" y="1108424"/>
                </a:lnTo>
                <a:lnTo>
                  <a:pt x="231751" y="1083844"/>
                </a:lnTo>
                <a:lnTo>
                  <a:pt x="259842" y="1061605"/>
                </a:lnTo>
                <a:lnTo>
                  <a:pt x="289103" y="1039367"/>
                </a:lnTo>
                <a:lnTo>
                  <a:pt x="318365" y="1017128"/>
                </a:lnTo>
                <a:lnTo>
                  <a:pt x="347626" y="994889"/>
                </a:lnTo>
                <a:lnTo>
                  <a:pt x="374547" y="971480"/>
                </a:lnTo>
                <a:lnTo>
                  <a:pt x="397956" y="944560"/>
                </a:lnTo>
                <a:lnTo>
                  <a:pt x="419024" y="918809"/>
                </a:lnTo>
                <a:lnTo>
                  <a:pt x="435411" y="889548"/>
                </a:lnTo>
                <a:lnTo>
                  <a:pt x="449456" y="857946"/>
                </a:lnTo>
                <a:lnTo>
                  <a:pt x="461161" y="824002"/>
                </a:lnTo>
                <a:lnTo>
                  <a:pt x="471695" y="788889"/>
                </a:lnTo>
                <a:lnTo>
                  <a:pt x="481059" y="753775"/>
                </a:lnTo>
                <a:lnTo>
                  <a:pt x="490422" y="717491"/>
                </a:lnTo>
                <a:lnTo>
                  <a:pt x="500956" y="683547"/>
                </a:lnTo>
                <a:lnTo>
                  <a:pt x="512661" y="649604"/>
                </a:lnTo>
                <a:lnTo>
                  <a:pt x="526706" y="618002"/>
                </a:lnTo>
                <a:lnTo>
                  <a:pt x="544263" y="589911"/>
                </a:lnTo>
                <a:lnTo>
                  <a:pt x="565332" y="564161"/>
                </a:lnTo>
                <a:lnTo>
                  <a:pt x="591082" y="543092"/>
                </a:lnTo>
                <a:lnTo>
                  <a:pt x="619173" y="525535"/>
                </a:lnTo>
                <a:lnTo>
                  <a:pt x="650775" y="511490"/>
                </a:lnTo>
                <a:lnTo>
                  <a:pt x="684718" y="499785"/>
                </a:lnTo>
                <a:lnTo>
                  <a:pt x="718662" y="489251"/>
                </a:lnTo>
                <a:lnTo>
                  <a:pt x="754946" y="479888"/>
                </a:lnTo>
                <a:lnTo>
                  <a:pt x="790059" y="470524"/>
                </a:lnTo>
                <a:lnTo>
                  <a:pt x="825173" y="459990"/>
                </a:lnTo>
                <a:lnTo>
                  <a:pt x="859116" y="448285"/>
                </a:lnTo>
                <a:lnTo>
                  <a:pt x="890719" y="434240"/>
                </a:lnTo>
                <a:lnTo>
                  <a:pt x="919980" y="417853"/>
                </a:lnTo>
                <a:lnTo>
                  <a:pt x="945730" y="396785"/>
                </a:lnTo>
                <a:lnTo>
                  <a:pt x="972651" y="373376"/>
                </a:lnTo>
                <a:lnTo>
                  <a:pt x="996060" y="346455"/>
                </a:lnTo>
                <a:lnTo>
                  <a:pt x="1018299" y="318364"/>
                </a:lnTo>
                <a:lnTo>
                  <a:pt x="1040537" y="289103"/>
                </a:lnTo>
                <a:lnTo>
                  <a:pt x="1062776" y="259841"/>
                </a:lnTo>
                <a:lnTo>
                  <a:pt x="1085015" y="231750"/>
                </a:lnTo>
                <a:lnTo>
                  <a:pt x="1109594" y="204830"/>
                </a:lnTo>
                <a:lnTo>
                  <a:pt x="1134174" y="181421"/>
                </a:lnTo>
                <a:lnTo>
                  <a:pt x="1162265" y="161523"/>
                </a:lnTo>
                <a:lnTo>
                  <a:pt x="1191526" y="146307"/>
                </a:lnTo>
                <a:lnTo>
                  <a:pt x="1226640" y="135773"/>
                </a:lnTo>
                <a:lnTo>
                  <a:pt x="1262924" y="131091"/>
                </a:lnTo>
                <a:lnTo>
                  <a:pt x="1300379" y="129921"/>
                </a:lnTo>
                <a:lnTo>
                  <a:pt x="1340175" y="133432"/>
                </a:lnTo>
                <a:lnTo>
                  <a:pt x="1379970" y="138114"/>
                </a:lnTo>
                <a:lnTo>
                  <a:pt x="1419766" y="143966"/>
                </a:lnTo>
                <a:lnTo>
                  <a:pt x="1459561" y="148648"/>
                </a:lnTo>
                <a:lnTo>
                  <a:pt x="1499357" y="150989"/>
                </a:lnTo>
                <a:lnTo>
                  <a:pt x="1537982" y="150989"/>
                </a:lnTo>
                <a:lnTo>
                  <a:pt x="1574266" y="146307"/>
                </a:lnTo>
                <a:lnTo>
                  <a:pt x="1610550" y="136943"/>
                </a:lnTo>
                <a:lnTo>
                  <a:pt x="1645664" y="122898"/>
                </a:lnTo>
                <a:lnTo>
                  <a:pt x="1680778" y="104171"/>
                </a:lnTo>
                <a:lnTo>
                  <a:pt x="1715892" y="85443"/>
                </a:lnTo>
                <a:lnTo>
                  <a:pt x="1751005" y="64375"/>
                </a:lnTo>
                <a:lnTo>
                  <a:pt x="1784949" y="44477"/>
                </a:lnTo>
                <a:lnTo>
                  <a:pt x="1821233" y="26920"/>
                </a:lnTo>
                <a:lnTo>
                  <a:pt x="1856347" y="12875"/>
                </a:lnTo>
                <a:lnTo>
                  <a:pt x="1892631" y="3511"/>
                </a:lnTo>
                <a:close/>
              </a:path>
            </a:pathLst>
          </a:custGeom>
        </p:spPr>
      </p:pic>
    </p:spTree>
    <p:extLst>
      <p:ext uri="{BB962C8B-B14F-4D97-AF65-F5344CB8AC3E}">
        <p14:creationId xmlns:p14="http://schemas.microsoft.com/office/powerpoint/2010/main" val="12321928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3B3D315-2706-4149-873C-331EDFAFEF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9200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2CEE1C6-4273-4E10-8DA1-34EEF69737D2}"/>
              </a:ext>
            </a:extLst>
          </p:cNvPr>
          <p:cNvSpPr>
            <a:spLocks noGrp="1"/>
          </p:cNvSpPr>
          <p:nvPr>
            <p:ph type="title"/>
          </p:nvPr>
        </p:nvSpPr>
        <p:spPr>
          <a:xfrm>
            <a:off x="1251678" y="949642"/>
            <a:ext cx="4882422" cy="1492132"/>
          </a:xfrm>
        </p:spPr>
        <p:txBody>
          <a:bodyPr>
            <a:normAutofit/>
          </a:bodyPr>
          <a:lstStyle/>
          <a:p>
            <a:r>
              <a:rPr lang="en-US" sz="3200" b="1" i="0">
                <a:effectLst/>
                <a:latin typeface="Open Sans"/>
              </a:rPr>
              <a:t>Who is a Web Developer?</a:t>
            </a:r>
            <a:br>
              <a:rPr lang="en-US" sz="3200" b="0" i="0">
                <a:effectLst/>
                <a:latin typeface="Open Sans"/>
              </a:rPr>
            </a:br>
            <a:endParaRPr lang="en-IN" sz="3200"/>
          </a:p>
        </p:txBody>
      </p:sp>
      <p:sp>
        <p:nvSpPr>
          <p:cNvPr id="12" name="Rectangle 11">
            <a:extLst>
              <a:ext uri="{FF2B5EF4-FFF2-40B4-BE49-F238E27FC236}">
                <a16:creationId xmlns:a16="http://schemas.microsoft.com/office/drawing/2014/main" id="{8D04E398-086D-467C-B390-9F9079FA7A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9FD6FCCC-4C00-4502-8674-3C76784347D1}"/>
              </a:ext>
            </a:extLst>
          </p:cNvPr>
          <p:cNvSpPr>
            <a:spLocks noGrp="1"/>
          </p:cNvSpPr>
          <p:nvPr>
            <p:ph idx="1"/>
          </p:nvPr>
        </p:nvSpPr>
        <p:spPr>
          <a:xfrm>
            <a:off x="1251678" y="2667000"/>
            <a:ext cx="4964065" cy="3212592"/>
          </a:xfrm>
        </p:spPr>
        <p:txBody>
          <a:bodyPr>
            <a:normAutofit/>
          </a:bodyPr>
          <a:lstStyle/>
          <a:p>
            <a:pPr marL="0" indent="0">
              <a:buNone/>
            </a:pPr>
            <a:r>
              <a:rPr lang="en-US" b="0" i="0">
                <a:solidFill>
                  <a:schemeClr val="tx1">
                    <a:lumMod val="85000"/>
                    <a:lumOff val="15000"/>
                  </a:schemeClr>
                </a:solidFill>
                <a:effectLst/>
                <a:latin typeface="Open Sans"/>
              </a:rPr>
              <a:t>A web developer is a programmer who specializes in the development of World Wide Web applications using a client-server model. They are also responsible for designing, coding and modifying websites, from layout to function and according to a client’s specifications.</a:t>
            </a:r>
            <a:endParaRPr lang="en-IN">
              <a:solidFill>
                <a:schemeClr val="tx1">
                  <a:lumMod val="85000"/>
                  <a:lumOff val="15000"/>
                </a:schemeClr>
              </a:solidFill>
            </a:endParaRPr>
          </a:p>
        </p:txBody>
      </p:sp>
      <p:sp>
        <p:nvSpPr>
          <p:cNvPr id="14" name="Freeform 6">
            <a:extLst>
              <a:ext uri="{FF2B5EF4-FFF2-40B4-BE49-F238E27FC236}">
                <a16:creationId xmlns:a16="http://schemas.microsoft.com/office/drawing/2014/main" id="{20E344BB-E23E-4198-B2C7-8E752C6A95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390140" y="61344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pic>
        <p:nvPicPr>
          <p:cNvPr id="5" name="Picture 4">
            <a:extLst>
              <a:ext uri="{FF2B5EF4-FFF2-40B4-BE49-F238E27FC236}">
                <a16:creationId xmlns:a16="http://schemas.microsoft.com/office/drawing/2014/main" id="{5BF914D3-FD95-44AB-860E-422A72265E44}"/>
              </a:ext>
            </a:extLst>
          </p:cNvPr>
          <p:cNvPicPr>
            <a:picLocks noChangeAspect="1"/>
          </p:cNvPicPr>
          <p:nvPr/>
        </p:nvPicPr>
        <p:blipFill rotWithShape="1">
          <a:blip r:embed="rId2">
            <a:extLst>
              <a:ext uri="{28A0092B-C50C-407E-A947-70E740481C1C}">
                <a14:useLocalDpi xmlns:a14="http://schemas.microsoft.com/office/drawing/2010/main" val="0"/>
              </a:ext>
            </a:extLst>
          </a:blip>
          <a:srcRect l="16060" r="17341" b="1"/>
          <a:stretch/>
        </p:blipFill>
        <p:spPr>
          <a:xfrm>
            <a:off x="7399261" y="1621344"/>
            <a:ext cx="3217333" cy="3213428"/>
          </a:xfrm>
          <a:prstGeom prst="rect">
            <a:avLst/>
          </a:prstGeom>
        </p:spPr>
      </p:pic>
    </p:spTree>
    <p:extLst>
      <p:ext uri="{BB962C8B-B14F-4D97-AF65-F5344CB8AC3E}">
        <p14:creationId xmlns:p14="http://schemas.microsoft.com/office/powerpoint/2010/main" val="1337990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3141A-7351-4C12-B6F6-EAC5E807D475}"/>
              </a:ext>
            </a:extLst>
          </p:cNvPr>
          <p:cNvSpPr>
            <a:spLocks noGrp="1"/>
          </p:cNvSpPr>
          <p:nvPr>
            <p:ph type="title"/>
          </p:nvPr>
        </p:nvSpPr>
        <p:spPr/>
        <p:txBody>
          <a:bodyPr/>
          <a:lstStyle/>
          <a:p>
            <a:r>
              <a:rPr lang="en-IN" b="1" i="0" dirty="0">
                <a:solidFill>
                  <a:srgbClr val="4A4A4A"/>
                </a:solidFill>
                <a:effectLst/>
                <a:latin typeface="Open Sans"/>
              </a:rPr>
              <a:t>Front-End Developer</a:t>
            </a:r>
            <a:br>
              <a:rPr lang="en-IN" b="0" i="0" dirty="0">
                <a:solidFill>
                  <a:srgbClr val="4A4A4A"/>
                </a:solidFill>
                <a:effectLst/>
                <a:latin typeface="Open Sans"/>
              </a:rPr>
            </a:br>
            <a:endParaRPr lang="en-IN" dirty="0"/>
          </a:p>
        </p:txBody>
      </p:sp>
      <p:sp>
        <p:nvSpPr>
          <p:cNvPr id="4" name="Content Placeholder 3">
            <a:extLst>
              <a:ext uri="{FF2B5EF4-FFF2-40B4-BE49-F238E27FC236}">
                <a16:creationId xmlns:a16="http://schemas.microsoft.com/office/drawing/2014/main" id="{6A14AD0D-CCA4-4743-B933-28B94AAD72E5}"/>
              </a:ext>
            </a:extLst>
          </p:cNvPr>
          <p:cNvSpPr>
            <a:spLocks noGrp="1"/>
          </p:cNvSpPr>
          <p:nvPr>
            <p:ph sz="half" idx="1"/>
          </p:nvPr>
        </p:nvSpPr>
        <p:spPr/>
        <p:txBody>
          <a:bodyPr>
            <a:normAutofit fontScale="92500" lnSpcReduction="10000"/>
          </a:bodyPr>
          <a:lstStyle/>
          <a:p>
            <a:pPr marL="0" indent="0">
              <a:buNone/>
            </a:pPr>
            <a:r>
              <a:rPr lang="en-US" sz="2400" dirty="0"/>
              <a:t>Front-end development is known as client-side development. It mostly involves programming all the public-facing visuals and elements as part of a website’s design. Front-end developers often have to collaborate with web designers. They must have strong programming skills such as HTML, CSS, and JavaScript as they work with elements that are visible to the users.</a:t>
            </a:r>
            <a:endParaRPr lang="en-IN" sz="2400" dirty="0"/>
          </a:p>
        </p:txBody>
      </p:sp>
      <p:sp>
        <p:nvSpPr>
          <p:cNvPr id="5" name="Content Placeholder 4">
            <a:extLst>
              <a:ext uri="{FF2B5EF4-FFF2-40B4-BE49-F238E27FC236}">
                <a16:creationId xmlns:a16="http://schemas.microsoft.com/office/drawing/2014/main" id="{631D403A-2598-4145-9016-422E3DED371B}"/>
              </a:ext>
            </a:extLst>
          </p:cNvPr>
          <p:cNvSpPr>
            <a:spLocks noGrp="1"/>
          </p:cNvSpPr>
          <p:nvPr>
            <p:ph sz="half" idx="2"/>
          </p:nvPr>
        </p:nvSpPr>
        <p:spPr/>
        <p:txBody>
          <a:bodyPr>
            <a:normAutofit fontScale="92500" lnSpcReduction="10000"/>
          </a:bodyPr>
          <a:lstStyle/>
          <a:p>
            <a:r>
              <a:rPr lang="en-IN" dirty="0"/>
              <a:t>HTML</a:t>
            </a:r>
          </a:p>
          <a:p>
            <a:r>
              <a:rPr lang="en-IN" dirty="0"/>
              <a:t>CSS</a:t>
            </a:r>
          </a:p>
          <a:p>
            <a:r>
              <a:rPr lang="en-IN" dirty="0"/>
              <a:t>JS</a:t>
            </a:r>
          </a:p>
          <a:p>
            <a:endParaRPr lang="en-IN" dirty="0"/>
          </a:p>
          <a:p>
            <a:r>
              <a:rPr lang="en-IN" dirty="0"/>
              <a:t>React </a:t>
            </a:r>
          </a:p>
          <a:p>
            <a:r>
              <a:rPr lang="en-IN" dirty="0"/>
              <a:t>Angular</a:t>
            </a:r>
          </a:p>
          <a:p>
            <a:endParaRPr lang="en-IN" dirty="0"/>
          </a:p>
          <a:p>
            <a:r>
              <a:rPr lang="en-IN" dirty="0"/>
              <a:t>Bootstrap</a:t>
            </a:r>
          </a:p>
          <a:p>
            <a:pPr marL="0" indent="0">
              <a:buNone/>
            </a:pPr>
            <a:endParaRPr lang="en-IN" dirty="0"/>
          </a:p>
        </p:txBody>
      </p:sp>
    </p:spTree>
    <p:extLst>
      <p:ext uri="{BB962C8B-B14F-4D97-AF65-F5344CB8AC3E}">
        <p14:creationId xmlns:p14="http://schemas.microsoft.com/office/powerpoint/2010/main" val="39753776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E6FCA-D412-41C0-8A6A-DEB50C69A44F}"/>
              </a:ext>
            </a:extLst>
          </p:cNvPr>
          <p:cNvSpPr>
            <a:spLocks noGrp="1"/>
          </p:cNvSpPr>
          <p:nvPr>
            <p:ph type="title"/>
          </p:nvPr>
        </p:nvSpPr>
        <p:spPr/>
        <p:txBody>
          <a:bodyPr/>
          <a:lstStyle/>
          <a:p>
            <a:r>
              <a:rPr lang="en-IN" b="1" i="0" dirty="0">
                <a:solidFill>
                  <a:srgbClr val="4A4A4A"/>
                </a:solidFill>
                <a:effectLst/>
                <a:latin typeface="Open Sans"/>
              </a:rPr>
              <a:t>Back-End Developer</a:t>
            </a:r>
            <a:br>
              <a:rPr lang="en-IN" b="0" i="0" dirty="0">
                <a:solidFill>
                  <a:srgbClr val="4A4A4A"/>
                </a:solidFill>
                <a:effectLst/>
                <a:latin typeface="Open Sans"/>
              </a:rPr>
            </a:br>
            <a:endParaRPr lang="en-IN" dirty="0"/>
          </a:p>
        </p:txBody>
      </p:sp>
      <p:sp>
        <p:nvSpPr>
          <p:cNvPr id="4" name="Content Placeholder 3">
            <a:extLst>
              <a:ext uri="{FF2B5EF4-FFF2-40B4-BE49-F238E27FC236}">
                <a16:creationId xmlns:a16="http://schemas.microsoft.com/office/drawing/2014/main" id="{45C780CA-53E4-4695-98AD-D4FCF9D038A9}"/>
              </a:ext>
            </a:extLst>
          </p:cNvPr>
          <p:cNvSpPr>
            <a:spLocks noGrp="1"/>
          </p:cNvSpPr>
          <p:nvPr>
            <p:ph sz="half" idx="1"/>
          </p:nvPr>
        </p:nvSpPr>
        <p:spPr>
          <a:xfrm>
            <a:off x="1257300" y="2285999"/>
            <a:ext cx="4800600" cy="4095135"/>
          </a:xfrm>
        </p:spPr>
        <p:txBody>
          <a:bodyPr>
            <a:normAutofit/>
          </a:bodyPr>
          <a:lstStyle/>
          <a:p>
            <a:pPr marL="0" indent="0">
              <a:buNone/>
            </a:pPr>
            <a:r>
              <a:rPr lang="en-US" sz="2400" dirty="0"/>
              <a:t>Back-end refers to the hidden layer that the users can’t see when they visit a website. They must have strong programming skills. The back-end layer forms a dynamic connection between the front-end and the database. To get this layer working it’s important to have the knowledge of server-side frameworks such as NodeJS is mandatory.</a:t>
            </a:r>
            <a:endParaRPr lang="en-IN" sz="2400" dirty="0"/>
          </a:p>
        </p:txBody>
      </p:sp>
      <p:sp>
        <p:nvSpPr>
          <p:cNvPr id="5" name="Content Placeholder 4">
            <a:extLst>
              <a:ext uri="{FF2B5EF4-FFF2-40B4-BE49-F238E27FC236}">
                <a16:creationId xmlns:a16="http://schemas.microsoft.com/office/drawing/2014/main" id="{89394D34-B004-4F3D-8B9D-BDCA0FF94C75}"/>
              </a:ext>
            </a:extLst>
          </p:cNvPr>
          <p:cNvSpPr>
            <a:spLocks noGrp="1"/>
          </p:cNvSpPr>
          <p:nvPr>
            <p:ph sz="half" idx="2"/>
          </p:nvPr>
        </p:nvSpPr>
        <p:spPr/>
        <p:txBody>
          <a:bodyPr>
            <a:normAutofit/>
          </a:bodyPr>
          <a:lstStyle/>
          <a:p>
            <a:r>
              <a:rPr lang="en-IN" dirty="0"/>
              <a:t>PHP</a:t>
            </a:r>
          </a:p>
          <a:p>
            <a:r>
              <a:rPr lang="en-IN" dirty="0"/>
              <a:t>NODE</a:t>
            </a:r>
          </a:p>
          <a:p>
            <a:r>
              <a:rPr lang="en-IN" dirty="0"/>
              <a:t>JAVA</a:t>
            </a:r>
          </a:p>
          <a:p>
            <a:r>
              <a:rPr lang="en-IN" dirty="0"/>
              <a:t>Ruby on rails</a:t>
            </a:r>
          </a:p>
          <a:p>
            <a:r>
              <a:rPr lang="en-IN" dirty="0"/>
              <a:t>MySQL</a:t>
            </a:r>
          </a:p>
          <a:p>
            <a:r>
              <a:rPr lang="en-IN" dirty="0"/>
              <a:t>Mango</a:t>
            </a:r>
          </a:p>
        </p:txBody>
      </p:sp>
    </p:spTree>
    <p:extLst>
      <p:ext uri="{BB962C8B-B14F-4D97-AF65-F5344CB8AC3E}">
        <p14:creationId xmlns:p14="http://schemas.microsoft.com/office/powerpoint/2010/main" val="2173958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201014-4F08-4D40-97BE-0A256853625F}"/>
              </a:ext>
            </a:extLst>
          </p:cNvPr>
          <p:cNvSpPr>
            <a:spLocks noGrp="1"/>
          </p:cNvSpPr>
          <p:nvPr>
            <p:ph type="title"/>
          </p:nvPr>
        </p:nvSpPr>
        <p:spPr/>
        <p:txBody>
          <a:bodyPr/>
          <a:lstStyle/>
          <a:p>
            <a:r>
              <a:rPr lang="en-IN" b="1" i="0">
                <a:solidFill>
                  <a:srgbClr val="4A4A4A"/>
                </a:solidFill>
                <a:effectLst/>
                <a:latin typeface="Open Sans"/>
              </a:rPr>
              <a:t>Full-Stack Developer</a:t>
            </a:r>
            <a:br>
              <a:rPr lang="en-IN" b="0" i="0">
                <a:solidFill>
                  <a:srgbClr val="4A4A4A"/>
                </a:solidFill>
                <a:effectLst/>
                <a:latin typeface="Open Sans"/>
              </a:rPr>
            </a:br>
            <a:endParaRPr lang="en-IN" dirty="0"/>
          </a:p>
        </p:txBody>
      </p:sp>
      <p:sp>
        <p:nvSpPr>
          <p:cNvPr id="4" name="Content Placeholder 3">
            <a:extLst>
              <a:ext uri="{FF2B5EF4-FFF2-40B4-BE49-F238E27FC236}">
                <a16:creationId xmlns:a16="http://schemas.microsoft.com/office/drawing/2014/main" id="{44FD0463-C878-4127-B5F2-AA9EA864F0B1}"/>
              </a:ext>
            </a:extLst>
          </p:cNvPr>
          <p:cNvSpPr>
            <a:spLocks noGrp="1"/>
          </p:cNvSpPr>
          <p:nvPr>
            <p:ph idx="1"/>
          </p:nvPr>
        </p:nvSpPr>
        <p:spPr/>
        <p:txBody>
          <a:bodyPr>
            <a:normAutofit/>
          </a:bodyPr>
          <a:lstStyle/>
          <a:p>
            <a:pPr marL="0" indent="0">
              <a:buNone/>
            </a:pPr>
            <a:r>
              <a:rPr lang="en-US" sz="2400"/>
              <a:t>A Full Stack Web Developer is someone who has a good understanding of how the web works at each and every level, including setting up and configuring Linux or Windows servers, coding server-side APIs, running the client-side of the application by using JavaScript, operating and querying databases and structuring and designing the web page with CSS, HTML and JavaScript.</a:t>
            </a:r>
            <a:endParaRPr lang="en-IN" sz="2400" dirty="0"/>
          </a:p>
        </p:txBody>
      </p:sp>
    </p:spTree>
    <p:extLst>
      <p:ext uri="{BB962C8B-B14F-4D97-AF65-F5344CB8AC3E}">
        <p14:creationId xmlns:p14="http://schemas.microsoft.com/office/powerpoint/2010/main" val="2958628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3B3D315-2706-4149-873C-331EDFAFEF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9200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FCADB93-F955-4CC2-9792-548A79E9D8CA}"/>
              </a:ext>
            </a:extLst>
          </p:cNvPr>
          <p:cNvSpPr>
            <a:spLocks noGrp="1"/>
          </p:cNvSpPr>
          <p:nvPr>
            <p:ph type="title"/>
          </p:nvPr>
        </p:nvSpPr>
        <p:spPr>
          <a:xfrm>
            <a:off x="1251678" y="949642"/>
            <a:ext cx="4882422" cy="1492132"/>
          </a:xfrm>
        </p:spPr>
        <p:txBody>
          <a:bodyPr>
            <a:normAutofit/>
          </a:bodyPr>
          <a:lstStyle/>
          <a:p>
            <a:r>
              <a:rPr lang="en-US" sz="3200" b="1" i="0">
                <a:effectLst/>
                <a:latin typeface="Open Sans"/>
              </a:rPr>
              <a:t>Who is a Web Designer?</a:t>
            </a:r>
            <a:br>
              <a:rPr lang="en-US" sz="3200" b="0" i="0">
                <a:effectLst/>
                <a:latin typeface="Open Sans"/>
              </a:rPr>
            </a:br>
            <a:endParaRPr lang="en-IN" sz="3200"/>
          </a:p>
        </p:txBody>
      </p:sp>
      <p:sp>
        <p:nvSpPr>
          <p:cNvPr id="12" name="Rectangle 11">
            <a:extLst>
              <a:ext uri="{FF2B5EF4-FFF2-40B4-BE49-F238E27FC236}">
                <a16:creationId xmlns:a16="http://schemas.microsoft.com/office/drawing/2014/main" id="{8D04E398-086D-467C-B390-9F9079FA7A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5733949D-D83F-4748-A185-2D6C1387A9F7}"/>
              </a:ext>
            </a:extLst>
          </p:cNvPr>
          <p:cNvSpPr>
            <a:spLocks noGrp="1"/>
          </p:cNvSpPr>
          <p:nvPr>
            <p:ph idx="1"/>
          </p:nvPr>
        </p:nvSpPr>
        <p:spPr>
          <a:xfrm>
            <a:off x="1251678" y="2667000"/>
            <a:ext cx="4964065" cy="3212592"/>
          </a:xfrm>
        </p:spPr>
        <p:txBody>
          <a:bodyPr>
            <a:normAutofit/>
          </a:bodyPr>
          <a:lstStyle/>
          <a:p>
            <a:pPr marL="0" indent="0">
              <a:buNone/>
            </a:pPr>
            <a:r>
              <a:rPr lang="en-US" b="0" i="0" dirty="0">
                <a:solidFill>
                  <a:schemeClr val="tx1">
                    <a:lumMod val="85000"/>
                    <a:lumOff val="15000"/>
                  </a:schemeClr>
                </a:solidFill>
                <a:effectLst/>
                <a:latin typeface="Open Sans"/>
              </a:rPr>
              <a:t>Web designers create layouts that are visually pleasing for visitors. The work of a web designer is critical in making sure that visitors spend more time on a website. They analyze the latest trends in web design, respect design principles, and norms, follow what users expect when visiting a website, etc.</a:t>
            </a:r>
            <a:endParaRPr lang="en-IN" dirty="0">
              <a:solidFill>
                <a:schemeClr val="tx1">
                  <a:lumMod val="85000"/>
                  <a:lumOff val="15000"/>
                </a:schemeClr>
              </a:solidFill>
            </a:endParaRPr>
          </a:p>
        </p:txBody>
      </p:sp>
      <p:sp>
        <p:nvSpPr>
          <p:cNvPr id="14" name="Freeform 6">
            <a:extLst>
              <a:ext uri="{FF2B5EF4-FFF2-40B4-BE49-F238E27FC236}">
                <a16:creationId xmlns:a16="http://schemas.microsoft.com/office/drawing/2014/main" id="{20E344BB-E23E-4198-B2C7-8E752C6A95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390140" y="61344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pic>
        <p:nvPicPr>
          <p:cNvPr id="5" name="Picture 4">
            <a:extLst>
              <a:ext uri="{FF2B5EF4-FFF2-40B4-BE49-F238E27FC236}">
                <a16:creationId xmlns:a16="http://schemas.microsoft.com/office/drawing/2014/main" id="{E84F44FD-E1FB-4477-BF96-911E107A33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99261" y="2077862"/>
            <a:ext cx="3217333" cy="2300393"/>
          </a:xfrm>
          <a:prstGeom prst="rect">
            <a:avLst/>
          </a:prstGeom>
        </p:spPr>
      </p:pic>
    </p:spTree>
    <p:extLst>
      <p:ext uri="{BB962C8B-B14F-4D97-AF65-F5344CB8AC3E}">
        <p14:creationId xmlns:p14="http://schemas.microsoft.com/office/powerpoint/2010/main" val="22725110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80D4D6-B06E-4316-8BBC-7A65A10AC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BBD08DE-BB14-43E6-813F-4F4284F7EE26}"/>
              </a:ext>
            </a:extLst>
          </p:cNvPr>
          <p:cNvSpPr>
            <a:spLocks noGrp="1"/>
          </p:cNvSpPr>
          <p:nvPr>
            <p:ph type="title"/>
          </p:nvPr>
        </p:nvSpPr>
        <p:spPr>
          <a:xfrm>
            <a:off x="761996" y="1153287"/>
            <a:ext cx="3570566" cy="4551426"/>
          </a:xfrm>
        </p:spPr>
        <p:txBody>
          <a:bodyPr anchor="ctr">
            <a:normAutofit/>
          </a:bodyPr>
          <a:lstStyle/>
          <a:p>
            <a:pPr algn="r"/>
            <a:r>
              <a:rPr lang="en-IN" sz="3200" b="1" i="0">
                <a:effectLst/>
                <a:latin typeface="Open Sans"/>
              </a:rPr>
              <a:t>UI Designers</a:t>
            </a:r>
            <a:br>
              <a:rPr lang="en-IN" sz="3200" b="0" i="0">
                <a:effectLst/>
                <a:latin typeface="Open Sans"/>
              </a:rPr>
            </a:br>
            <a:endParaRPr lang="en-IN" sz="3200"/>
          </a:p>
        </p:txBody>
      </p:sp>
      <p:cxnSp>
        <p:nvCxnSpPr>
          <p:cNvPr id="10" name="Straight Connector 9">
            <a:extLst>
              <a:ext uri="{FF2B5EF4-FFF2-40B4-BE49-F238E27FC236}">
                <a16:creationId xmlns:a16="http://schemas.microsoft.com/office/drawing/2014/main" id="{ED72A37F-0C2F-473C-9D71-B80AEE71BF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63796" y="1962397"/>
            <a:ext cx="0" cy="2933206"/>
          </a:xfrm>
          <a:prstGeom prst="line">
            <a:avLst/>
          </a:prstGeom>
          <a:ln w="22225">
            <a:solidFill>
              <a:schemeClr val="accent1"/>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30DE8C35-69D0-4E0E-BCFD-F09BFE85EE24}"/>
              </a:ext>
            </a:extLst>
          </p:cNvPr>
          <p:cNvSpPr>
            <a:spLocks noGrp="1"/>
          </p:cNvSpPr>
          <p:nvPr>
            <p:ph idx="1"/>
          </p:nvPr>
        </p:nvSpPr>
        <p:spPr>
          <a:xfrm>
            <a:off x="4976031" y="1153287"/>
            <a:ext cx="6453969" cy="4551426"/>
          </a:xfrm>
        </p:spPr>
        <p:txBody>
          <a:bodyPr anchor="ctr">
            <a:normAutofit/>
          </a:bodyPr>
          <a:lstStyle/>
          <a:p>
            <a:pPr marL="0" indent="0">
              <a:buNone/>
            </a:pPr>
            <a:r>
              <a:rPr lang="en-US" b="0" i="0" dirty="0">
                <a:effectLst/>
                <a:latin typeface="Open Sans"/>
              </a:rPr>
              <a:t>User Interface (UI) designers are the ones who deal with user interaction. They make sure that users are able to interact with the elements that are present on the website. The User Interface is everything that a visitor sees when they access a website, and it needs to be designed in a manner so that it fits the user’s expected workflow.</a:t>
            </a:r>
            <a:endParaRPr lang="en-IN" dirty="0"/>
          </a:p>
        </p:txBody>
      </p:sp>
      <p:sp>
        <p:nvSpPr>
          <p:cNvPr id="12" name="Rectangle 11">
            <a:extLst>
              <a:ext uri="{FF2B5EF4-FFF2-40B4-BE49-F238E27FC236}">
                <a16:creationId xmlns:a16="http://schemas.microsoft.com/office/drawing/2014/main" id="{64016ABB-4F5D-4BFA-9406-7CD61399B6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774263" y="440267"/>
            <a:ext cx="643467" cy="12191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460345303"/>
      </p:ext>
    </p:extLst>
  </p:cSld>
  <p:clrMapOvr>
    <a:masterClrMapping/>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docProps/app.xml><?xml version="1.0" encoding="utf-8"?>
<Properties xmlns="http://schemas.openxmlformats.org/officeDocument/2006/extended-properties" xmlns:vt="http://schemas.openxmlformats.org/officeDocument/2006/docPropsVTypes">
  <TotalTime>0</TotalTime>
  <Words>826</Words>
  <Application>Microsoft Office PowerPoint</Application>
  <PresentationFormat>Widescreen</PresentationFormat>
  <Paragraphs>80</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Gill Sans MT</vt:lpstr>
      <vt:lpstr>Impact</vt:lpstr>
      <vt:lpstr>Open Sans</vt:lpstr>
      <vt:lpstr>Badge</vt:lpstr>
      <vt:lpstr>Web Developer  vs  Web Designer </vt:lpstr>
      <vt:lpstr>Agenda</vt:lpstr>
      <vt:lpstr>What is Web Development?</vt:lpstr>
      <vt:lpstr>Who is a Web Developer? </vt:lpstr>
      <vt:lpstr>Front-End Developer </vt:lpstr>
      <vt:lpstr>Back-End Developer </vt:lpstr>
      <vt:lpstr>Full-Stack Developer </vt:lpstr>
      <vt:lpstr>Who is a Web Designer? </vt:lpstr>
      <vt:lpstr>UI Designers </vt:lpstr>
      <vt:lpstr>UX Designers </vt:lpstr>
      <vt:lpstr>Visual Designers </vt:lpstr>
      <vt:lpstr>Salary Trends </vt:lpstr>
      <vt:lpstr>Web Dev vs Web Designer </vt:lpstr>
      <vt:lpstr>Read suggestions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Developer  vs  Web Designer </dc:title>
  <dc:creator>vishnu bhagirathan</dc:creator>
  <cp:lastModifiedBy>vishnu bhagirathan</cp:lastModifiedBy>
  <cp:revision>1</cp:revision>
  <dcterms:created xsi:type="dcterms:W3CDTF">2020-09-01T07:10:35Z</dcterms:created>
  <dcterms:modified xsi:type="dcterms:W3CDTF">2020-09-01T07:10:44Z</dcterms:modified>
</cp:coreProperties>
</file>