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7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9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902" r:id="rId5"/>
    <p:sldMasterId id="2147483884" r:id="rId6"/>
    <p:sldMasterId id="2147483915" r:id="rId7"/>
    <p:sldMasterId id="2147483939" r:id="rId8"/>
    <p:sldMasterId id="2147483959" r:id="rId9"/>
    <p:sldMasterId id="2147483989" r:id="rId10"/>
    <p:sldMasterId id="2147484034" r:id="rId11"/>
    <p:sldMasterId id="2147484053" r:id="rId12"/>
    <p:sldMasterId id="2147484095" r:id="rId13"/>
  </p:sldMasterIdLst>
  <p:notesMasterIdLst>
    <p:notesMasterId r:id="rId25"/>
  </p:notesMasterIdLst>
  <p:handoutMasterIdLst>
    <p:handoutMasterId r:id="rId26"/>
  </p:handoutMasterIdLst>
  <p:sldIdLst>
    <p:sldId id="1024" r:id="rId14"/>
    <p:sldId id="691" r:id="rId15"/>
    <p:sldId id="689" r:id="rId16"/>
    <p:sldId id="692" r:id="rId17"/>
    <p:sldId id="693" r:id="rId18"/>
    <p:sldId id="1057" r:id="rId19"/>
    <p:sldId id="696" r:id="rId20"/>
    <p:sldId id="1055" r:id="rId21"/>
    <p:sldId id="697" r:id="rId22"/>
    <p:sldId id="698" r:id="rId23"/>
    <p:sldId id="1053" r:id="rId2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tart Up Section" id="{439B6121-E993-4F30-AFE3-5652F71047A5}">
          <p14:sldIdLst>
            <p14:sldId id="1024"/>
            <p14:sldId id="691"/>
            <p14:sldId id="689"/>
            <p14:sldId id="692"/>
            <p14:sldId id="693"/>
            <p14:sldId id="1057"/>
            <p14:sldId id="696"/>
            <p14:sldId id="1055"/>
            <p14:sldId id="697"/>
            <p14:sldId id="698"/>
            <p14:sldId id="1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nz, Meghan" initials="MM" lastIdx="8" clrIdx="0"/>
  <p:cmAuthor id="1" name="Headen, Alvis" initials="H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E5E"/>
    <a:srgbClr val="663300"/>
    <a:srgbClr val="00FF00"/>
    <a:srgbClr val="99FF66"/>
    <a:srgbClr val="CC6600"/>
    <a:srgbClr val="FF9933"/>
    <a:srgbClr val="FFCC00"/>
    <a:srgbClr val="FFFFFF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15A6-143E-7E46-A2E0-F1EA80779C05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BF81-C423-9B4D-87EC-75B8A686D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FFAB-EA99-AA4E-81DF-1DA45F3631CF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4E13-991E-2B4C-A86B-02455F531A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4"/>
            <a:ext cx="4837113" cy="15629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34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606704F-A133-514C-A0AC-C30D6760686A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19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15E54F9E-17A2-2246-A3DC-34A29212453F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9571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E60892F-A8DE-FA4D-9B13-55BBF13A5476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9642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20DE03E-84BF-4643-9EE0-0152C4360AC4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82322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E18AEB0-EBA8-1046-97FF-AE0A93460DE8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3998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8C69616-5FFC-7247-AF11-0E0FC66298D7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0282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BA20E0B-48A2-8B41-AF69-00DE0AFE4491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26056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A60D0B7-204D-244B-AED5-249073C87C2A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1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0D2BBF5-0089-384C-81BC-8AEA075245EC}" type="datetime4">
              <a:rPr lang="en-US" smtClean="0"/>
              <a:t>April 10,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238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April 12,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4"/>
            <a:ext cx="4837113" cy="15629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017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835" y="4789481"/>
            <a:ext cx="228598" cy="123159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256025" indent="-256025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457189" indent="-228594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783" indent="-228594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2972" indent="-228594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53644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781665"/>
            <a:ext cx="1143000" cy="138499"/>
          </a:xfrm>
        </p:spPr>
        <p:txBody>
          <a:bodyPr anchor="ctr"/>
          <a:lstStyle>
            <a:lvl1pPr>
              <a:defRPr/>
            </a:lvl1pPr>
          </a:lstStyle>
          <a:p>
            <a:fld id="{426F2487-6CA8-7B4E-B679-ED33E18BDD38}" type="datetime4">
              <a:rPr lang="en-US" smtClean="0">
                <a:solidFill>
                  <a:prstClr val="black"/>
                </a:solidFill>
              </a:rPr>
              <a:pPr/>
              <a:t>April 10,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834" y="4781810"/>
            <a:ext cx="228598" cy="138499"/>
          </a:xfr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510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" name="think-cell Slide" r:id="rId4" imgW="136" imgH="136" progId="TCLayout.ActiveDocument.1">
                  <p:embed/>
                </p:oleObj>
              </mc:Choice>
              <mc:Fallback>
                <p:oleObj name="think-cell Slide" r:id="rId4" imgW="136" imgH="1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6" descr="STRYKER_sm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0" contrast="-100000"/>
          </a:blip>
          <a:srcRect/>
          <a:stretch>
            <a:fillRect/>
          </a:stretch>
        </p:blipFill>
        <p:spPr bwMode="auto">
          <a:xfrm>
            <a:off x="7879900" y="114480"/>
            <a:ext cx="1012580" cy="1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0981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314450"/>
            <a:ext cx="8351520" cy="31432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900"/>
              </a:spcAft>
              <a:buFont typeface="+mj-lt"/>
              <a:buNone/>
              <a:defRPr sz="1350" baseline="0">
                <a:solidFill>
                  <a:schemeClr val="tx1"/>
                </a:solidFill>
                <a:latin typeface="HumstSlab712 BT Roman"/>
                <a:cs typeface="HumstSlab712 BT Roman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781664"/>
            <a:ext cx="1143000" cy="138499"/>
          </a:xfrm>
        </p:spPr>
        <p:txBody>
          <a:bodyPr anchor="ctr"/>
          <a:lstStyle>
            <a:lvl1pPr>
              <a:defRPr/>
            </a:lvl1pPr>
          </a:lstStyle>
          <a:p>
            <a:fld id="{426F2487-6CA8-7B4E-B679-ED33E18BDD38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51675" y="4708019"/>
            <a:ext cx="42265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  <a:latin typeface="HumstSlab712 BT Roman"/>
              </a:defRPr>
            </a:lvl1pPr>
          </a:lstStyle>
          <a:p>
            <a:fld id="{9B101DA2-F36F-429F-8C42-37D2ED8A42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539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0" y="384573"/>
            <a:ext cx="8640235" cy="621506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510904"/>
            <a:ext cx="8039100" cy="3219450"/>
          </a:xfrm>
          <a:prstGeom prst="rect">
            <a:avLst/>
          </a:prstGeom>
        </p:spPr>
        <p:txBody>
          <a:bodyPr/>
          <a:lstStyle>
            <a:lvl1pPr>
              <a:defRPr b="0">
                <a:effectLst/>
              </a:defRPr>
            </a:lvl1pPr>
            <a:lvl2pPr>
              <a:defRPr b="0">
                <a:effectLst/>
              </a:defRPr>
            </a:lvl2pPr>
            <a:lvl3pPr>
              <a:defRPr b="0">
                <a:effectLst/>
              </a:defRPr>
            </a:lvl3pPr>
            <a:lvl4pPr>
              <a:defRPr sz="1050" b="0">
                <a:effectLst/>
              </a:defRPr>
            </a:lvl4pPr>
            <a:lvl5pPr>
              <a:defRPr sz="900" b="0"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78314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HumstSlab712 BT Roman"/>
                <a:cs typeface="HumstSlab712 BT Roman"/>
              </a:defRPr>
            </a:lvl1pPr>
          </a:lstStyle>
          <a:p>
            <a:fld id="{5024C15C-E6AA-3648-B02F-4223F2C9CB8B}" type="datetime4">
              <a:rPr lang="en-US" smtClean="0">
                <a:solidFill>
                  <a:prstClr val="black"/>
                </a:solidFill>
              </a:rPr>
              <a:pPr/>
              <a:t>April 10, 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0" y="0"/>
            <a:ext cx="9144000" cy="45872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2080" y="2552700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92080" y="4236720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72161" y="2552700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570976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4" y="2133911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42774034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570976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4" y="2133911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351465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7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1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416090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20841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7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116444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345582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70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545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40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594" indent="0" algn="r">
              <a:buFontTx/>
              <a:buNone/>
              <a:defRPr/>
            </a:lvl2pPr>
            <a:lvl3pPr marL="457189" indent="0" algn="r">
              <a:buFontTx/>
              <a:buNone/>
              <a:defRPr/>
            </a:lvl3pPr>
            <a:lvl4pPr marL="685783" indent="0" algn="r">
              <a:buFontTx/>
              <a:buNone/>
              <a:defRPr/>
            </a:lvl4pPr>
            <a:lvl5pPr marL="914378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94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03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80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444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30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62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996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362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29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33110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256434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3742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2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5164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3742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2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664812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4326319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308344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69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258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39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600" indent="0" algn="r">
              <a:buFontTx/>
              <a:buNone/>
              <a:defRPr/>
            </a:lvl2pPr>
            <a:lvl3pPr marL="457200" indent="0" algn="r">
              <a:buFontTx/>
              <a:buNone/>
              <a:defRPr/>
            </a:lvl3pPr>
            <a:lvl4pPr marL="685800" indent="0" algn="r">
              <a:buFontTx/>
              <a:buNone/>
              <a:defRPr/>
            </a:lvl4pPr>
            <a:lvl5pPr marL="914400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6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33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1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30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088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49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240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30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493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5439918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9529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38604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682257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6185596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3993229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50788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67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5694019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95634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64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>
            <a:extLst>
              <a:ext uri="{FF2B5EF4-FFF2-40B4-BE49-F238E27FC236}">
                <a16:creationId xmlns:a16="http://schemas.microsoft.com/office/drawing/2014/main" id="{83A8C970-0155-4975-BC47-1EF2632C9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8F68D21C-6638-4F1B-BE38-89FAB2A50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675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504129"/>
            <a:ext cx="4840224" cy="15869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5500"/>
              </a:lnSpc>
              <a:defRPr sz="4800">
                <a:latin typeface="Rockwell"/>
                <a:cs typeface="Rockwell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6" y="2126906"/>
            <a:ext cx="4837176" cy="557213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1" y="4514851"/>
            <a:ext cx="2501733" cy="230833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200" b="0">
                <a:latin typeface="Cambria"/>
                <a:cs typeface="Cambr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88058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>
            <a:extLst>
              <a:ext uri="{FF2B5EF4-FFF2-40B4-BE49-F238E27FC236}">
                <a16:creationId xmlns:a16="http://schemas.microsoft.com/office/drawing/2014/main" id="{26844A82-D265-4B3C-8D77-FC4D48DC8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D84149DD-AA26-4C1E-A6BA-1664488103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675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504129"/>
            <a:ext cx="4840224" cy="15869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5500"/>
              </a:lnSpc>
              <a:defRPr sz="4800">
                <a:latin typeface="Rockwell"/>
                <a:cs typeface="Rockwell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6" y="2126906"/>
            <a:ext cx="4837176" cy="557213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1" y="4514851"/>
            <a:ext cx="2501733" cy="230833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200" b="0">
                <a:latin typeface="Cambria"/>
                <a:cs typeface="Cambr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80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039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278496"/>
            <a:ext cx="6172200" cy="131445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Aft>
                <a:spcPts val="2000"/>
              </a:spcAft>
              <a:defRPr sz="2100" b="0" cap="none" baseline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610530"/>
            <a:ext cx="6172200" cy="1467652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ts val="55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A66C-40F8-4257-99D8-D0393E7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2D72-037C-4CBB-B957-25469AE39865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DAC0BF-4B60-4EA0-9038-139A47507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3538-AC21-475A-B713-A2B6633F17D4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65506383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5554E1F5-1426-40AA-88F7-FF7FD8DA5E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5"/>
          <a:stretch>
            <a:fillRect/>
          </a:stretch>
        </p:blipFill>
        <p:spPr bwMode="auto">
          <a:xfrm>
            <a:off x="0" y="0"/>
            <a:ext cx="91440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3EB938E3-DCF1-4BAA-BA05-AAB54C4D60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675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2533852"/>
            <a:ext cx="4883505" cy="1683216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600" b="0" cap="none" baseline="0">
                <a:solidFill>
                  <a:schemeClr val="bg2"/>
                </a:solidFill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574" y="2533852"/>
            <a:ext cx="3237858" cy="168321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552574" y="4339651"/>
            <a:ext cx="3237858" cy="34511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/>
                <a:cs typeface="Cambr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0E3700-A62F-4200-9138-9FEC846C50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10420-3D9B-4D37-A8AD-CA30030AC283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42E58E-908B-45E6-8AB6-9AAFF3C266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DC4D7-A575-4DD2-990F-7841A7271208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8102954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CF931404-E23C-4EF1-AA62-DADDB87F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2"/>
          <a:stretch>
            <a:fillRect/>
          </a:stretch>
        </p:blipFill>
        <p:spPr bwMode="auto">
          <a:xfrm>
            <a:off x="0" y="0"/>
            <a:ext cx="91440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1EF8326A-D831-4332-9933-5AA790DD1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675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184" y="1783830"/>
            <a:ext cx="3395272" cy="2508334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600" b="0" cap="none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18055" y="2571750"/>
            <a:ext cx="3751273" cy="168321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818055" y="4377128"/>
            <a:ext cx="3751272" cy="37223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/>
                <a:cs typeface="Cambr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2A75D85-FA73-4163-8ADF-0FD77E33CD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09483-733C-4B81-8854-4F37FCFB8095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8D1F91-4861-466D-9728-43CD4D3A49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4EA47-3773-411D-8F17-782D82409423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3317860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314450"/>
            <a:ext cx="8351520" cy="31432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Cambria"/>
                <a:cs typeface="Cambri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197D-B6E8-4D4C-901D-D5C91ABC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6C226-5BF1-405D-95A3-AEF64B8120A0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2346CF-8737-4E4D-A9BF-B9CB59509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DCF2-C104-4DFE-9C82-AE2D8716E4F1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2178816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ragraph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mensional Frame.png">
            <a:extLst>
              <a:ext uri="{FF2B5EF4-FFF2-40B4-BE49-F238E27FC236}">
                <a16:creationId xmlns:a16="http://schemas.microsoft.com/office/drawing/2014/main" id="{207E104C-CB9B-41E2-B077-8D4C03ED3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>
            <a:fillRect/>
          </a:stretch>
        </p:blipFill>
        <p:spPr bwMode="auto">
          <a:xfrm>
            <a:off x="26988" y="1004888"/>
            <a:ext cx="910748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314450"/>
            <a:ext cx="8351520" cy="31432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Cambria"/>
                <a:cs typeface="Cambria"/>
              </a:defRPr>
            </a:lvl1pPr>
            <a:lvl2pPr marL="7429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717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2E1B91-5074-41B0-BFD2-25BE6610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7C74-C160-4D33-9B79-6BF88DDF984A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06A4-56B9-41D2-B198-4FDC054D2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46AB0-5A3A-4E0E-A2B9-78B60753152E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0385038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mensional Frame.png">
            <a:extLst>
              <a:ext uri="{FF2B5EF4-FFF2-40B4-BE49-F238E27FC236}">
                <a16:creationId xmlns:a16="http://schemas.microsoft.com/office/drawing/2014/main" id="{F2093145-E5EF-4341-B643-576B6732E5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>
            <a:fillRect/>
          </a:stretch>
        </p:blipFill>
        <p:spPr bwMode="auto">
          <a:xfrm>
            <a:off x="26988" y="1004888"/>
            <a:ext cx="910748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256032" indent="-256032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4572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FF134DD-4582-490B-9676-CEB1A33F38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4447-02AD-4C3C-8831-C7C03672BD88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04AD701-5EE2-4C03-93C7-DBD6537B79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60E-BFC5-416E-B17A-7797BBDB17E7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258188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256032" indent="-256032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4572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D89C-C872-46E5-9957-8364867F22A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DED85-BBC8-41B9-AAB7-0CE1A94F9222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091CC4-FA21-476B-AB69-2192B13DC5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0293F-C7E7-461B-9AD4-08528149620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10668945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20000"/>
              </a:lnSpc>
              <a:spcAft>
                <a:spcPts val="600"/>
              </a:spcAft>
              <a:defRPr sz="1800" b="1">
                <a:latin typeface="Cambria"/>
                <a:cs typeface="Cambria"/>
              </a:defRPr>
            </a:lvl1pPr>
            <a:lvl2pPr algn="l">
              <a:lnSpc>
                <a:spcPct val="120000"/>
              </a:lnSpc>
              <a:spcAft>
                <a:spcPts val="600"/>
              </a:spcAft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600">
                <a:latin typeface="Cambria"/>
                <a:cs typeface="Cambria"/>
              </a:defRPr>
            </a:lvl3pPr>
            <a:lvl4pPr marL="9144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1D7A-4F40-4537-9355-48271169E02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D4B9B-062F-48F3-984A-971F67CCF0C4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1E28C6-8681-4735-8E2B-3FB54F3C8C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B88A-3925-43BB-B44B-9BACD87C7625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63125076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3657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800">
                <a:latin typeface="Cambria"/>
                <a:cs typeface="Cambria"/>
              </a:defRPr>
            </a:lvl1pPr>
            <a:lvl2pPr marL="77724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800">
                <a:latin typeface="Cambria"/>
                <a:cs typeface="Cambria"/>
              </a:defRPr>
            </a:lvl2pPr>
            <a:lvl3pPr marL="109728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Cambria"/>
                <a:cs typeface="Cambria"/>
              </a:defRPr>
            </a:lvl3pPr>
            <a:lvl4pPr marL="146304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>
                <a:latin typeface="Cambria"/>
                <a:cs typeface="Cambria"/>
              </a:defRPr>
            </a:lvl4pPr>
            <a:lvl5pPr marL="18288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1995-5A17-4661-9072-7FA9F452ED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AE57-4057-443C-B35B-CE2D660382CC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ED77D4-6466-4E5C-8822-7D36E61835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497B0-7FBA-4E4B-852E-786B5FDE5233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49804503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/>
                <a:cs typeface="Cambria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800">
                <a:latin typeface="Cambria"/>
                <a:cs typeface="Cambria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600">
                <a:latin typeface="Cambria"/>
                <a:cs typeface="Cambria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Cambria"/>
                <a:cs typeface="Cambria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0692-E4B2-4C83-A950-B2F905C1D9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DCB8-256B-49D0-B353-BEE79C989573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622DC0-EF5B-4CBB-88ED-928B9A7957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8BF0-4720-425E-8839-6D540D8F412A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65837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40208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4820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1480" y="2114550"/>
            <a:ext cx="4084320" cy="234315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1800">
                <a:latin typeface="Cambria"/>
                <a:cs typeface="Cambria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Cambria" panose="02040503050406030204" pitchFamily="18" charset="0"/>
                <a:cs typeface="Cambria" panose="02040503050406030204" pitchFamily="18" charset="0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+mn-lt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Cambria" panose="02040503050406030204" pitchFamily="18" charset="0"/>
                <a:cs typeface="Cambria" panose="02040503050406030204" pitchFamily="18" charset="0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48200" y="2114550"/>
            <a:ext cx="4084320" cy="234315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1800">
                <a:latin typeface="Cambria"/>
                <a:cs typeface="Cambria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Tx/>
              <a:buNone/>
              <a:defRPr sz="1600">
                <a:latin typeface="+mn-lt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Tx/>
              <a:buNone/>
              <a:defRPr sz="1600">
                <a:latin typeface="Cambria" panose="02040503050406030204" pitchFamily="18" charset="0"/>
                <a:cs typeface="Cambria" panose="02040503050406030204" pitchFamily="18" charset="0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Tx/>
              <a:buNone/>
              <a:defRPr sz="1400">
                <a:latin typeface="Cambria" panose="02040503050406030204" pitchFamily="18" charset="0"/>
                <a:cs typeface="Cambria" panose="02040503050406030204" pitchFamily="18" charset="0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64713F-038F-481F-97BB-E95E8461DA5A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9A24A-C0E7-4EC7-B184-A561569CC470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D9D4867-5178-4A0A-9B2C-0A8FBE0FA6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4005-C41D-4912-8794-37592242567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602762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1480" y="2122820"/>
            <a:ext cx="4084320" cy="2334881"/>
          </a:xfrm>
          <a:prstGeom prst="rect">
            <a:avLst/>
          </a:prstGeom>
        </p:spPr>
        <p:txBody>
          <a:bodyPr vert="horz"/>
          <a:lstStyle>
            <a:lvl1pPr marL="256032" indent="-256032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514350" indent="-28575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4820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648200" y="2122820"/>
            <a:ext cx="4084320" cy="2334881"/>
          </a:xfrm>
          <a:prstGeom prst="rect">
            <a:avLst/>
          </a:prstGeom>
        </p:spPr>
        <p:txBody>
          <a:bodyPr vert="horz"/>
          <a:lstStyle>
            <a:lvl1pPr marL="256032" indent="-256032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4572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BF410D-930C-4AB3-8B9A-1902292D13A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7A81-B91B-4850-AFEE-FAB71743EC6B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3885BA1-02C9-4C3F-B312-EE3CF788FC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92CB-9C88-47C1-8208-118BAA97382A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2482268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4640400" y="2127475"/>
            <a:ext cx="4092120" cy="2330227"/>
          </a:xfrm>
          <a:prstGeom prst="rect">
            <a:avLst/>
          </a:prstGeom>
        </p:spPr>
        <p:txBody>
          <a:bodyPr vert="horz"/>
          <a:lstStyle>
            <a:lvl1pPr marL="3657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800">
                <a:latin typeface="Cambria"/>
                <a:cs typeface="Cambria"/>
              </a:defRPr>
            </a:lvl1pPr>
            <a:lvl2pPr marL="77724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800">
                <a:latin typeface="Cambria"/>
                <a:cs typeface="Cambria"/>
              </a:defRPr>
            </a:lvl2pPr>
            <a:lvl3pPr marL="109728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Cambria"/>
                <a:cs typeface="Cambria"/>
              </a:defRPr>
            </a:lvl3pPr>
            <a:lvl4pPr marL="146304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>
                <a:latin typeface="Cambria"/>
                <a:cs typeface="Cambria"/>
              </a:defRPr>
            </a:lvl4pPr>
            <a:lvl5pPr marL="18288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403680" y="2127475"/>
            <a:ext cx="4092120" cy="2330227"/>
          </a:xfrm>
          <a:prstGeom prst="rect">
            <a:avLst/>
          </a:prstGeom>
        </p:spPr>
        <p:txBody>
          <a:bodyPr vert="horz"/>
          <a:lstStyle>
            <a:lvl1pPr marL="3657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800">
                <a:latin typeface="Cambria"/>
                <a:cs typeface="Cambria"/>
              </a:defRPr>
            </a:lvl1pPr>
            <a:lvl2pPr marL="77724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800">
                <a:latin typeface="Cambria"/>
                <a:cs typeface="Cambria"/>
              </a:defRPr>
            </a:lvl2pPr>
            <a:lvl3pPr marL="109728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Cambria"/>
                <a:cs typeface="Cambria"/>
              </a:defRPr>
            </a:lvl3pPr>
            <a:lvl4pPr marL="146304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>
                <a:latin typeface="Cambria"/>
                <a:cs typeface="Cambria"/>
              </a:defRPr>
            </a:lvl4pPr>
            <a:lvl5pPr marL="18288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148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48200" y="1314450"/>
            <a:ext cx="4084320" cy="6858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/>
                <a:cs typeface="Cambria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07BF3F-ADAA-47F1-B360-CCEDA2747572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D15B-2580-45FA-B584-3BC6C4A6DB13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F7318F-6A28-4571-B56A-90E43227268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172AA-7B37-4843-9734-2C3BEE06242A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0240083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9FCEBE-307C-4CCF-A270-EED6DC6F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642A-FA72-4CEC-8C5B-A017A8BA7918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80AAB2-B127-4F67-A116-DAE79C829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7445-BDB7-45E6-93C5-FBF68C8843D9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7488513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E324EDC-9B8F-47BC-923C-F3C433C6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163" y="4781550"/>
            <a:ext cx="11430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3FA6B-76E7-43AC-8E8A-D25C1576D695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D58DD1-A5F9-4135-99D4-5BB3722BD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4781550"/>
            <a:ext cx="228600" cy="138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F904F-4E3C-4C17-AC50-D5FCF4800C3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62692117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4" y="261937"/>
            <a:ext cx="8072437" cy="4550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6" y="893619"/>
            <a:ext cx="7794625" cy="3767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55F4F-0BED-476B-A82D-3A0CE8363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D74E01-E806-4D49-811A-361283101C8C}" type="slidenum">
              <a:rPr lang="en-GB" altLang="de-DE"/>
              <a:pPr>
                <a:defRPr/>
              </a:pPr>
              <a:t>‹#›</a:t>
            </a:fld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940670811"/>
      </p:ext>
    </p:extLst>
  </p:cSld>
  <p:clrMapOvr>
    <a:masterClrMapping/>
  </p:clrMapOvr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570976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4" y="2133912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8632653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570976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4" y="2133912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5709982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8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2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026180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570976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4" y="2133911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701616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4517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7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1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21835632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70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407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41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588" indent="0" algn="r">
              <a:buFontTx/>
              <a:buNone/>
              <a:defRPr/>
            </a:lvl2pPr>
            <a:lvl3pPr marL="457178" indent="0" algn="r">
              <a:buFontTx/>
              <a:buNone/>
              <a:defRPr/>
            </a:lvl3pPr>
            <a:lvl4pPr marL="685766" indent="0" algn="r">
              <a:buFontTx/>
              <a:buNone/>
              <a:defRPr/>
            </a:lvl4pPr>
            <a:lvl5pPr marL="914355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54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533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315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9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065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600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387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600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619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600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0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0998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1363600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038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2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8960121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2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018600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3743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3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2821604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3743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3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88" algn="l">
              <a:lnSpc>
                <a:spcPct val="120000"/>
              </a:lnSpc>
              <a:spcAft>
                <a:spcPts val="600"/>
              </a:spcAft>
              <a:defRPr/>
            </a:lvl2pPr>
            <a:lvl3pPr marL="457178" indent="-228588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66" indent="-228588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55" indent="-228588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44" indent="-228588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32" indent="-228588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09" indent="-228588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963109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2001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2" y="2192001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128743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6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5" y="2192001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2" y="2192001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84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72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60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49" indent="-342884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38" indent="-342884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26" indent="-342884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15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03" indent="-342884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8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1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59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01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5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30" indent="-36574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55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096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38" indent="-301738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6549826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70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396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40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594" indent="0" algn="r">
              <a:buFontTx/>
              <a:buNone/>
              <a:defRPr/>
            </a:lvl2pPr>
            <a:lvl3pPr marL="457189" indent="0" algn="r">
              <a:buFontTx/>
              <a:buNone/>
              <a:defRPr/>
            </a:lvl3pPr>
            <a:lvl4pPr marL="685783" indent="0" algn="r">
              <a:buFontTx/>
              <a:buNone/>
              <a:defRPr/>
            </a:lvl4pPr>
            <a:lvl5pPr marL="914378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890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5"/>
            <a:ext cx="4837113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6314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479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710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606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978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139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527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300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7737053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9798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1102986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3742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2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54821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075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3742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2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6494814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2930850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1" y="2192000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892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486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080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675" indent="-342892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269" indent="-342892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863" indent="-342892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457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051" indent="-34289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59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3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383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34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4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45" indent="-365751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37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28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879" indent="-301745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9210228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059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356830914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192020" indent="-192020" algn="l">
              <a:lnSpc>
                <a:spcPct val="120000"/>
              </a:lnSpc>
              <a:spcAft>
                <a:spcPts val="450"/>
              </a:spcAft>
              <a:buFont typeface="Arial"/>
              <a:buChar char="•"/>
              <a:defRPr sz="1350" b="0">
                <a:latin typeface="HumstSlab712 BT Roman"/>
                <a:cs typeface="HumstSlab712 BT Roman"/>
              </a:defRPr>
            </a:lvl1pPr>
            <a:lvl2pPr marL="342892" indent="-171446" algn="l">
              <a:lnSpc>
                <a:spcPct val="120000"/>
              </a:lnSpc>
              <a:spcAft>
                <a:spcPts val="450"/>
              </a:spcAft>
              <a:buFont typeface="Courier New"/>
              <a:buChar char="o"/>
              <a:defRPr sz="1350">
                <a:latin typeface="HumstSlab712 BT Roman"/>
                <a:cs typeface="HumstSlab712 BT Roman"/>
              </a:defRPr>
            </a:lvl2pPr>
            <a:lvl3pPr marL="514337" indent="-171446" algn="l">
              <a:lnSpc>
                <a:spcPct val="120000"/>
              </a:lnSpc>
              <a:spcAft>
                <a:spcPts val="450"/>
              </a:spcAft>
              <a:buFont typeface="Lucida Grande"/>
              <a:buChar char="-"/>
              <a:defRPr sz="1200">
                <a:latin typeface="HumstSlab712 BT Roman"/>
                <a:cs typeface="HumstSlab712 BT Roman"/>
              </a:defRPr>
            </a:lvl3pPr>
            <a:lvl4pPr algn="l">
              <a:lnSpc>
                <a:spcPct val="120000"/>
              </a:lnSpc>
              <a:spcAft>
                <a:spcPts val="450"/>
              </a:spcAft>
              <a:defRPr sz="1200">
                <a:latin typeface="HumstSlab712 BT Roman"/>
                <a:cs typeface="HumstSlab712 BT Roman"/>
              </a:defRPr>
            </a:lvl4pPr>
            <a:lvl5pPr marL="857228" indent="-171446" algn="l">
              <a:lnSpc>
                <a:spcPct val="120000"/>
              </a:lnSpc>
              <a:spcAft>
                <a:spcPts val="450"/>
              </a:spcAft>
              <a:buFont typeface="Courier New"/>
              <a:buChar char="o"/>
              <a:defRPr sz="1050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22282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885950"/>
            <a:ext cx="6172200" cy="230833"/>
          </a:xfrm>
        </p:spPr>
        <p:txBody>
          <a:bodyPr/>
          <a:lstStyle>
            <a:lvl1pPr algn="l">
              <a:lnSpc>
                <a:spcPts val="1800"/>
              </a:lnSpc>
              <a:spcAft>
                <a:spcPts val="1500"/>
              </a:spcAft>
              <a:defRPr sz="1575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610531"/>
            <a:ext cx="6172200" cy="1057982"/>
          </a:xfrm>
        </p:spPr>
        <p:txBody>
          <a:bodyPr anchor="b" anchorCtr="0"/>
          <a:lstStyle>
            <a:lvl1pPr marL="0" indent="0">
              <a:lnSpc>
                <a:spcPts val="4125"/>
              </a:lnSpc>
              <a:spcAft>
                <a:spcPts val="0"/>
              </a:spcAft>
              <a:buNone/>
              <a:defRPr sz="4050">
                <a:solidFill>
                  <a:schemeClr val="tx1"/>
                </a:solidFill>
                <a:latin typeface="Rockwell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B5B3-622A-4D78-BABB-6418325A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5CE2B-2817-4308-B7D7-2948FFDCA522}" type="datetime4">
              <a:rPr lang="en-US" altLang="en-US"/>
              <a:pPr>
                <a:defRPr/>
              </a:pPr>
              <a:t>April 10, 2019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3C6D-5608-4ED8-9537-F99B6545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Here   |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DB15-A318-4B37-B69F-F71423EE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233D-61F3-4E4D-917A-514DD24076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52224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tryker_divider_slides.jpg">
            <a:extLst>
              <a:ext uri="{FF2B5EF4-FFF2-40B4-BE49-F238E27FC236}">
                <a16:creationId xmlns:a16="http://schemas.microsoft.com/office/drawing/2014/main" id="{ACE9340F-9EC5-40EC-82C6-F2764BE72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148840"/>
            <a:ext cx="3505200" cy="1582741"/>
          </a:xfrm>
        </p:spPr>
        <p:txBody>
          <a:bodyPr/>
          <a:lstStyle>
            <a:lvl1pPr algn="r">
              <a:lnSpc>
                <a:spcPts val="4125"/>
              </a:lnSpc>
              <a:defRPr sz="405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146554"/>
            <a:ext cx="3657600" cy="1586973"/>
          </a:xfrm>
        </p:spPr>
        <p:txBody>
          <a:bodyPr anchor="t" anchorCtr="0"/>
          <a:lstStyle>
            <a:lvl1pPr marL="0" indent="0">
              <a:lnSpc>
                <a:spcPts val="4125"/>
              </a:lnSpc>
              <a:spcAft>
                <a:spcPts val="0"/>
              </a:spcAft>
              <a:buNone/>
              <a:defRPr sz="4050">
                <a:solidFill>
                  <a:schemeClr val="bg1"/>
                </a:solidFill>
                <a:latin typeface="Rockwell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724400" y="3943350"/>
            <a:ext cx="3657600" cy="182742"/>
          </a:xfrm>
        </p:spPr>
        <p:txBody>
          <a:bodyPr anchor="t" anchorCtr="0"/>
          <a:lstStyle>
            <a:lvl1pPr marL="0" indent="0">
              <a:lnSpc>
                <a:spcPts val="1425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BFF0C5D-6BE7-40BC-BFFE-7D6A298B47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BDD-FBDA-43F6-8BD6-BF3357D9A655}" type="datetime4">
              <a:rPr lang="en-US" altLang="en-US"/>
              <a:pPr>
                <a:defRPr/>
              </a:pPr>
              <a:t>April 10, 2019</a:t>
            </a:fld>
            <a:endParaRPr lang="en-US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524FE3-B8C1-4762-9F9A-ABAF0276A7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Here   |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4C6FF0-6D37-46DE-95AC-4288D485DB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41AA-80E3-4F74-92DA-4720D0BFC1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785869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tryker_thank_you.jpg">
            <a:extLst>
              <a:ext uri="{FF2B5EF4-FFF2-40B4-BE49-F238E27FC236}">
                <a16:creationId xmlns:a16="http://schemas.microsoft.com/office/drawing/2014/main" id="{24624EB3-1BEC-4A5A-9975-096C04AE29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90964"/>
            <a:ext cx="3505200" cy="1582741"/>
          </a:xfrm>
        </p:spPr>
        <p:txBody>
          <a:bodyPr anchor="b"/>
          <a:lstStyle>
            <a:lvl1pPr algn="r">
              <a:lnSpc>
                <a:spcPts val="4125"/>
              </a:lnSpc>
              <a:defRPr sz="405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EAAD-82E5-4FB7-97DD-BF759C23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3C0FC-A104-4ED9-B7E4-1CB2F95DBA52}" type="datetime4">
              <a:rPr lang="en-US" altLang="en-US"/>
              <a:pPr>
                <a:defRPr/>
              </a:pPr>
              <a:t>April 10, 2019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96D4-C4A1-4057-8D64-E4B3F8B5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Here   |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54D1-18E7-4F4C-B941-20F4D33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04A5E-FC8B-4135-80A4-5BCE04130F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77227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mensional Frame.png">
            <a:extLst>
              <a:ext uri="{FF2B5EF4-FFF2-40B4-BE49-F238E27FC236}">
                <a16:creationId xmlns:a16="http://schemas.microsoft.com/office/drawing/2014/main" id="{13F2CC09-4C6E-4C1B-AFF7-B38EFD7C9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>
            <a:fillRect/>
          </a:stretch>
        </p:blipFill>
        <p:spPr bwMode="auto">
          <a:xfrm>
            <a:off x="26989" y="1158479"/>
            <a:ext cx="9107487" cy="375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5" y="1363600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450"/>
              </a:spcAft>
              <a:defRPr sz="1350" b="1" i="0">
                <a:latin typeface="Cambria" charset="0"/>
                <a:ea typeface="Cambria" charset="0"/>
                <a:cs typeface="Cambria" charset="0"/>
              </a:defRPr>
            </a:lvl1pPr>
            <a:lvl2pPr marL="171446" algn="l">
              <a:lnSpc>
                <a:spcPct val="120000"/>
              </a:lnSpc>
              <a:spcAft>
                <a:spcPts val="450"/>
              </a:spcAft>
              <a:defRPr/>
            </a:lvl2pPr>
            <a:lvl3pPr marL="342892" indent="-171446" algn="l">
              <a:lnSpc>
                <a:spcPct val="120000"/>
              </a:lnSpc>
              <a:spcAft>
                <a:spcPts val="450"/>
              </a:spcAft>
              <a:buFont typeface="Courier New" charset="0"/>
              <a:buChar char="o"/>
              <a:defRPr/>
            </a:lvl3pPr>
            <a:lvl4pPr marL="514337" indent="-171446" algn="l">
              <a:lnSpc>
                <a:spcPct val="120000"/>
              </a:lnSpc>
              <a:spcAft>
                <a:spcPts val="450"/>
              </a:spcAft>
              <a:buFont typeface=".AppleSystemUIFont" charset="-120"/>
              <a:buChar char="–"/>
              <a:defRPr sz="1200"/>
            </a:lvl4pPr>
            <a:lvl5pPr marL="685784" indent="-171446" algn="l">
              <a:lnSpc>
                <a:spcPct val="120000"/>
              </a:lnSpc>
              <a:spcAft>
                <a:spcPts val="450"/>
              </a:spcAft>
              <a:buFont typeface="Arial" charset="0"/>
              <a:buChar char="•"/>
              <a:defRPr sz="1200"/>
            </a:lvl5pPr>
            <a:lvl6pPr marL="857229" indent="-171446">
              <a:lnSpc>
                <a:spcPct val="120000"/>
              </a:lnSpc>
              <a:spcAft>
                <a:spcPts val="450"/>
              </a:spcAft>
              <a:buFont typeface="Courier New" charset="0"/>
              <a:buChar char="o"/>
              <a:defRPr sz="1050"/>
            </a:lvl6pPr>
            <a:lvl7pPr marL="1028675" indent="-171446">
              <a:lnSpc>
                <a:spcPct val="120000"/>
              </a:lnSpc>
              <a:spcAft>
                <a:spcPts val="450"/>
              </a:spcAft>
              <a:buFont typeface="Cambria" charset="0"/>
              <a:buChar char="–"/>
              <a:defRPr sz="1050"/>
            </a:lvl7pPr>
            <a:lvl8pPr marL="120012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defRPr sz="1050"/>
            </a:lvl8pPr>
            <a:lvl9pPr marL="1371566" indent="-171446">
              <a:lnSpc>
                <a:spcPct val="120000"/>
              </a:lnSpc>
              <a:buFont typeface="Courier New" charset="0"/>
              <a:buChar char="o"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340117-3452-4F54-A618-9260F970468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1163" y="4927997"/>
            <a:ext cx="1143000" cy="103584"/>
          </a:xfrm>
        </p:spPr>
        <p:txBody>
          <a:bodyPr anchor="ctr"/>
          <a:lstStyle>
            <a:lvl1pPr>
              <a:defRPr sz="675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>
              <a:defRPr/>
            </a:pPr>
            <a:fld id="{F2258597-5B85-40A0-8503-BE6D16282814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</p:spTree>
    <p:extLst>
      <p:ext uri="{BB962C8B-B14F-4D97-AF65-F5344CB8AC3E}">
        <p14:creationId xmlns:p14="http://schemas.microsoft.com/office/powerpoint/2010/main" val="176761382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6BC5B-59E1-458E-8328-5826B4B6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16682"/>
            <a:ext cx="1239838" cy="3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37741-9B35-4F89-8317-0444170B4104}"/>
              </a:ext>
            </a:extLst>
          </p:cNvPr>
          <p:cNvCxnSpPr>
            <a:cxnSpLocks/>
          </p:cNvCxnSpPr>
          <p:nvPr userDrawn="1"/>
        </p:nvCxnSpPr>
        <p:spPr>
          <a:xfrm>
            <a:off x="906113" y="4822031"/>
            <a:ext cx="8080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249DF8-3157-4064-A529-900F056662A9}"/>
              </a:ext>
            </a:extLst>
          </p:cNvPr>
          <p:cNvSpPr txBox="1">
            <a:spLocks/>
          </p:cNvSpPr>
          <p:nvPr userDrawn="1"/>
        </p:nvSpPr>
        <p:spPr>
          <a:xfrm>
            <a:off x="8815388" y="4951584"/>
            <a:ext cx="171450" cy="7784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 defTabSz="514350" eaLnBrk="1" hangingPunct="1">
              <a:defRPr/>
            </a:pPr>
            <a:fld id="{ABBBCBB0-410C-47ED-BBA5-6465B251DB51}" type="slidenum">
              <a:rPr lang="en-US" sz="506" smtClean="0">
                <a:solidFill>
                  <a:srgbClr val="000000"/>
                </a:solidFill>
                <a:latin typeface="Cambria" panose="02040503050406030204" pitchFamily="18" charset="0"/>
                <a:cs typeface="Cambria Regular" charset="0"/>
              </a:rPr>
              <a:pPr algn="r" defTabSz="514350" eaLnBrk="1" hangingPunct="1">
                <a:defRPr/>
              </a:pPr>
              <a:t>‹#›</a:t>
            </a:fld>
            <a:endParaRPr lang="en-US" sz="506" dirty="0">
              <a:solidFill>
                <a:srgbClr val="000000"/>
              </a:solidFill>
              <a:latin typeface="Cambria" panose="02040503050406030204" pitchFamily="18" charset="0"/>
              <a:cs typeface="Cambria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09966" y="107859"/>
            <a:ext cx="7554151" cy="335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1"/>
          </p:nvPr>
        </p:nvSpPr>
        <p:spPr>
          <a:xfrm>
            <a:off x="109966" y="444540"/>
            <a:ext cx="7554151" cy="2893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35A71-B753-499D-AB0C-392F813A96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773" y="4594481"/>
            <a:ext cx="982886" cy="6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>
            <a:extLst>
              <a:ext uri="{FF2B5EF4-FFF2-40B4-BE49-F238E27FC236}">
                <a16:creationId xmlns:a16="http://schemas.microsoft.com/office/drawing/2014/main" id="{7CF46A21-E609-4ED7-8D81-4A2361179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FA536434-B50B-434B-AFF2-7C5D37A0F2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278"/>
            <a:ext cx="914400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645963"/>
            <a:ext cx="4840224" cy="394339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94"/>
              </a:lnSpc>
              <a:defRPr sz="2700">
                <a:latin typeface="Rockwell"/>
                <a:cs typeface="Rockwel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6" y="2171701"/>
            <a:ext cx="5073760" cy="39433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94"/>
              </a:lnSpc>
              <a:spcAft>
                <a:spcPts val="0"/>
              </a:spcAft>
              <a:buNone/>
              <a:defRPr sz="2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24131" y="2242566"/>
            <a:ext cx="2873605" cy="189796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1181" b="0" baseline="0">
                <a:latin typeface="Arial Black"/>
                <a:cs typeface="Arial Black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1" y="4578331"/>
            <a:ext cx="2501733" cy="10387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675" b="0" baseline="0">
                <a:latin typeface="Cambria"/>
                <a:cs typeface="Cambri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7776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D8CC66-4162-4724-B6C2-424B4ED020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43725" y="4670822"/>
            <a:ext cx="2081213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I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2885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99918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nima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F0F33-8897-45CE-9946-8B24538DE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16682"/>
            <a:ext cx="1239838" cy="3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51BBA8-1042-4228-8EDD-E0860D982798}"/>
              </a:ext>
            </a:extLst>
          </p:cNvPr>
          <p:cNvCxnSpPr>
            <a:cxnSpLocks/>
          </p:cNvCxnSpPr>
          <p:nvPr userDrawn="1"/>
        </p:nvCxnSpPr>
        <p:spPr>
          <a:xfrm>
            <a:off x="138114" y="4822031"/>
            <a:ext cx="8848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1E3C30-9554-4B4D-8988-5C6059D6BFA8}"/>
              </a:ext>
            </a:extLst>
          </p:cNvPr>
          <p:cNvSpPr txBox="1">
            <a:spLocks/>
          </p:cNvSpPr>
          <p:nvPr userDrawn="1"/>
        </p:nvSpPr>
        <p:spPr>
          <a:xfrm>
            <a:off x="8815388" y="4951584"/>
            <a:ext cx="171450" cy="7784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 defTabSz="514350" eaLnBrk="1" hangingPunct="1">
              <a:defRPr/>
            </a:pPr>
            <a:fld id="{BC235FC9-D30A-4374-9C47-DBD50A287317}" type="slidenum">
              <a:rPr lang="en-US" sz="506" smtClean="0">
                <a:solidFill>
                  <a:srgbClr val="000000"/>
                </a:solidFill>
                <a:latin typeface="Cambria" panose="02040503050406030204" pitchFamily="18" charset="0"/>
                <a:cs typeface="Cambria Regular" charset="0"/>
              </a:rPr>
              <a:pPr algn="r" defTabSz="514350" eaLnBrk="1" hangingPunct="1">
                <a:defRPr/>
              </a:pPr>
              <a:t>‹#›</a:t>
            </a:fld>
            <a:endParaRPr lang="en-US" sz="506" dirty="0">
              <a:solidFill>
                <a:srgbClr val="000000"/>
              </a:solidFill>
              <a:latin typeface="Cambria" panose="02040503050406030204" pitchFamily="18" charset="0"/>
              <a:cs typeface="Cambria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09966" y="143332"/>
            <a:ext cx="7554151" cy="335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1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ima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D5583-E431-4B06-84A8-75D71E5F40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16682"/>
            <a:ext cx="1239838" cy="3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49849-A1E5-4A4A-ADC3-B60E4E71D951}"/>
              </a:ext>
            </a:extLst>
          </p:cNvPr>
          <p:cNvCxnSpPr>
            <a:cxnSpLocks/>
          </p:cNvCxnSpPr>
          <p:nvPr userDrawn="1"/>
        </p:nvCxnSpPr>
        <p:spPr>
          <a:xfrm>
            <a:off x="138114" y="4822031"/>
            <a:ext cx="8848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5BB214-4B79-4DE8-88D3-9D0529620A94}"/>
              </a:ext>
            </a:extLst>
          </p:cNvPr>
          <p:cNvSpPr txBox="1">
            <a:spLocks/>
          </p:cNvSpPr>
          <p:nvPr userDrawn="1"/>
        </p:nvSpPr>
        <p:spPr>
          <a:xfrm>
            <a:off x="8815388" y="4951584"/>
            <a:ext cx="171450" cy="7784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 defTabSz="514350" eaLnBrk="1" hangingPunct="1">
              <a:defRPr/>
            </a:pPr>
            <a:fld id="{2F2FDA53-72B9-4383-A1D4-5AFC6D84F398}" type="slidenum">
              <a:rPr lang="en-US" sz="506" smtClean="0">
                <a:solidFill>
                  <a:srgbClr val="000000"/>
                </a:solidFill>
                <a:latin typeface="Cambria" panose="02040503050406030204" pitchFamily="18" charset="0"/>
                <a:cs typeface="Cambria Regular" charset="0"/>
              </a:rPr>
              <a:pPr algn="r" defTabSz="514350" eaLnBrk="1" hangingPunct="1">
                <a:defRPr/>
              </a:pPr>
              <a:t>‹#›</a:t>
            </a:fld>
            <a:endParaRPr lang="en-US" sz="506" dirty="0">
              <a:solidFill>
                <a:srgbClr val="000000"/>
              </a:solidFill>
              <a:latin typeface="Cambria" panose="02040503050406030204" pitchFamily="18" charset="0"/>
              <a:cs typeface="Cambria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09966" y="162411"/>
            <a:ext cx="7554151" cy="335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356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nima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E078A-2DE4-40B1-9E84-7C1EAE4501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16682"/>
            <a:ext cx="1239838" cy="3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7F0E5-540D-4938-836E-8DDD3D273D3A}"/>
              </a:ext>
            </a:extLst>
          </p:cNvPr>
          <p:cNvCxnSpPr>
            <a:cxnSpLocks/>
          </p:cNvCxnSpPr>
          <p:nvPr userDrawn="1"/>
        </p:nvCxnSpPr>
        <p:spPr>
          <a:xfrm>
            <a:off x="138114" y="4822031"/>
            <a:ext cx="8848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53A2D9-04D6-4D85-AE35-5BFA1C9EE98D}"/>
              </a:ext>
            </a:extLst>
          </p:cNvPr>
          <p:cNvSpPr txBox="1">
            <a:spLocks/>
          </p:cNvSpPr>
          <p:nvPr userDrawn="1"/>
        </p:nvSpPr>
        <p:spPr>
          <a:xfrm>
            <a:off x="8815388" y="4951584"/>
            <a:ext cx="171450" cy="7784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 defTabSz="514350" eaLnBrk="1" hangingPunct="1">
              <a:defRPr/>
            </a:pPr>
            <a:fld id="{277B41F0-E81F-4633-878B-D2EA04085115}" type="slidenum">
              <a:rPr lang="en-US" sz="506" smtClean="0">
                <a:solidFill>
                  <a:srgbClr val="000000"/>
                </a:solidFill>
                <a:latin typeface="Cambria" panose="02040503050406030204" pitchFamily="18" charset="0"/>
                <a:cs typeface="Cambria Regular" charset="0"/>
              </a:rPr>
              <a:pPr algn="r" defTabSz="514350" eaLnBrk="1" hangingPunct="1">
                <a:defRPr/>
              </a:pPr>
              <a:t>‹#›</a:t>
            </a:fld>
            <a:endParaRPr lang="en-US" sz="506" dirty="0">
              <a:solidFill>
                <a:srgbClr val="000000"/>
              </a:solidFill>
              <a:latin typeface="Cambria" panose="02040503050406030204" pitchFamily="18" charset="0"/>
              <a:cs typeface="Cambria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09966" y="143332"/>
            <a:ext cx="7554151" cy="335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9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CA4119A7-F2D8-4E97-9B3A-E0A2C29FC5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>
            <a:fillRect/>
          </a:stretch>
        </p:blipFill>
        <p:spPr bwMode="auto">
          <a:xfrm>
            <a:off x="0" y="0"/>
            <a:ext cx="9144000" cy="45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90D5064-17FB-4AAA-A6D7-AB4D3346D1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269082"/>
            <a:ext cx="914400" cy="23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2080" y="2552700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792080" y="4236720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425"/>
              </a:lnSpc>
              <a:spcAft>
                <a:spcPts val="0"/>
              </a:spcAft>
              <a:buNone/>
              <a:defRPr sz="105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2" y="2552700"/>
            <a:ext cx="4771391" cy="15468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AF2099-0A1C-4719-8F4A-0A5B6DCD7AD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1163" y="4927997"/>
            <a:ext cx="1143000" cy="103584"/>
          </a:xfrm>
        </p:spPr>
        <p:txBody>
          <a:bodyPr anchor="ctr"/>
          <a:lstStyle>
            <a:lvl1pPr>
              <a:defRPr sz="675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>
              <a:defRPr/>
            </a:pPr>
            <a:fld id="{F121F8B1-D27E-493F-B18F-D6F09CB8A85C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562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9ACC-745E-4C33-B7BF-D1672EEAD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298" y="1939975"/>
            <a:ext cx="6857405" cy="692497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61C8-A565-483F-81E9-A2109B449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298" y="2701528"/>
            <a:ext cx="6857405" cy="206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1257-CC11-4F26-8039-C7CA6F90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26E-C7CA-4806-A244-DDF178368A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306D-FA90-4C6B-9E5E-8DDA9D9E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548" y="4937232"/>
            <a:ext cx="3086904" cy="103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EBBB-191E-44AF-B644-C0489AEA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8441" y="4937232"/>
            <a:ext cx="2056745" cy="103875"/>
          </a:xfrm>
          <a:prstGeom prst="rect">
            <a:avLst/>
          </a:prstGeom>
        </p:spPr>
        <p:txBody>
          <a:bodyPr/>
          <a:lstStyle/>
          <a:p>
            <a:fld id="{07D3DA24-8FD9-4F06-A32E-8847868F5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914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1ECEA5-9020-4635-8FA7-489C30935791}"/>
              </a:ext>
            </a:extLst>
          </p:cNvPr>
          <p:cNvSpPr/>
          <p:nvPr userDrawn="1"/>
        </p:nvSpPr>
        <p:spPr>
          <a:xfrm>
            <a:off x="0" y="3613435"/>
            <a:ext cx="9143998" cy="1530065"/>
          </a:xfrm>
          <a:prstGeom prst="rect">
            <a:avLst/>
          </a:prstGeom>
          <a:solidFill>
            <a:srgbClr val="002E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68" y="1"/>
            <a:ext cx="9144095" cy="13389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206384" y="1224007"/>
            <a:ext cx="4354140" cy="229871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25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086" indent="0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171" indent="0">
              <a:buNone/>
              <a:defRPr sz="17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257" indent="0"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343" indent="0"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211915" y="1744747"/>
            <a:ext cx="4349594" cy="205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086" indent="0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171" indent="0">
              <a:buNone/>
              <a:defRPr sz="17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257" indent="0"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343" indent="0"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527128" y="2428559"/>
            <a:ext cx="1321939" cy="32385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rgbClr val="4796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849067" y="4293133"/>
            <a:ext cx="6096000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825" dirty="0">
                <a:solidFill>
                  <a:schemeClr val="bg1"/>
                </a:solidFill>
                <a:latin typeface="Calibri" panose="020F0502020204030204" pitchFamily="34" charset="0"/>
              </a:rPr>
              <a:t>© 2019  YASH Technologies | www.yash.com | Confidential</a:t>
            </a:r>
            <a:endParaRPr lang="en-IN" sz="825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4044416" y="658417"/>
            <a:ext cx="0" cy="1622822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2FD5AD4-CA2D-4C41-99A5-A12E5001B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74" y="728755"/>
            <a:ext cx="2490671" cy="1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69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Paragraph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004571"/>
            <a:ext cx="9106638" cy="374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314450"/>
            <a:ext cx="8351520" cy="31432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Cambria"/>
                <a:cs typeface="Cambria"/>
              </a:defRPr>
            </a:lvl1pPr>
            <a:lvl2pPr marL="7429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71750" indent="-285750" algn="l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522978" y="4898876"/>
            <a:ext cx="11430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7" y="4891578"/>
            <a:ext cx="228598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67ABD5-DD63-C847-903A-9DFAF2FA900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1" y="4852250"/>
            <a:ext cx="748812" cy="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74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08610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14450"/>
            <a:ext cx="8351520" cy="3086100"/>
          </a:xfrm>
          <a:prstGeom prst="rect">
            <a:avLst/>
          </a:prstGeom>
        </p:spPr>
        <p:txBody>
          <a:bodyPr vert="horz"/>
          <a:lstStyle>
            <a:lvl1pPr marL="256032" indent="-256032" algn="l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 sz="1800" b="0">
                <a:latin typeface="Cambria"/>
                <a:cs typeface="Cambria"/>
              </a:defRPr>
            </a:lvl1pPr>
            <a:lvl2pPr marL="4572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800">
                <a:latin typeface="Cambria"/>
                <a:cs typeface="Cambria"/>
              </a:defRPr>
            </a:lvl2pPr>
            <a:lvl3pPr marL="685800" indent="-228600" algn="l">
              <a:lnSpc>
                <a:spcPct val="120000"/>
              </a:lnSpc>
              <a:spcAft>
                <a:spcPts val="600"/>
              </a:spcAft>
              <a:buFont typeface="Lucida Grande"/>
              <a:buChar char="-"/>
              <a:defRPr sz="1600">
                <a:latin typeface="Cambria"/>
                <a:cs typeface="Cambria"/>
              </a:defRPr>
            </a:lvl3pPr>
            <a:lvl4pPr algn="l">
              <a:lnSpc>
                <a:spcPct val="120000"/>
              </a:lnSpc>
              <a:spcAft>
                <a:spcPts val="600"/>
              </a:spcAft>
              <a:defRPr sz="1600">
                <a:latin typeface="Cambria"/>
                <a:cs typeface="Cambria"/>
              </a:defRPr>
            </a:lvl4pPr>
            <a:lvl5pPr marL="1143000" indent="-228600" algn="l">
              <a:lnSpc>
                <a:spcPct val="120000"/>
              </a:lnSpc>
              <a:spcAft>
                <a:spcPts val="600"/>
              </a:spcAft>
              <a:buFont typeface="Courier New"/>
              <a:buChar char="o"/>
              <a:defRPr sz="1400">
                <a:latin typeface="Cambria"/>
                <a:cs typeface="Cambr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22978" y="4898876"/>
            <a:ext cx="11430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7" y="4891578"/>
            <a:ext cx="228598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67ABD5-DD63-C847-903A-9DFAF2FA900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1" y="4852250"/>
            <a:ext cx="748812" cy="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4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483287"/>
            <a:ext cx="6858000" cy="6858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314450"/>
            <a:ext cx="8351520" cy="31432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1200"/>
              </a:spcAft>
              <a:buFont typeface="+mj-lt"/>
              <a:buNone/>
              <a:defRPr sz="1800" baseline="0">
                <a:solidFill>
                  <a:schemeClr val="tx1"/>
                </a:solidFill>
                <a:latin typeface="Cambria"/>
                <a:cs typeface="Cambr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2978" y="4898876"/>
            <a:ext cx="11430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7" y="4891578"/>
            <a:ext cx="228598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67ABD5-DD63-C847-903A-9DFAF2FA900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1" y="4852250"/>
            <a:ext cx="748812" cy="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94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6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13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4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400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77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74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8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1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84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4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86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08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3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1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</p:spTree>
    <p:extLst>
      <p:ext uri="{BB962C8B-B14F-4D97-AF65-F5344CB8AC3E}">
        <p14:creationId xmlns:p14="http://schemas.microsoft.com/office/powerpoint/2010/main" val="1777686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7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3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44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64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0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84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5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4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79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D42ED59C-7B8C-C749-9AE9-EDEF83B1CD9F}" type="datetime4">
              <a:rPr lang="en-US" smtClean="0"/>
              <a:pPr/>
              <a:t>April 10, 2019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4"/>
            <a:ext cx="4837113" cy="15629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0" y="0"/>
            <a:ext cx="9144000" cy="45872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2080" y="2552700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792080" y="4236720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2552700"/>
            <a:ext cx="4771391" cy="15468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43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23EF553-79CA-7648-B2BB-F3BD8E267427}" type="datetime4">
              <a:rPr lang="en-US" smtClean="0"/>
              <a:pPr/>
              <a:t>April 10, 2019</a:t>
            </a:fld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5"/>
            <a:ext cx="4837113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2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F97B1C-54C9-7E4D-9B47-365FCA55031D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4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400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2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0" y="0"/>
            <a:ext cx="9144000" cy="45872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2080" y="2552700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792080" y="4236720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2552700"/>
            <a:ext cx="4771391" cy="15468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42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2"/>
          <a:stretch/>
        </p:blipFill>
        <p:spPr>
          <a:xfrm>
            <a:off x="0" y="0"/>
            <a:ext cx="9144000" cy="480031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613520" y="1988820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613520" y="4511040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8FE1A2F-547E-FB4D-A24B-3C228FCD75D1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988821"/>
            <a:ext cx="2725739" cy="2285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F5AC35F-CA45-D445-8225-37E1467C2279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79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29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53DF27E-CC5C-E045-9D6C-87815FF2BACF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A08C3-308C-4EB1-967B-22B9D708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70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EB5A13D-946F-CB4C-ADF8-08CA7190397D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5770BD80-72AE-514F-B438-313000B122B2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40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885D421A-D202-7744-8213-DB7F863B2488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2"/>
          <a:stretch/>
        </p:blipFill>
        <p:spPr>
          <a:xfrm>
            <a:off x="0" y="0"/>
            <a:ext cx="9144000" cy="480031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613520" y="1988820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613520" y="4511040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988821"/>
            <a:ext cx="2725739" cy="2285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9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340052B9-C923-8743-A4D1-126849BDA77C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07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606704F-A133-514C-A0AC-C30D6760686A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1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15E54F9E-17A2-2246-A3DC-34A29212453F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161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E60892F-A8DE-FA4D-9B13-55BBF13A5476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942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20DE03E-84BF-4643-9EE0-0152C4360AC4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9821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E18AEB0-EBA8-1046-97FF-AE0A93460DE8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519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8C69616-5FFC-7247-AF11-0E0FC66298D7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633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BA20E0B-48A2-8B41-AF69-00DE0AFE4491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6581A-5C91-495F-A16B-CE88D1E626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571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TextBox 4"/>
          <p:cNvSpPr txBox="1"/>
          <p:nvPr userDrawn="1"/>
        </p:nvSpPr>
        <p:spPr>
          <a:xfrm>
            <a:off x="6944138" y="4671391"/>
            <a:ext cx="2080592" cy="417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78377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0D2BBF5-0089-384C-81BC-8AEA075245EC}" type="datetime4">
              <a:rPr lang="en-US" smtClean="0"/>
              <a:t>April 10,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6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5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834" y="4781810"/>
            <a:ext cx="228598" cy="138499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5A71-B753-499D-AB0C-392F813A9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67019"/>
            <a:ext cx="876560" cy="5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75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14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136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676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51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54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2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59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530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525549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04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422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94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4"/>
            <a:ext cx="4837113" cy="15629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6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18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71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62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570975"/>
            <a:ext cx="4837113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89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899" y="552450"/>
            <a:ext cx="8440158" cy="3624263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457085" indent="0">
              <a:buNone/>
              <a:defRPr/>
            </a:lvl2pPr>
            <a:lvl3pPr marL="914171" indent="0">
              <a:buNone/>
              <a:defRPr/>
            </a:lvl3pPr>
            <a:lvl4pPr marL="1371257" indent="0">
              <a:buNone/>
              <a:defRPr/>
            </a:lvl4pPr>
            <a:lvl5pPr marL="182834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33461" y="42203"/>
            <a:ext cx="8122505" cy="38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3482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D42ED59C-7B8C-C749-9AE9-EDEF83B1CD9F}" type="datetime4">
              <a:rPr lang="en-US" smtClean="0"/>
              <a:pPr/>
              <a:t>April 10,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742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C23EF553-79CA-7648-B2BB-F3BD8E267427}" type="datetime4">
              <a:rPr lang="en-US" smtClean="0"/>
              <a:pPr/>
              <a:t>April 10, 2019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85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35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F97B1C-54C9-7E4D-9B47-365FCA55031D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5951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0" y="0"/>
            <a:ext cx="9144000" cy="45872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2080" y="2552700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92080" y="4236720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72161" y="2552700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9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2"/>
          <a:stretch/>
        </p:blipFill>
        <p:spPr>
          <a:xfrm>
            <a:off x="0" y="0"/>
            <a:ext cx="9144000" cy="480031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13520" y="1988820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13520" y="4511040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554164" y="1988344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600" indent="0" algn="r">
              <a:buFontTx/>
              <a:buNone/>
              <a:defRPr/>
            </a:lvl2pPr>
            <a:lvl3pPr marL="457200" indent="0" algn="r">
              <a:buFontTx/>
              <a:buNone/>
              <a:defRPr/>
            </a:lvl3pPr>
            <a:lvl4pPr marL="685800" indent="0" algn="r">
              <a:buFontTx/>
              <a:buNone/>
              <a:defRPr/>
            </a:lvl4pPr>
            <a:lvl5pPr marL="914400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8FE1A2F-547E-FB4D-A24B-3C228FCD75D1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37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F5AC35F-CA45-D445-8225-37E1467C2279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86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89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53DF27E-CC5C-E045-9D6C-87815FF2BACF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AD4C6-2367-4CEE-9A1E-EB06956DF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968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EB5A13D-946F-CB4C-ADF8-08CA7190397D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3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5770BD80-72AE-514F-B438-313000B122B2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65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885D421A-D202-7744-8213-DB7F863B2488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69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340052B9-C923-8743-A4D1-126849BDA77C}" type="datetime4">
              <a:rPr lang="en-US" smtClean="0"/>
              <a:t>April 10, 2019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26" Type="http://schemas.openxmlformats.org/officeDocument/2006/relationships/slideLayout" Target="../slideLayouts/slideLayout141.xml"/><Relationship Id="rId39" Type="http://schemas.openxmlformats.org/officeDocument/2006/relationships/slideLayout" Target="../slideLayouts/slideLayout154.xml"/><Relationship Id="rId21" Type="http://schemas.openxmlformats.org/officeDocument/2006/relationships/slideLayout" Target="../slideLayouts/slideLayout136.xml"/><Relationship Id="rId34" Type="http://schemas.openxmlformats.org/officeDocument/2006/relationships/slideLayout" Target="../slideLayouts/slideLayout149.xml"/><Relationship Id="rId42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29" Type="http://schemas.openxmlformats.org/officeDocument/2006/relationships/slideLayout" Target="../slideLayouts/slideLayout144.xml"/><Relationship Id="rId41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40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46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43" Type="http://schemas.openxmlformats.org/officeDocument/2006/relationships/theme" Target="../theme/theme7.xml"/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67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9" Type="http://schemas.openxmlformats.org/officeDocument/2006/relationships/slideLayout" Target="../slideLayouts/slideLayout214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41" Type="http://schemas.openxmlformats.org/officeDocument/2006/relationships/theme" Target="../theme/theme9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37" Type="http://schemas.openxmlformats.org/officeDocument/2006/relationships/slideLayout" Target="../slideLayouts/slideLayout212.xml"/><Relationship Id="rId40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38" Type="http://schemas.openxmlformats.org/officeDocument/2006/relationships/slideLayout" Target="../slideLayouts/slideLayout2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October 10,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27120" y="0"/>
            <a:ext cx="3505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371849" y="2197669"/>
            <a:ext cx="2994660" cy="2407987"/>
            <a:chOff x="-3067050" y="2123880"/>
            <a:chExt cx="2606040" cy="2095500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67050" y="2123880"/>
              <a:ext cx="472440" cy="472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100%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2533650" y="2123880"/>
              <a:ext cx="472440" cy="472440"/>
            </a:xfrm>
            <a:prstGeom prst="rect">
              <a:avLst/>
            </a:prstGeom>
            <a:solidFill>
              <a:srgbClr val="BF8A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2000250" y="2123880"/>
              <a:ext cx="472440" cy="472440"/>
            </a:xfrm>
            <a:prstGeom prst="rect">
              <a:avLst/>
            </a:prstGeom>
            <a:solidFill>
              <a:srgbClr val="CFA7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60%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466850" y="2123880"/>
              <a:ext cx="472440" cy="472440"/>
            </a:xfrm>
            <a:prstGeom prst="rect">
              <a:avLst/>
            </a:prstGeom>
            <a:solidFill>
              <a:srgbClr val="DFC5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-933450" y="2123880"/>
              <a:ext cx="472440" cy="472440"/>
            </a:xfrm>
            <a:prstGeom prst="rect">
              <a:avLst/>
            </a:prstGeom>
            <a:solidFill>
              <a:srgbClr val="EFE2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20%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3067050" y="2664900"/>
              <a:ext cx="472440" cy="472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2533650" y="2664900"/>
              <a:ext cx="472440" cy="472440"/>
            </a:xfrm>
            <a:prstGeom prst="rect">
              <a:avLst/>
            </a:prstGeom>
            <a:solidFill>
              <a:srgbClr val="9D6AA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2000250" y="2664900"/>
              <a:ext cx="472440" cy="472440"/>
            </a:xfrm>
            <a:prstGeom prst="rect">
              <a:avLst/>
            </a:prstGeom>
            <a:solidFill>
              <a:srgbClr val="B68F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60%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1466850" y="2664900"/>
              <a:ext cx="472440" cy="472440"/>
            </a:xfrm>
            <a:prstGeom prst="rect">
              <a:avLst/>
            </a:prstGeom>
            <a:solidFill>
              <a:srgbClr val="CEB5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933450" y="2664900"/>
              <a:ext cx="472440" cy="472440"/>
            </a:xfrm>
            <a:prstGeom prst="rect">
              <a:avLst/>
            </a:prstGeom>
            <a:solidFill>
              <a:srgbClr val="E7DA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20%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-3067050" y="3205920"/>
              <a:ext cx="472440" cy="472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-2533650" y="3205920"/>
              <a:ext cx="472440" cy="472440"/>
            </a:xfrm>
            <a:prstGeom prst="rect">
              <a:avLst/>
            </a:prstGeom>
            <a:solidFill>
              <a:srgbClr val="4978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2000250" y="3205920"/>
              <a:ext cx="472440" cy="472440"/>
            </a:xfrm>
            <a:prstGeom prst="rect">
              <a:avLst/>
            </a:prstGeom>
            <a:solidFill>
              <a:srgbClr val="779AB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60%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466850" y="3205920"/>
              <a:ext cx="472440" cy="472440"/>
            </a:xfrm>
            <a:prstGeom prst="rect">
              <a:avLst/>
            </a:prstGeom>
            <a:solidFill>
              <a:srgbClr val="A4BB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-933450" y="3205920"/>
              <a:ext cx="472440" cy="472440"/>
            </a:xfrm>
            <a:prstGeom prst="rect">
              <a:avLst/>
            </a:prstGeom>
            <a:solidFill>
              <a:srgbClr val="C9DDE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20%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3067050" y="3746940"/>
              <a:ext cx="472440" cy="472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2533650" y="3746940"/>
              <a:ext cx="472440" cy="472440"/>
            </a:xfrm>
            <a:prstGeom prst="rect">
              <a:avLst/>
            </a:prstGeom>
            <a:solidFill>
              <a:srgbClr val="70979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-2000250" y="3746940"/>
              <a:ext cx="472440" cy="472440"/>
            </a:xfrm>
            <a:prstGeom prst="rect">
              <a:avLst/>
            </a:prstGeom>
            <a:solidFill>
              <a:srgbClr val="94B1A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60%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-1466850" y="3746940"/>
              <a:ext cx="472440" cy="472440"/>
            </a:xfrm>
            <a:prstGeom prst="rect">
              <a:avLst/>
            </a:prstGeom>
            <a:solidFill>
              <a:srgbClr val="B7CBC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933450" y="3746940"/>
              <a:ext cx="472440" cy="472440"/>
            </a:xfrm>
            <a:prstGeom prst="rect">
              <a:avLst/>
            </a:prstGeom>
            <a:solidFill>
              <a:srgbClr val="DBE5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20%</a:t>
              </a: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-3371850" y="454012"/>
            <a:ext cx="2994660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100" b="1" baseline="0" dirty="0"/>
              <a:t>Filling shapes and charts with branded colors</a:t>
            </a:r>
          </a:p>
          <a:p>
            <a:pPr marL="0" indent="0">
              <a:buNone/>
            </a:pPr>
            <a:endParaRPr lang="en-US" sz="1100" baseline="0" dirty="0"/>
          </a:p>
          <a:p>
            <a:pPr marL="228600" indent="-228600">
              <a:buAutoNum type="arabicParenR"/>
            </a:pPr>
            <a:r>
              <a:rPr lang="en-US" sz="1100" baseline="0" dirty="0"/>
              <a:t>Create shape</a:t>
            </a:r>
          </a:p>
          <a:p>
            <a:pPr marL="228600" indent="-228600">
              <a:buAutoNum type="arabicParenR"/>
            </a:pPr>
            <a:r>
              <a:rPr lang="en-US" sz="1100" baseline="0" dirty="0"/>
              <a:t>With new shape selected, within ‘Format’ tab, select ‘Shape Fill’ drop down</a:t>
            </a:r>
          </a:p>
          <a:p>
            <a:pPr marL="228600" indent="-228600">
              <a:buAutoNum type="arabicParenR"/>
            </a:pPr>
            <a:r>
              <a:rPr lang="en-US" sz="1100" dirty="0"/>
              <a:t>Select ‘Eyedropper’ tool</a:t>
            </a:r>
          </a:p>
          <a:p>
            <a:pPr marL="228600" indent="-228600">
              <a:buAutoNum type="arabicParenR"/>
            </a:pPr>
            <a:r>
              <a:rPr lang="en-US" sz="1100" dirty="0"/>
              <a:t>Click on desired shade</a:t>
            </a:r>
            <a:r>
              <a:rPr lang="en-US" sz="1100" baseline="0" dirty="0"/>
              <a:t> below</a:t>
            </a:r>
          </a:p>
          <a:p>
            <a:pPr marL="228600" indent="-228600">
              <a:buAutoNum type="arabicParenR"/>
            </a:pPr>
            <a:r>
              <a:rPr lang="en-US" sz="1100" baseline="0" dirty="0"/>
              <a:t>Your new shape will change colors based on your selection</a:t>
            </a:r>
            <a:endParaRPr lang="en-US" sz="1100" dirty="0"/>
          </a:p>
          <a:p>
            <a:pPr marL="228600" indent="-228600">
              <a:buAutoNum type="arabicParenR"/>
            </a:pPr>
            <a:endParaRPr lang="en-US" sz="11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5593F9-794A-4330-BF79-6BBDD3FD92DA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901" r:id="rId4"/>
    <p:sldLayoutId id="2147483775" r:id="rId5"/>
    <p:sldLayoutId id="2147483776" r:id="rId6"/>
    <p:sldLayoutId id="2147483761" r:id="rId7"/>
    <p:sldLayoutId id="2147483873" r:id="rId8"/>
    <p:sldLayoutId id="2147483871" r:id="rId9"/>
    <p:sldLayoutId id="2147483872" r:id="rId10"/>
    <p:sldLayoutId id="2147483857" r:id="rId11"/>
    <p:sldLayoutId id="2147483874" r:id="rId12"/>
    <p:sldLayoutId id="2147483867" r:id="rId13"/>
    <p:sldLayoutId id="2147483875" r:id="rId14"/>
    <p:sldLayoutId id="2147483858" r:id="rId15"/>
    <p:sldLayoutId id="2147483876" r:id="rId16"/>
    <p:sldLayoutId id="2147483865" r:id="rId17"/>
    <p:sldLayoutId id="2147483877" r:id="rId18"/>
    <p:sldLayoutId id="2147483864" r:id="rId19"/>
    <p:sldLayoutId id="2147483878" r:id="rId20"/>
    <p:sldLayoutId id="2147483859" r:id="rId21"/>
    <p:sldLayoutId id="2147483860" r:id="rId22"/>
    <p:sldLayoutId id="2147483880" r:id="rId23"/>
    <p:sldLayoutId id="2147483881" r:id="rId24"/>
    <p:sldLayoutId id="2147483882" r:id="rId25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D659C888-BBAA-4C91-BD65-015E02D4D8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1163" y="308372"/>
            <a:ext cx="6858000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4E76-05E4-4D09-9466-81D8D44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200150"/>
            <a:ext cx="8229600" cy="21287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677D-C2F7-4357-889E-0A4FC23A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4800600"/>
            <a:ext cx="1143000" cy="10358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675">
                <a:ea typeface="MS PGothic" pitchFamily="34" charset="-128"/>
              </a:defRPr>
            </a:lvl1pPr>
          </a:lstStyle>
          <a:p>
            <a:pPr>
              <a:defRPr/>
            </a:pPr>
            <a:fld id="{59D57CF2-3456-4CBF-A7D6-21F56D90883C}" type="datetime4">
              <a:rPr lang="en-US" altLang="en-US"/>
              <a:pPr>
                <a:defRPr/>
              </a:pPr>
              <a:t>April 10, 2019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CB0B-0EE8-4B5B-ACC8-1BED44E6F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7838" y="4799410"/>
            <a:ext cx="5486400" cy="103584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Presentation Title Here   |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373B-B851-4D25-898E-FAADB6273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8650" y="4799119"/>
            <a:ext cx="457200" cy="1038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675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5912FEF-A25B-49DB-B72C-143939C6F1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36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ts val="1500"/>
        </a:spcAft>
        <a:defRPr sz="1875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MS PGothic" panose="020B0600070205080204" pitchFamily="34" charset="-128"/>
          <a:cs typeface="MS PGothic" charset="0"/>
        </a:defRPr>
      </a:lvl5pPr>
      <a:lvl6pPr marL="342900" algn="l" rtl="0" fontAlgn="base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ＭＳ Ｐゴシック" charset="0"/>
        </a:defRPr>
      </a:lvl6pPr>
      <a:lvl7pPr marL="685800" algn="l" rtl="0" fontAlgn="base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ＭＳ Ｐゴシック" charset="0"/>
        </a:defRPr>
      </a:lvl7pPr>
      <a:lvl8pPr marL="1028700" algn="l" rtl="0" fontAlgn="base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ＭＳ Ｐゴシック" charset="0"/>
        </a:defRPr>
      </a:lvl8pPr>
      <a:lvl9pPr marL="1371600" algn="l" rtl="0" fontAlgn="base">
        <a:spcBef>
          <a:spcPct val="0"/>
        </a:spcBef>
        <a:spcAft>
          <a:spcPts val="1500"/>
        </a:spcAft>
        <a:defRPr sz="1875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171450" indent="-171450" algn="l" rtl="0" eaLnBrk="0" fontAlgn="base" hangingPunct="0">
        <a:lnSpc>
          <a:spcPts val="1575"/>
        </a:lnSpc>
        <a:spcBef>
          <a:spcPct val="0"/>
        </a:spcBef>
        <a:spcAft>
          <a:spcPts val="9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42900" indent="-171450" algn="l" rtl="0" eaLnBrk="0" fontAlgn="base" hangingPunct="0">
        <a:lnSpc>
          <a:spcPts val="1575"/>
        </a:lnSpc>
        <a:spcBef>
          <a:spcPct val="0"/>
        </a:spcBef>
        <a:spcAft>
          <a:spcPts val="9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514350" indent="-171450" algn="l" rtl="0" eaLnBrk="0" fontAlgn="base" hangingPunct="0">
        <a:lnSpc>
          <a:spcPts val="1575"/>
        </a:lnSpc>
        <a:spcBef>
          <a:spcPct val="0"/>
        </a:spcBef>
        <a:spcAft>
          <a:spcPts val="9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685800" indent="-171450" algn="l" rtl="0" eaLnBrk="0" fontAlgn="base" hangingPunct="0">
        <a:lnSpc>
          <a:spcPts val="1575"/>
        </a:lnSpc>
        <a:spcBef>
          <a:spcPct val="0"/>
        </a:spcBef>
        <a:spcAft>
          <a:spcPts val="9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857250" indent="-171450" algn="l" rtl="0" eaLnBrk="0" fontAlgn="base" hangingPunct="0">
        <a:lnSpc>
          <a:spcPts val="1575"/>
        </a:lnSpc>
        <a:spcBef>
          <a:spcPct val="0"/>
        </a:spcBef>
        <a:spcAft>
          <a:spcPts val="900"/>
        </a:spcAft>
        <a:buFont typeface="Cambria" panose="02040503050406030204" pitchFamily="18" charset="0"/>
        <a:buChar char="̶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028700" indent="-171450" algn="l" defTabSz="685800" rtl="0" eaLnBrk="1" latinLnBrk="0" hangingPunct="1">
        <a:lnSpc>
          <a:spcPts val="1575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ts val="1575"/>
        </a:lnSpc>
        <a:spcBef>
          <a:spcPts val="0"/>
        </a:spcBef>
        <a:spcAft>
          <a:spcPts val="900"/>
        </a:spcAft>
        <a:buFont typeface="Cambria" panose="02040503050406030204" pitchFamily="18" charset="0"/>
        <a:buChar char="̶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4548-AB82-4EDC-B98F-7AFE2102EA60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B4E2-50A8-4B72-B600-D50E6D8AD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October 10,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4298E-204E-4701-A83B-3D155F8119A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90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5" y="4927728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8" r:id="rId22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May 30,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2D10-4C05-43CC-847B-26378B5EB8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02EA1-DA40-42E3-9489-B40032D6365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4572000"/>
            <a:ext cx="12648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3" r:id="rId13"/>
    <p:sldLayoutId id="2147483954" r:id="rId14"/>
    <p:sldLayoutId id="2147483956" r:id="rId15"/>
    <p:sldLayoutId id="2147483957" r:id="rId16"/>
    <p:sldLayoutId id="2147483958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5" y="4927728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9D54606-F47F-0B48-90C4-8DCB8C99B120}" type="datetime4">
              <a:rPr lang="en-US" smtClean="0"/>
              <a:t>April 10, 2019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  <p:sldLayoutId id="2147483983" r:id="rId24"/>
    <p:sldLayoutId id="2147483984" r:id="rId25"/>
    <p:sldLayoutId id="2147483986" r:id="rId26"/>
    <p:sldLayoutId id="2147483987" r:id="rId27"/>
    <p:sldLayoutId id="2147483988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 txBox="1">
            <a:spLocks/>
          </p:cNvSpPr>
          <p:nvPr/>
        </p:nvSpPr>
        <p:spPr>
          <a:xfrm>
            <a:off x="4225925" y="4938304"/>
            <a:ext cx="4419600" cy="109728"/>
          </a:xfrm>
          <a:prstGeom prst="rect">
            <a:avLst/>
          </a:prstGeom>
        </p:spPr>
        <p:txBody>
          <a:bodyPr vert="horz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4572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ambria" panose="02040503050406030204" pitchFamily="18" charset="0"/>
                <a:cs typeface="HumstSlab712 BT Roman"/>
              </a:rPr>
              <a:t>IS GQO GIO Functional Review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5" y="4927728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  <p:sldLayoutId id="2147484007" r:id="rId18"/>
    <p:sldLayoutId id="2147484008" r:id="rId19"/>
    <p:sldLayoutId id="2147484009" r:id="rId20"/>
    <p:sldLayoutId id="2147484010" r:id="rId21"/>
    <p:sldLayoutId id="2147484011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  <p:sldLayoutId id="2147484024" r:id="rId33"/>
    <p:sldLayoutId id="2147484025" r:id="rId34"/>
    <p:sldLayoutId id="2147484026" r:id="rId35"/>
    <p:sldLayoutId id="2147484027" r:id="rId36"/>
    <p:sldLayoutId id="2147484028" r:id="rId37"/>
    <p:sldLayoutId id="2147484029" r:id="rId38"/>
    <p:sldLayoutId id="2147484030" r:id="rId39"/>
    <p:sldLayoutId id="2147484031" r:id="rId40"/>
    <p:sldLayoutId id="2147484032" r:id="rId41"/>
    <p:sldLayoutId id="2147484033" r:id="rId4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CC04-1F49-4678-84B6-17E226399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1163" y="4783138"/>
            <a:ext cx="1143000" cy="138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>
                <a:latin typeface="Cambria"/>
                <a:ea typeface="MS PGothic" charset="0"/>
                <a:cs typeface="Cambria"/>
              </a:defRPr>
            </a:lvl1pPr>
          </a:lstStyle>
          <a:p>
            <a:pPr>
              <a:defRPr/>
            </a:pPr>
            <a:fld id="{042BC445-81AE-41F2-80F2-4A6892882F09}" type="datetime4">
              <a:rPr lang="en-US"/>
              <a:pPr>
                <a:defRPr/>
              </a:pPr>
              <a:t>April 10,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24D9-E69D-4AD8-B562-253903E99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1388" y="4783138"/>
            <a:ext cx="228600" cy="138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FF7DE3-AB16-4BE3-A118-60EE40B7F8CD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  <p:pic>
        <p:nvPicPr>
          <p:cNvPr id="1028" name="Picture 11">
            <a:extLst>
              <a:ext uri="{FF2B5EF4-FFF2-40B4-BE49-F238E27FC236}">
                <a16:creationId xmlns:a16="http://schemas.microsoft.com/office/drawing/2014/main" id="{7A144952-D490-4706-93FA-289B0E1E0A4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20675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5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</p:sldLayoutIdLst>
  <p:hf hdr="0"/>
  <p:txStyles>
    <p:titleStyle>
      <a:lvl1pPr algn="l" rtl="0" eaLnBrk="0" fontAlgn="base" hangingPunct="0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r" rtl="0" eaLnBrk="0" fontAlgn="base" hangingPunct="0">
        <a:spcBef>
          <a:spcPct val="0"/>
        </a:spcBef>
        <a:spcAft>
          <a:spcPts val="1200"/>
        </a:spcAft>
        <a:buFont typeface="Arial" panose="020B0604020202020204" pitchFamily="34" charset="0"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0" fontAlgn="base" hangingPunct="0">
        <a:lnSpc>
          <a:spcPts val="2100"/>
        </a:lnSpc>
        <a:spcBef>
          <a:spcPct val="0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0" fontAlgn="base" hangingPunct="0">
        <a:lnSpc>
          <a:spcPts val="2100"/>
        </a:lnSpc>
        <a:spcBef>
          <a:spcPct val="0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0" fontAlgn="base" hangingPunct="0">
        <a:lnSpc>
          <a:spcPts val="2100"/>
        </a:lnSpc>
        <a:spcBef>
          <a:spcPct val="0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0" fontAlgn="base" hangingPunct="0">
        <a:lnSpc>
          <a:spcPts val="2100"/>
        </a:lnSpc>
        <a:spcBef>
          <a:spcPct val="0"/>
        </a:spcBef>
        <a:spcAft>
          <a:spcPts val="1200"/>
        </a:spcAft>
        <a:buFont typeface="Cambria" panose="02040503050406030204" pitchFamily="18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 txBox="1">
            <a:spLocks/>
          </p:cNvSpPr>
          <p:nvPr/>
        </p:nvSpPr>
        <p:spPr>
          <a:xfrm>
            <a:off x="4225925" y="4938304"/>
            <a:ext cx="4419600" cy="109728"/>
          </a:xfrm>
          <a:prstGeom prst="rect">
            <a:avLst/>
          </a:prstGeom>
        </p:spPr>
        <p:txBody>
          <a:bodyPr vert="horz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4572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ambria" panose="02040503050406030204" pitchFamily="18" charset="0"/>
                <a:cs typeface="HumstSlab712 BT Roman"/>
              </a:rPr>
              <a:t>IS GQO GIO Functional Review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6" y="4927729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June 2018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7932420" y="269241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  <p:sldLayoutId id="2147484072" r:id="rId19"/>
    <p:sldLayoutId id="2147484073" r:id="rId20"/>
    <p:sldLayoutId id="2147484074" r:id="rId21"/>
    <p:sldLayoutId id="2147484075" r:id="rId22"/>
    <p:sldLayoutId id="2147484076" r:id="rId23"/>
    <p:sldLayoutId id="2147484077" r:id="rId24"/>
    <p:sldLayoutId id="2147484078" r:id="rId25"/>
    <p:sldLayoutId id="2147484079" r:id="rId26"/>
    <p:sldLayoutId id="2147484080" r:id="rId27"/>
    <p:sldLayoutId id="2147484081" r:id="rId28"/>
    <p:sldLayoutId id="2147484082" r:id="rId29"/>
    <p:sldLayoutId id="2147484083" r:id="rId30"/>
    <p:sldLayoutId id="2147484084" r:id="rId31"/>
    <p:sldLayoutId id="2147484085" r:id="rId32"/>
    <p:sldLayoutId id="2147484086" r:id="rId33"/>
    <p:sldLayoutId id="2147484087" r:id="rId34"/>
    <p:sldLayoutId id="2147484088" r:id="rId35"/>
    <p:sldLayoutId id="2147484089" r:id="rId36"/>
    <p:sldLayoutId id="2147484090" r:id="rId37"/>
    <p:sldLayoutId id="2147484091" r:id="rId38"/>
    <p:sldLayoutId id="2147484092" r:id="rId39"/>
    <p:sldLayoutId id="2147484094" r:id="rId40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189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378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189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783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378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2972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566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EE4A2D-3997-4832-9265-49D8FE049E97}"/>
              </a:ext>
            </a:extLst>
          </p:cNvPr>
          <p:cNvSpPr/>
          <p:nvPr/>
        </p:nvSpPr>
        <p:spPr>
          <a:xfrm>
            <a:off x="2171503" y="2210457"/>
            <a:ext cx="6971307" cy="1729185"/>
          </a:xfrm>
          <a:prstGeom prst="rect">
            <a:avLst/>
          </a:prstGeom>
          <a:solidFill>
            <a:srgbClr val="002E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1150E5-4B4D-4AA5-B607-A3F25E43AD3C}"/>
              </a:ext>
            </a:extLst>
          </p:cNvPr>
          <p:cNvSpPr/>
          <p:nvPr/>
        </p:nvSpPr>
        <p:spPr>
          <a:xfrm flipH="1">
            <a:off x="-9525" y="-13562"/>
            <a:ext cx="3739754" cy="5184410"/>
          </a:xfrm>
          <a:custGeom>
            <a:avLst/>
            <a:gdLst>
              <a:gd name="connsiteX0" fmla="*/ 0 w 8077200"/>
              <a:gd name="connsiteY0" fmla="*/ 0 h 7126632"/>
              <a:gd name="connsiteX1" fmla="*/ 8077200 w 8077200"/>
              <a:gd name="connsiteY1" fmla="*/ 0 h 7126632"/>
              <a:gd name="connsiteX2" fmla="*/ 8077200 w 8077200"/>
              <a:gd name="connsiteY2" fmla="*/ 7126632 h 7126632"/>
              <a:gd name="connsiteX3" fmla="*/ 0 w 8077200"/>
              <a:gd name="connsiteY3" fmla="*/ 7126632 h 7126632"/>
              <a:gd name="connsiteX4" fmla="*/ 0 w 8077200"/>
              <a:gd name="connsiteY4" fmla="*/ 0 h 7126632"/>
              <a:gd name="connsiteX0" fmla="*/ 4210050 w 8077200"/>
              <a:gd name="connsiteY0" fmla="*/ 19050 h 7126632"/>
              <a:gd name="connsiteX1" fmla="*/ 8077200 w 8077200"/>
              <a:gd name="connsiteY1" fmla="*/ 0 h 7126632"/>
              <a:gd name="connsiteX2" fmla="*/ 8077200 w 8077200"/>
              <a:gd name="connsiteY2" fmla="*/ 7126632 h 7126632"/>
              <a:gd name="connsiteX3" fmla="*/ 0 w 8077200"/>
              <a:gd name="connsiteY3" fmla="*/ 7126632 h 7126632"/>
              <a:gd name="connsiteX4" fmla="*/ 4210050 w 8077200"/>
              <a:gd name="connsiteY4" fmla="*/ 19050 h 7126632"/>
              <a:gd name="connsiteX0" fmla="*/ 2705100 w 6572250"/>
              <a:gd name="connsiteY0" fmla="*/ 19050 h 7126632"/>
              <a:gd name="connsiteX1" fmla="*/ 6572250 w 6572250"/>
              <a:gd name="connsiteY1" fmla="*/ 0 h 7126632"/>
              <a:gd name="connsiteX2" fmla="*/ 6572250 w 6572250"/>
              <a:gd name="connsiteY2" fmla="*/ 7126632 h 7126632"/>
              <a:gd name="connsiteX3" fmla="*/ 0 w 6572250"/>
              <a:gd name="connsiteY3" fmla="*/ 2935632 h 7126632"/>
              <a:gd name="connsiteX4" fmla="*/ 2705100 w 6572250"/>
              <a:gd name="connsiteY4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0 w 6610350"/>
              <a:gd name="connsiteY3" fmla="*/ 2954682 h 7126632"/>
              <a:gd name="connsiteX4" fmla="*/ 2743200 w 6610350"/>
              <a:gd name="connsiteY4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3314700 w 6610350"/>
              <a:gd name="connsiteY3" fmla="*/ 5088282 h 7126632"/>
              <a:gd name="connsiteX4" fmla="*/ 0 w 6610350"/>
              <a:gd name="connsiteY4" fmla="*/ 2954682 h 7126632"/>
              <a:gd name="connsiteX5" fmla="*/ 2743200 w 6610350"/>
              <a:gd name="connsiteY5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3067050 w 6610350"/>
              <a:gd name="connsiteY3" fmla="*/ 6097932 h 7126632"/>
              <a:gd name="connsiteX4" fmla="*/ 0 w 6610350"/>
              <a:gd name="connsiteY4" fmla="*/ 2954682 h 7126632"/>
              <a:gd name="connsiteX5" fmla="*/ 2743200 w 6610350"/>
              <a:gd name="connsiteY5" fmla="*/ 19050 h 71266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3067050 w 6610350"/>
              <a:gd name="connsiteY3" fmla="*/ 6097932 h 6936132"/>
              <a:gd name="connsiteX4" fmla="*/ 0 w 6610350"/>
              <a:gd name="connsiteY4" fmla="*/ 2954682 h 6936132"/>
              <a:gd name="connsiteX5" fmla="*/ 2743200 w 6610350"/>
              <a:gd name="connsiteY5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4114800 w 6610350"/>
              <a:gd name="connsiteY3" fmla="*/ 6326532 h 6936132"/>
              <a:gd name="connsiteX4" fmla="*/ 3067050 w 6610350"/>
              <a:gd name="connsiteY4" fmla="*/ 60979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2305050 w 6610350"/>
              <a:gd name="connsiteY3" fmla="*/ 6878982 h 6936132"/>
              <a:gd name="connsiteX4" fmla="*/ 3067050 w 6610350"/>
              <a:gd name="connsiteY4" fmla="*/ 60979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2305050 w 6610350"/>
              <a:gd name="connsiteY3" fmla="*/ 6878982 h 6936132"/>
              <a:gd name="connsiteX4" fmla="*/ 3067050 w 6610350"/>
              <a:gd name="connsiteY4" fmla="*/ 60598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17082"/>
              <a:gd name="connsiteX1" fmla="*/ 6610350 w 6610350"/>
              <a:gd name="connsiteY1" fmla="*/ 0 h 6917082"/>
              <a:gd name="connsiteX2" fmla="*/ 6591300 w 6610350"/>
              <a:gd name="connsiteY2" fmla="*/ 6917082 h 6917082"/>
              <a:gd name="connsiteX3" fmla="*/ 2305050 w 6610350"/>
              <a:gd name="connsiteY3" fmla="*/ 6878982 h 6917082"/>
              <a:gd name="connsiteX4" fmla="*/ 3067050 w 6610350"/>
              <a:gd name="connsiteY4" fmla="*/ 6059832 h 6917082"/>
              <a:gd name="connsiteX5" fmla="*/ 0 w 6610350"/>
              <a:gd name="connsiteY5" fmla="*/ 2954682 h 6917082"/>
              <a:gd name="connsiteX6" fmla="*/ 2743200 w 6610350"/>
              <a:gd name="connsiteY6" fmla="*/ 19050 h 691708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670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6670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667000 w 6610350"/>
              <a:gd name="connsiteY6" fmla="*/ 19050 h 6898032"/>
              <a:gd name="connsiteX0" fmla="*/ 2705100 w 6648450"/>
              <a:gd name="connsiteY0" fmla="*/ 19050 h 6898032"/>
              <a:gd name="connsiteX1" fmla="*/ 6648450 w 6648450"/>
              <a:gd name="connsiteY1" fmla="*/ 0 h 6898032"/>
              <a:gd name="connsiteX2" fmla="*/ 6629400 w 6648450"/>
              <a:gd name="connsiteY2" fmla="*/ 6898032 h 6898032"/>
              <a:gd name="connsiteX3" fmla="*/ 2343150 w 6648450"/>
              <a:gd name="connsiteY3" fmla="*/ 6878982 h 6898032"/>
              <a:gd name="connsiteX4" fmla="*/ 3067050 w 6648450"/>
              <a:gd name="connsiteY4" fmla="*/ 6059832 h 6898032"/>
              <a:gd name="connsiteX5" fmla="*/ 0 w 6648450"/>
              <a:gd name="connsiteY5" fmla="*/ 2954682 h 6898032"/>
              <a:gd name="connsiteX6" fmla="*/ 2705100 w 6648450"/>
              <a:gd name="connsiteY6" fmla="*/ 19050 h 6898032"/>
              <a:gd name="connsiteX0" fmla="*/ 2705100 w 6648450"/>
              <a:gd name="connsiteY0" fmla="*/ 0 h 6898032"/>
              <a:gd name="connsiteX1" fmla="*/ 6648450 w 6648450"/>
              <a:gd name="connsiteY1" fmla="*/ 0 h 6898032"/>
              <a:gd name="connsiteX2" fmla="*/ 6629400 w 6648450"/>
              <a:gd name="connsiteY2" fmla="*/ 6898032 h 6898032"/>
              <a:gd name="connsiteX3" fmla="*/ 2343150 w 6648450"/>
              <a:gd name="connsiteY3" fmla="*/ 6878982 h 6898032"/>
              <a:gd name="connsiteX4" fmla="*/ 3067050 w 6648450"/>
              <a:gd name="connsiteY4" fmla="*/ 6059832 h 6898032"/>
              <a:gd name="connsiteX5" fmla="*/ 0 w 6648450"/>
              <a:gd name="connsiteY5" fmla="*/ 2954682 h 6898032"/>
              <a:gd name="connsiteX6" fmla="*/ 2705100 w 6648450"/>
              <a:gd name="connsiteY6" fmla="*/ 0 h 6898032"/>
              <a:gd name="connsiteX0" fmla="*/ 2734129 w 6648450"/>
              <a:gd name="connsiteY0" fmla="*/ 0 h 6912546"/>
              <a:gd name="connsiteX1" fmla="*/ 6648450 w 6648450"/>
              <a:gd name="connsiteY1" fmla="*/ 14514 h 6912546"/>
              <a:gd name="connsiteX2" fmla="*/ 6629400 w 6648450"/>
              <a:gd name="connsiteY2" fmla="*/ 6912546 h 6912546"/>
              <a:gd name="connsiteX3" fmla="*/ 2343150 w 6648450"/>
              <a:gd name="connsiteY3" fmla="*/ 6893496 h 6912546"/>
              <a:gd name="connsiteX4" fmla="*/ 3067050 w 6648450"/>
              <a:gd name="connsiteY4" fmla="*/ 6074346 h 6912546"/>
              <a:gd name="connsiteX5" fmla="*/ 0 w 6648450"/>
              <a:gd name="connsiteY5" fmla="*/ 2969196 h 6912546"/>
              <a:gd name="connsiteX6" fmla="*/ 2734129 w 6648450"/>
              <a:gd name="connsiteY6" fmla="*/ 0 h 6912546"/>
              <a:gd name="connsiteX0" fmla="*/ 2734129 w 6662964"/>
              <a:gd name="connsiteY0" fmla="*/ 14515 h 6927061"/>
              <a:gd name="connsiteX1" fmla="*/ 6662964 w 6662964"/>
              <a:gd name="connsiteY1" fmla="*/ 0 h 6927061"/>
              <a:gd name="connsiteX2" fmla="*/ 6629400 w 6662964"/>
              <a:gd name="connsiteY2" fmla="*/ 6927061 h 6927061"/>
              <a:gd name="connsiteX3" fmla="*/ 2343150 w 6662964"/>
              <a:gd name="connsiteY3" fmla="*/ 6908011 h 6927061"/>
              <a:gd name="connsiteX4" fmla="*/ 3067050 w 6662964"/>
              <a:gd name="connsiteY4" fmla="*/ 6088861 h 6927061"/>
              <a:gd name="connsiteX5" fmla="*/ 0 w 6662964"/>
              <a:gd name="connsiteY5" fmla="*/ 2983711 h 6927061"/>
              <a:gd name="connsiteX6" fmla="*/ 2734129 w 6662964"/>
              <a:gd name="connsiteY6" fmla="*/ 14515 h 6927061"/>
              <a:gd name="connsiteX0" fmla="*/ 2734129 w 6648450"/>
              <a:gd name="connsiteY0" fmla="*/ 29029 h 6941575"/>
              <a:gd name="connsiteX1" fmla="*/ 6648450 w 6648450"/>
              <a:gd name="connsiteY1" fmla="*/ 0 h 6941575"/>
              <a:gd name="connsiteX2" fmla="*/ 6629400 w 6648450"/>
              <a:gd name="connsiteY2" fmla="*/ 6941575 h 6941575"/>
              <a:gd name="connsiteX3" fmla="*/ 2343150 w 6648450"/>
              <a:gd name="connsiteY3" fmla="*/ 6922525 h 6941575"/>
              <a:gd name="connsiteX4" fmla="*/ 3067050 w 6648450"/>
              <a:gd name="connsiteY4" fmla="*/ 6103375 h 6941575"/>
              <a:gd name="connsiteX5" fmla="*/ 0 w 6648450"/>
              <a:gd name="connsiteY5" fmla="*/ 2998225 h 6941575"/>
              <a:gd name="connsiteX6" fmla="*/ 2734129 w 6648450"/>
              <a:gd name="connsiteY6" fmla="*/ 29029 h 6941575"/>
              <a:gd name="connsiteX0" fmla="*/ 2734129 w 6648450"/>
              <a:gd name="connsiteY0" fmla="*/ 14515 h 6927061"/>
              <a:gd name="connsiteX1" fmla="*/ 6648450 w 6648450"/>
              <a:gd name="connsiteY1" fmla="*/ 0 h 6927061"/>
              <a:gd name="connsiteX2" fmla="*/ 6629400 w 6648450"/>
              <a:gd name="connsiteY2" fmla="*/ 6927061 h 6927061"/>
              <a:gd name="connsiteX3" fmla="*/ 2343150 w 6648450"/>
              <a:gd name="connsiteY3" fmla="*/ 6908011 h 6927061"/>
              <a:gd name="connsiteX4" fmla="*/ 3067050 w 6648450"/>
              <a:gd name="connsiteY4" fmla="*/ 6088861 h 6927061"/>
              <a:gd name="connsiteX5" fmla="*/ 0 w 6648450"/>
              <a:gd name="connsiteY5" fmla="*/ 2983711 h 6927061"/>
              <a:gd name="connsiteX6" fmla="*/ 2734129 w 6648450"/>
              <a:gd name="connsiteY6" fmla="*/ 14515 h 6927061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87457"/>
              <a:gd name="connsiteY0" fmla="*/ 14515 h 6912547"/>
              <a:gd name="connsiteX1" fmla="*/ 6648450 w 6687457"/>
              <a:gd name="connsiteY1" fmla="*/ 0 h 6912547"/>
              <a:gd name="connsiteX2" fmla="*/ 6687457 w 6687457"/>
              <a:gd name="connsiteY2" fmla="*/ 90654 h 6912547"/>
              <a:gd name="connsiteX3" fmla="*/ 6614885 w 6687457"/>
              <a:gd name="connsiteY3" fmla="*/ 6912547 h 6912547"/>
              <a:gd name="connsiteX4" fmla="*/ 2343150 w 6687457"/>
              <a:gd name="connsiteY4" fmla="*/ 6908011 h 6912547"/>
              <a:gd name="connsiteX5" fmla="*/ 3067050 w 6687457"/>
              <a:gd name="connsiteY5" fmla="*/ 6088861 h 6912547"/>
              <a:gd name="connsiteX6" fmla="*/ 0 w 6687457"/>
              <a:gd name="connsiteY6" fmla="*/ 2983711 h 6912547"/>
              <a:gd name="connsiteX7" fmla="*/ 2734129 w 6687457"/>
              <a:gd name="connsiteY7" fmla="*/ 14515 h 6912547"/>
              <a:gd name="connsiteX0" fmla="*/ 2734129 w 6658429"/>
              <a:gd name="connsiteY0" fmla="*/ 14515 h 6912547"/>
              <a:gd name="connsiteX1" fmla="*/ 6648450 w 6658429"/>
              <a:gd name="connsiteY1" fmla="*/ 0 h 6912547"/>
              <a:gd name="connsiteX2" fmla="*/ 6658429 w 6658429"/>
              <a:gd name="connsiteY2" fmla="*/ 76140 h 6912547"/>
              <a:gd name="connsiteX3" fmla="*/ 6614885 w 6658429"/>
              <a:gd name="connsiteY3" fmla="*/ 6912547 h 6912547"/>
              <a:gd name="connsiteX4" fmla="*/ 2343150 w 6658429"/>
              <a:gd name="connsiteY4" fmla="*/ 6908011 h 6912547"/>
              <a:gd name="connsiteX5" fmla="*/ 3067050 w 6658429"/>
              <a:gd name="connsiteY5" fmla="*/ 6088861 h 6912547"/>
              <a:gd name="connsiteX6" fmla="*/ 0 w 6658429"/>
              <a:gd name="connsiteY6" fmla="*/ 2983711 h 6912547"/>
              <a:gd name="connsiteX7" fmla="*/ 2734129 w 6658429"/>
              <a:gd name="connsiteY7" fmla="*/ 14515 h 6912547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14515 h 6927061"/>
              <a:gd name="connsiteX1" fmla="*/ 6648450 w 6648450"/>
              <a:gd name="connsiteY1" fmla="*/ 0 h 6927061"/>
              <a:gd name="connsiteX2" fmla="*/ 6643913 w 6648450"/>
              <a:gd name="connsiteY2" fmla="*/ 6927061 h 6927061"/>
              <a:gd name="connsiteX3" fmla="*/ 2343150 w 6648450"/>
              <a:gd name="connsiteY3" fmla="*/ 6908011 h 6927061"/>
              <a:gd name="connsiteX4" fmla="*/ 3067050 w 6648450"/>
              <a:gd name="connsiteY4" fmla="*/ 6088861 h 6927061"/>
              <a:gd name="connsiteX5" fmla="*/ 0 w 6648450"/>
              <a:gd name="connsiteY5" fmla="*/ 2983711 h 6927061"/>
              <a:gd name="connsiteX6" fmla="*/ 2734129 w 6648450"/>
              <a:gd name="connsiteY6" fmla="*/ 14515 h 6927061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43913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0 h 6927060"/>
              <a:gd name="connsiteX1" fmla="*/ 6648450 w 6648450"/>
              <a:gd name="connsiteY1" fmla="*/ 14513 h 6927060"/>
              <a:gd name="connsiteX2" fmla="*/ 6643913 w 6648450"/>
              <a:gd name="connsiteY2" fmla="*/ 6927060 h 6927060"/>
              <a:gd name="connsiteX3" fmla="*/ 2343150 w 6648450"/>
              <a:gd name="connsiteY3" fmla="*/ 6922524 h 6927060"/>
              <a:gd name="connsiteX4" fmla="*/ 3067050 w 6648450"/>
              <a:gd name="connsiteY4" fmla="*/ 6103374 h 6927060"/>
              <a:gd name="connsiteX5" fmla="*/ 0 w 6648450"/>
              <a:gd name="connsiteY5" fmla="*/ 2998224 h 6927060"/>
              <a:gd name="connsiteX6" fmla="*/ 2734129 w 6648450"/>
              <a:gd name="connsiteY6" fmla="*/ 0 h 6927060"/>
              <a:gd name="connsiteX0" fmla="*/ 2719615 w 6648450"/>
              <a:gd name="connsiteY0" fmla="*/ 1 h 6912547"/>
              <a:gd name="connsiteX1" fmla="*/ 6648450 w 6648450"/>
              <a:gd name="connsiteY1" fmla="*/ 0 h 6912547"/>
              <a:gd name="connsiteX2" fmla="*/ 6643913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19615 w 6648450"/>
              <a:gd name="connsiteY6" fmla="*/ 1 h 691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8450" h="6912547">
                <a:moveTo>
                  <a:pt x="2719615" y="1"/>
                </a:moveTo>
                <a:lnTo>
                  <a:pt x="6648450" y="0"/>
                </a:lnTo>
                <a:cubicBezTo>
                  <a:pt x="6646938" y="2309020"/>
                  <a:pt x="6645425" y="4603527"/>
                  <a:pt x="6643913" y="6912547"/>
                </a:cubicBezTo>
                <a:lnTo>
                  <a:pt x="2343150" y="6908011"/>
                </a:lnTo>
                <a:lnTo>
                  <a:pt x="3067050" y="6088861"/>
                </a:lnTo>
                <a:lnTo>
                  <a:pt x="0" y="2983711"/>
                </a:lnTo>
                <a:lnTo>
                  <a:pt x="2719615" y="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6F3026-D7E0-4402-ADCD-6EAFD6B37D8C}"/>
              </a:ext>
            </a:extLst>
          </p:cNvPr>
          <p:cNvSpPr/>
          <p:nvPr/>
        </p:nvSpPr>
        <p:spPr>
          <a:xfrm flipH="1">
            <a:off x="-9526" y="1"/>
            <a:ext cx="3739754" cy="5184410"/>
          </a:xfrm>
          <a:custGeom>
            <a:avLst/>
            <a:gdLst>
              <a:gd name="connsiteX0" fmla="*/ 0 w 8077200"/>
              <a:gd name="connsiteY0" fmla="*/ 0 h 7126632"/>
              <a:gd name="connsiteX1" fmla="*/ 8077200 w 8077200"/>
              <a:gd name="connsiteY1" fmla="*/ 0 h 7126632"/>
              <a:gd name="connsiteX2" fmla="*/ 8077200 w 8077200"/>
              <a:gd name="connsiteY2" fmla="*/ 7126632 h 7126632"/>
              <a:gd name="connsiteX3" fmla="*/ 0 w 8077200"/>
              <a:gd name="connsiteY3" fmla="*/ 7126632 h 7126632"/>
              <a:gd name="connsiteX4" fmla="*/ 0 w 8077200"/>
              <a:gd name="connsiteY4" fmla="*/ 0 h 7126632"/>
              <a:gd name="connsiteX0" fmla="*/ 4210050 w 8077200"/>
              <a:gd name="connsiteY0" fmla="*/ 19050 h 7126632"/>
              <a:gd name="connsiteX1" fmla="*/ 8077200 w 8077200"/>
              <a:gd name="connsiteY1" fmla="*/ 0 h 7126632"/>
              <a:gd name="connsiteX2" fmla="*/ 8077200 w 8077200"/>
              <a:gd name="connsiteY2" fmla="*/ 7126632 h 7126632"/>
              <a:gd name="connsiteX3" fmla="*/ 0 w 8077200"/>
              <a:gd name="connsiteY3" fmla="*/ 7126632 h 7126632"/>
              <a:gd name="connsiteX4" fmla="*/ 4210050 w 8077200"/>
              <a:gd name="connsiteY4" fmla="*/ 19050 h 7126632"/>
              <a:gd name="connsiteX0" fmla="*/ 2705100 w 6572250"/>
              <a:gd name="connsiteY0" fmla="*/ 19050 h 7126632"/>
              <a:gd name="connsiteX1" fmla="*/ 6572250 w 6572250"/>
              <a:gd name="connsiteY1" fmla="*/ 0 h 7126632"/>
              <a:gd name="connsiteX2" fmla="*/ 6572250 w 6572250"/>
              <a:gd name="connsiteY2" fmla="*/ 7126632 h 7126632"/>
              <a:gd name="connsiteX3" fmla="*/ 0 w 6572250"/>
              <a:gd name="connsiteY3" fmla="*/ 2935632 h 7126632"/>
              <a:gd name="connsiteX4" fmla="*/ 2705100 w 6572250"/>
              <a:gd name="connsiteY4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0 w 6610350"/>
              <a:gd name="connsiteY3" fmla="*/ 2954682 h 7126632"/>
              <a:gd name="connsiteX4" fmla="*/ 2743200 w 6610350"/>
              <a:gd name="connsiteY4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3314700 w 6610350"/>
              <a:gd name="connsiteY3" fmla="*/ 5088282 h 7126632"/>
              <a:gd name="connsiteX4" fmla="*/ 0 w 6610350"/>
              <a:gd name="connsiteY4" fmla="*/ 2954682 h 7126632"/>
              <a:gd name="connsiteX5" fmla="*/ 2743200 w 6610350"/>
              <a:gd name="connsiteY5" fmla="*/ 19050 h 7126632"/>
              <a:gd name="connsiteX0" fmla="*/ 2743200 w 6610350"/>
              <a:gd name="connsiteY0" fmla="*/ 19050 h 7126632"/>
              <a:gd name="connsiteX1" fmla="*/ 6610350 w 6610350"/>
              <a:gd name="connsiteY1" fmla="*/ 0 h 7126632"/>
              <a:gd name="connsiteX2" fmla="*/ 6610350 w 6610350"/>
              <a:gd name="connsiteY2" fmla="*/ 7126632 h 7126632"/>
              <a:gd name="connsiteX3" fmla="*/ 3067050 w 6610350"/>
              <a:gd name="connsiteY3" fmla="*/ 6097932 h 7126632"/>
              <a:gd name="connsiteX4" fmla="*/ 0 w 6610350"/>
              <a:gd name="connsiteY4" fmla="*/ 2954682 h 7126632"/>
              <a:gd name="connsiteX5" fmla="*/ 2743200 w 6610350"/>
              <a:gd name="connsiteY5" fmla="*/ 19050 h 71266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3067050 w 6610350"/>
              <a:gd name="connsiteY3" fmla="*/ 6097932 h 6936132"/>
              <a:gd name="connsiteX4" fmla="*/ 0 w 6610350"/>
              <a:gd name="connsiteY4" fmla="*/ 2954682 h 6936132"/>
              <a:gd name="connsiteX5" fmla="*/ 2743200 w 6610350"/>
              <a:gd name="connsiteY5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4114800 w 6610350"/>
              <a:gd name="connsiteY3" fmla="*/ 6326532 h 6936132"/>
              <a:gd name="connsiteX4" fmla="*/ 3067050 w 6610350"/>
              <a:gd name="connsiteY4" fmla="*/ 60979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2305050 w 6610350"/>
              <a:gd name="connsiteY3" fmla="*/ 6878982 h 6936132"/>
              <a:gd name="connsiteX4" fmla="*/ 3067050 w 6610350"/>
              <a:gd name="connsiteY4" fmla="*/ 60979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36132"/>
              <a:gd name="connsiteX1" fmla="*/ 6610350 w 6610350"/>
              <a:gd name="connsiteY1" fmla="*/ 0 h 6936132"/>
              <a:gd name="connsiteX2" fmla="*/ 6591300 w 6610350"/>
              <a:gd name="connsiteY2" fmla="*/ 6936132 h 6936132"/>
              <a:gd name="connsiteX3" fmla="*/ 2305050 w 6610350"/>
              <a:gd name="connsiteY3" fmla="*/ 6878982 h 6936132"/>
              <a:gd name="connsiteX4" fmla="*/ 3067050 w 6610350"/>
              <a:gd name="connsiteY4" fmla="*/ 6059832 h 6936132"/>
              <a:gd name="connsiteX5" fmla="*/ 0 w 6610350"/>
              <a:gd name="connsiteY5" fmla="*/ 2954682 h 6936132"/>
              <a:gd name="connsiteX6" fmla="*/ 2743200 w 6610350"/>
              <a:gd name="connsiteY6" fmla="*/ 19050 h 6936132"/>
              <a:gd name="connsiteX0" fmla="*/ 2743200 w 6610350"/>
              <a:gd name="connsiteY0" fmla="*/ 19050 h 6917082"/>
              <a:gd name="connsiteX1" fmla="*/ 6610350 w 6610350"/>
              <a:gd name="connsiteY1" fmla="*/ 0 h 6917082"/>
              <a:gd name="connsiteX2" fmla="*/ 6591300 w 6610350"/>
              <a:gd name="connsiteY2" fmla="*/ 6917082 h 6917082"/>
              <a:gd name="connsiteX3" fmla="*/ 2305050 w 6610350"/>
              <a:gd name="connsiteY3" fmla="*/ 6878982 h 6917082"/>
              <a:gd name="connsiteX4" fmla="*/ 3067050 w 6610350"/>
              <a:gd name="connsiteY4" fmla="*/ 6059832 h 6917082"/>
              <a:gd name="connsiteX5" fmla="*/ 0 w 6610350"/>
              <a:gd name="connsiteY5" fmla="*/ 2954682 h 6917082"/>
              <a:gd name="connsiteX6" fmla="*/ 2743200 w 6610350"/>
              <a:gd name="connsiteY6" fmla="*/ 19050 h 691708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670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7432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743200 w 6610350"/>
              <a:gd name="connsiteY6" fmla="*/ 19050 h 6898032"/>
              <a:gd name="connsiteX0" fmla="*/ 2667000 w 6610350"/>
              <a:gd name="connsiteY0" fmla="*/ 19050 h 6898032"/>
              <a:gd name="connsiteX1" fmla="*/ 6610350 w 6610350"/>
              <a:gd name="connsiteY1" fmla="*/ 0 h 6898032"/>
              <a:gd name="connsiteX2" fmla="*/ 6591300 w 6610350"/>
              <a:gd name="connsiteY2" fmla="*/ 6898032 h 6898032"/>
              <a:gd name="connsiteX3" fmla="*/ 2305050 w 6610350"/>
              <a:gd name="connsiteY3" fmla="*/ 6878982 h 6898032"/>
              <a:gd name="connsiteX4" fmla="*/ 3028950 w 6610350"/>
              <a:gd name="connsiteY4" fmla="*/ 6059832 h 6898032"/>
              <a:gd name="connsiteX5" fmla="*/ 0 w 6610350"/>
              <a:gd name="connsiteY5" fmla="*/ 2954682 h 6898032"/>
              <a:gd name="connsiteX6" fmla="*/ 2667000 w 6610350"/>
              <a:gd name="connsiteY6" fmla="*/ 19050 h 6898032"/>
              <a:gd name="connsiteX0" fmla="*/ 2705100 w 6648450"/>
              <a:gd name="connsiteY0" fmla="*/ 19050 h 6898032"/>
              <a:gd name="connsiteX1" fmla="*/ 6648450 w 6648450"/>
              <a:gd name="connsiteY1" fmla="*/ 0 h 6898032"/>
              <a:gd name="connsiteX2" fmla="*/ 6629400 w 6648450"/>
              <a:gd name="connsiteY2" fmla="*/ 6898032 h 6898032"/>
              <a:gd name="connsiteX3" fmla="*/ 2343150 w 6648450"/>
              <a:gd name="connsiteY3" fmla="*/ 6878982 h 6898032"/>
              <a:gd name="connsiteX4" fmla="*/ 3067050 w 6648450"/>
              <a:gd name="connsiteY4" fmla="*/ 6059832 h 6898032"/>
              <a:gd name="connsiteX5" fmla="*/ 0 w 6648450"/>
              <a:gd name="connsiteY5" fmla="*/ 2954682 h 6898032"/>
              <a:gd name="connsiteX6" fmla="*/ 2705100 w 6648450"/>
              <a:gd name="connsiteY6" fmla="*/ 19050 h 6898032"/>
              <a:gd name="connsiteX0" fmla="*/ 2705100 w 6648450"/>
              <a:gd name="connsiteY0" fmla="*/ 0 h 6898032"/>
              <a:gd name="connsiteX1" fmla="*/ 6648450 w 6648450"/>
              <a:gd name="connsiteY1" fmla="*/ 0 h 6898032"/>
              <a:gd name="connsiteX2" fmla="*/ 6629400 w 6648450"/>
              <a:gd name="connsiteY2" fmla="*/ 6898032 h 6898032"/>
              <a:gd name="connsiteX3" fmla="*/ 2343150 w 6648450"/>
              <a:gd name="connsiteY3" fmla="*/ 6878982 h 6898032"/>
              <a:gd name="connsiteX4" fmla="*/ 3067050 w 6648450"/>
              <a:gd name="connsiteY4" fmla="*/ 6059832 h 6898032"/>
              <a:gd name="connsiteX5" fmla="*/ 0 w 6648450"/>
              <a:gd name="connsiteY5" fmla="*/ 2954682 h 6898032"/>
              <a:gd name="connsiteX6" fmla="*/ 2705100 w 6648450"/>
              <a:gd name="connsiteY6" fmla="*/ 0 h 6898032"/>
              <a:gd name="connsiteX0" fmla="*/ 2734129 w 6648450"/>
              <a:gd name="connsiteY0" fmla="*/ 0 h 6912546"/>
              <a:gd name="connsiteX1" fmla="*/ 6648450 w 6648450"/>
              <a:gd name="connsiteY1" fmla="*/ 14514 h 6912546"/>
              <a:gd name="connsiteX2" fmla="*/ 6629400 w 6648450"/>
              <a:gd name="connsiteY2" fmla="*/ 6912546 h 6912546"/>
              <a:gd name="connsiteX3" fmla="*/ 2343150 w 6648450"/>
              <a:gd name="connsiteY3" fmla="*/ 6893496 h 6912546"/>
              <a:gd name="connsiteX4" fmla="*/ 3067050 w 6648450"/>
              <a:gd name="connsiteY4" fmla="*/ 6074346 h 6912546"/>
              <a:gd name="connsiteX5" fmla="*/ 0 w 6648450"/>
              <a:gd name="connsiteY5" fmla="*/ 2969196 h 6912546"/>
              <a:gd name="connsiteX6" fmla="*/ 2734129 w 6648450"/>
              <a:gd name="connsiteY6" fmla="*/ 0 h 6912546"/>
              <a:gd name="connsiteX0" fmla="*/ 2734129 w 6662964"/>
              <a:gd name="connsiteY0" fmla="*/ 14515 h 6927061"/>
              <a:gd name="connsiteX1" fmla="*/ 6662964 w 6662964"/>
              <a:gd name="connsiteY1" fmla="*/ 0 h 6927061"/>
              <a:gd name="connsiteX2" fmla="*/ 6629400 w 6662964"/>
              <a:gd name="connsiteY2" fmla="*/ 6927061 h 6927061"/>
              <a:gd name="connsiteX3" fmla="*/ 2343150 w 6662964"/>
              <a:gd name="connsiteY3" fmla="*/ 6908011 h 6927061"/>
              <a:gd name="connsiteX4" fmla="*/ 3067050 w 6662964"/>
              <a:gd name="connsiteY4" fmla="*/ 6088861 h 6927061"/>
              <a:gd name="connsiteX5" fmla="*/ 0 w 6662964"/>
              <a:gd name="connsiteY5" fmla="*/ 2983711 h 6927061"/>
              <a:gd name="connsiteX6" fmla="*/ 2734129 w 6662964"/>
              <a:gd name="connsiteY6" fmla="*/ 14515 h 6927061"/>
              <a:gd name="connsiteX0" fmla="*/ 2734129 w 6648450"/>
              <a:gd name="connsiteY0" fmla="*/ 29029 h 6941575"/>
              <a:gd name="connsiteX1" fmla="*/ 6648450 w 6648450"/>
              <a:gd name="connsiteY1" fmla="*/ 0 h 6941575"/>
              <a:gd name="connsiteX2" fmla="*/ 6629400 w 6648450"/>
              <a:gd name="connsiteY2" fmla="*/ 6941575 h 6941575"/>
              <a:gd name="connsiteX3" fmla="*/ 2343150 w 6648450"/>
              <a:gd name="connsiteY3" fmla="*/ 6922525 h 6941575"/>
              <a:gd name="connsiteX4" fmla="*/ 3067050 w 6648450"/>
              <a:gd name="connsiteY4" fmla="*/ 6103375 h 6941575"/>
              <a:gd name="connsiteX5" fmla="*/ 0 w 6648450"/>
              <a:gd name="connsiteY5" fmla="*/ 2998225 h 6941575"/>
              <a:gd name="connsiteX6" fmla="*/ 2734129 w 6648450"/>
              <a:gd name="connsiteY6" fmla="*/ 29029 h 6941575"/>
              <a:gd name="connsiteX0" fmla="*/ 2734129 w 6648450"/>
              <a:gd name="connsiteY0" fmla="*/ 14515 h 6927061"/>
              <a:gd name="connsiteX1" fmla="*/ 6648450 w 6648450"/>
              <a:gd name="connsiteY1" fmla="*/ 0 h 6927061"/>
              <a:gd name="connsiteX2" fmla="*/ 6629400 w 6648450"/>
              <a:gd name="connsiteY2" fmla="*/ 6927061 h 6927061"/>
              <a:gd name="connsiteX3" fmla="*/ 2343150 w 6648450"/>
              <a:gd name="connsiteY3" fmla="*/ 6908011 h 6927061"/>
              <a:gd name="connsiteX4" fmla="*/ 3067050 w 6648450"/>
              <a:gd name="connsiteY4" fmla="*/ 6088861 h 6927061"/>
              <a:gd name="connsiteX5" fmla="*/ 0 w 6648450"/>
              <a:gd name="connsiteY5" fmla="*/ 2983711 h 6927061"/>
              <a:gd name="connsiteX6" fmla="*/ 2734129 w 6648450"/>
              <a:gd name="connsiteY6" fmla="*/ 14515 h 6927061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87457"/>
              <a:gd name="connsiteY0" fmla="*/ 14515 h 6912547"/>
              <a:gd name="connsiteX1" fmla="*/ 6648450 w 6687457"/>
              <a:gd name="connsiteY1" fmla="*/ 0 h 6912547"/>
              <a:gd name="connsiteX2" fmla="*/ 6687457 w 6687457"/>
              <a:gd name="connsiteY2" fmla="*/ 90654 h 6912547"/>
              <a:gd name="connsiteX3" fmla="*/ 6614885 w 6687457"/>
              <a:gd name="connsiteY3" fmla="*/ 6912547 h 6912547"/>
              <a:gd name="connsiteX4" fmla="*/ 2343150 w 6687457"/>
              <a:gd name="connsiteY4" fmla="*/ 6908011 h 6912547"/>
              <a:gd name="connsiteX5" fmla="*/ 3067050 w 6687457"/>
              <a:gd name="connsiteY5" fmla="*/ 6088861 h 6912547"/>
              <a:gd name="connsiteX6" fmla="*/ 0 w 6687457"/>
              <a:gd name="connsiteY6" fmla="*/ 2983711 h 6912547"/>
              <a:gd name="connsiteX7" fmla="*/ 2734129 w 6687457"/>
              <a:gd name="connsiteY7" fmla="*/ 14515 h 6912547"/>
              <a:gd name="connsiteX0" fmla="*/ 2734129 w 6658429"/>
              <a:gd name="connsiteY0" fmla="*/ 14515 h 6912547"/>
              <a:gd name="connsiteX1" fmla="*/ 6648450 w 6658429"/>
              <a:gd name="connsiteY1" fmla="*/ 0 h 6912547"/>
              <a:gd name="connsiteX2" fmla="*/ 6658429 w 6658429"/>
              <a:gd name="connsiteY2" fmla="*/ 76140 h 6912547"/>
              <a:gd name="connsiteX3" fmla="*/ 6614885 w 6658429"/>
              <a:gd name="connsiteY3" fmla="*/ 6912547 h 6912547"/>
              <a:gd name="connsiteX4" fmla="*/ 2343150 w 6658429"/>
              <a:gd name="connsiteY4" fmla="*/ 6908011 h 6912547"/>
              <a:gd name="connsiteX5" fmla="*/ 3067050 w 6658429"/>
              <a:gd name="connsiteY5" fmla="*/ 6088861 h 6912547"/>
              <a:gd name="connsiteX6" fmla="*/ 0 w 6658429"/>
              <a:gd name="connsiteY6" fmla="*/ 2983711 h 6912547"/>
              <a:gd name="connsiteX7" fmla="*/ 2734129 w 6658429"/>
              <a:gd name="connsiteY7" fmla="*/ 14515 h 6912547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14885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14515 h 6927061"/>
              <a:gd name="connsiteX1" fmla="*/ 6648450 w 6648450"/>
              <a:gd name="connsiteY1" fmla="*/ 0 h 6927061"/>
              <a:gd name="connsiteX2" fmla="*/ 6643913 w 6648450"/>
              <a:gd name="connsiteY2" fmla="*/ 6927061 h 6927061"/>
              <a:gd name="connsiteX3" fmla="*/ 2343150 w 6648450"/>
              <a:gd name="connsiteY3" fmla="*/ 6908011 h 6927061"/>
              <a:gd name="connsiteX4" fmla="*/ 3067050 w 6648450"/>
              <a:gd name="connsiteY4" fmla="*/ 6088861 h 6927061"/>
              <a:gd name="connsiteX5" fmla="*/ 0 w 6648450"/>
              <a:gd name="connsiteY5" fmla="*/ 2983711 h 6927061"/>
              <a:gd name="connsiteX6" fmla="*/ 2734129 w 6648450"/>
              <a:gd name="connsiteY6" fmla="*/ 14515 h 6927061"/>
              <a:gd name="connsiteX0" fmla="*/ 2734129 w 6648450"/>
              <a:gd name="connsiteY0" fmla="*/ 14515 h 6912547"/>
              <a:gd name="connsiteX1" fmla="*/ 6648450 w 6648450"/>
              <a:gd name="connsiteY1" fmla="*/ 0 h 6912547"/>
              <a:gd name="connsiteX2" fmla="*/ 6643913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34129 w 6648450"/>
              <a:gd name="connsiteY6" fmla="*/ 14515 h 6912547"/>
              <a:gd name="connsiteX0" fmla="*/ 2734129 w 6648450"/>
              <a:gd name="connsiteY0" fmla="*/ 0 h 6927060"/>
              <a:gd name="connsiteX1" fmla="*/ 6648450 w 6648450"/>
              <a:gd name="connsiteY1" fmla="*/ 14513 h 6927060"/>
              <a:gd name="connsiteX2" fmla="*/ 6643913 w 6648450"/>
              <a:gd name="connsiteY2" fmla="*/ 6927060 h 6927060"/>
              <a:gd name="connsiteX3" fmla="*/ 2343150 w 6648450"/>
              <a:gd name="connsiteY3" fmla="*/ 6922524 h 6927060"/>
              <a:gd name="connsiteX4" fmla="*/ 3067050 w 6648450"/>
              <a:gd name="connsiteY4" fmla="*/ 6103374 h 6927060"/>
              <a:gd name="connsiteX5" fmla="*/ 0 w 6648450"/>
              <a:gd name="connsiteY5" fmla="*/ 2998224 h 6927060"/>
              <a:gd name="connsiteX6" fmla="*/ 2734129 w 6648450"/>
              <a:gd name="connsiteY6" fmla="*/ 0 h 6927060"/>
              <a:gd name="connsiteX0" fmla="*/ 2719615 w 6648450"/>
              <a:gd name="connsiteY0" fmla="*/ 1 h 6912547"/>
              <a:gd name="connsiteX1" fmla="*/ 6648450 w 6648450"/>
              <a:gd name="connsiteY1" fmla="*/ 0 h 6912547"/>
              <a:gd name="connsiteX2" fmla="*/ 6643913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88861 h 6912547"/>
              <a:gd name="connsiteX5" fmla="*/ 0 w 6648450"/>
              <a:gd name="connsiteY5" fmla="*/ 2983711 h 6912547"/>
              <a:gd name="connsiteX6" fmla="*/ 2719615 w 6648450"/>
              <a:gd name="connsiteY6" fmla="*/ 1 h 6912547"/>
              <a:gd name="connsiteX0" fmla="*/ 2719615 w 6648450"/>
              <a:gd name="connsiteY0" fmla="*/ 1 h 6912547"/>
              <a:gd name="connsiteX1" fmla="*/ 6648450 w 6648450"/>
              <a:gd name="connsiteY1" fmla="*/ 0 h 6912547"/>
              <a:gd name="connsiteX2" fmla="*/ 6643913 w 6648450"/>
              <a:gd name="connsiteY2" fmla="*/ 6912547 h 6912547"/>
              <a:gd name="connsiteX3" fmla="*/ 2343150 w 6648450"/>
              <a:gd name="connsiteY3" fmla="*/ 6908011 h 6912547"/>
              <a:gd name="connsiteX4" fmla="*/ 3067050 w 6648450"/>
              <a:gd name="connsiteY4" fmla="*/ 6058381 h 6912547"/>
              <a:gd name="connsiteX5" fmla="*/ 0 w 6648450"/>
              <a:gd name="connsiteY5" fmla="*/ 2983711 h 6912547"/>
              <a:gd name="connsiteX6" fmla="*/ 2719615 w 6648450"/>
              <a:gd name="connsiteY6" fmla="*/ 1 h 691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8450" h="6912547">
                <a:moveTo>
                  <a:pt x="2719615" y="1"/>
                </a:moveTo>
                <a:lnTo>
                  <a:pt x="6648450" y="0"/>
                </a:lnTo>
                <a:cubicBezTo>
                  <a:pt x="6646938" y="2309020"/>
                  <a:pt x="6645425" y="4603527"/>
                  <a:pt x="6643913" y="6912547"/>
                </a:cubicBezTo>
                <a:lnTo>
                  <a:pt x="2343150" y="6908011"/>
                </a:lnTo>
                <a:lnTo>
                  <a:pt x="3067050" y="6058381"/>
                </a:lnTo>
                <a:lnTo>
                  <a:pt x="0" y="2983711"/>
                </a:lnTo>
                <a:lnTo>
                  <a:pt x="2719615" y="1"/>
                </a:lnTo>
                <a:close/>
              </a:path>
            </a:pathLst>
          </a:custGeom>
          <a:solidFill>
            <a:srgbClr val="2C2C2C">
              <a:alpha val="5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kern="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5262C-1105-4D66-BBA0-8CAD52E710A8}"/>
              </a:ext>
            </a:extLst>
          </p:cNvPr>
          <p:cNvSpPr/>
          <p:nvPr/>
        </p:nvSpPr>
        <p:spPr>
          <a:xfrm>
            <a:off x="4984819" y="4794399"/>
            <a:ext cx="6094412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825" dirty="0">
                <a:solidFill>
                  <a:schemeClr val="tx1">
                    <a:lumMod val="75000"/>
                  </a:schemeClr>
                </a:solidFill>
                <a:cs typeface="Arial" panose="020B0604020202020204" pitchFamily="34" charset="0"/>
              </a:rPr>
              <a:t>© 2019  YASH Technologies | www.yash.com | Confidential</a:t>
            </a:r>
            <a:endParaRPr lang="en-IN" sz="825" dirty="0">
              <a:solidFill>
                <a:schemeClr val="tx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4450EF-E9A3-4EAC-9732-FD5A1B08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013" y="3006961"/>
            <a:ext cx="5412581" cy="792122"/>
          </a:xfrm>
        </p:spPr>
        <p:txBody>
          <a:bodyPr anchor="t">
            <a:normAutofit fontScale="90000"/>
          </a:bodyPr>
          <a:lstStyle/>
          <a:p>
            <a:r>
              <a:rPr lang="en-US" sz="3300" dirty="0">
                <a:solidFill>
                  <a:srgbClr val="FFFF00"/>
                </a:solidFill>
                <a:latin typeface="+mn-lt"/>
              </a:rPr>
              <a:t>Coursera Integration Project Kickoff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42E1177-9B77-4575-A254-1A8C5521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4674" y="3955187"/>
            <a:ext cx="5343692" cy="5270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Date: Feb 13, 2019</a:t>
            </a:r>
          </a:p>
          <a:p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68B91-80C9-4CD7-9F84-4640839447C1}"/>
              </a:ext>
            </a:extLst>
          </p:cNvPr>
          <p:cNvGrpSpPr/>
          <p:nvPr/>
        </p:nvGrpSpPr>
        <p:grpSpPr>
          <a:xfrm flipH="1">
            <a:off x="2002141" y="-12031"/>
            <a:ext cx="2218135" cy="5199289"/>
            <a:chOff x="4819650" y="-29030"/>
            <a:chExt cx="3943350" cy="691605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F95FB-0035-4ADC-AE4A-9C41E61FA4F9}"/>
                </a:ext>
              </a:extLst>
            </p:cNvPr>
            <p:cNvSpPr/>
            <p:nvPr/>
          </p:nvSpPr>
          <p:spPr>
            <a:xfrm>
              <a:off x="4819651" y="-29030"/>
              <a:ext cx="3642261" cy="2981779"/>
            </a:xfrm>
            <a:custGeom>
              <a:avLst/>
              <a:gdLst>
                <a:gd name="connsiteX0" fmla="*/ 0 w 5772150"/>
                <a:gd name="connsiteY0" fmla="*/ 0 h 3200400"/>
                <a:gd name="connsiteX1" fmla="*/ 5772150 w 5772150"/>
                <a:gd name="connsiteY1" fmla="*/ 0 h 3200400"/>
                <a:gd name="connsiteX2" fmla="*/ 5772150 w 5772150"/>
                <a:gd name="connsiteY2" fmla="*/ 3200400 h 3200400"/>
                <a:gd name="connsiteX3" fmla="*/ 0 w 5772150"/>
                <a:gd name="connsiteY3" fmla="*/ 3200400 h 3200400"/>
                <a:gd name="connsiteX4" fmla="*/ 0 w 5772150"/>
                <a:gd name="connsiteY4" fmla="*/ 0 h 3200400"/>
                <a:gd name="connsiteX0" fmla="*/ 0 w 5772150"/>
                <a:gd name="connsiteY0" fmla="*/ 0 h 3200400"/>
                <a:gd name="connsiteX1" fmla="*/ 5772150 w 5772150"/>
                <a:gd name="connsiteY1" fmla="*/ 0 h 3200400"/>
                <a:gd name="connsiteX2" fmla="*/ 4381500 w 5772150"/>
                <a:gd name="connsiteY2" fmla="*/ 228600 h 3200400"/>
                <a:gd name="connsiteX3" fmla="*/ 0 w 5772150"/>
                <a:gd name="connsiteY3" fmla="*/ 3200400 h 3200400"/>
                <a:gd name="connsiteX4" fmla="*/ 0 w 5772150"/>
                <a:gd name="connsiteY4" fmla="*/ 0 h 3200400"/>
                <a:gd name="connsiteX0" fmla="*/ 0 w 4381500"/>
                <a:gd name="connsiteY0" fmla="*/ 0 h 3200400"/>
                <a:gd name="connsiteX1" fmla="*/ 3390900 w 4381500"/>
                <a:gd name="connsiteY1" fmla="*/ 171450 h 3200400"/>
                <a:gd name="connsiteX2" fmla="*/ 4381500 w 4381500"/>
                <a:gd name="connsiteY2" fmla="*/ 228600 h 3200400"/>
                <a:gd name="connsiteX3" fmla="*/ 0 w 4381500"/>
                <a:gd name="connsiteY3" fmla="*/ 3200400 h 3200400"/>
                <a:gd name="connsiteX4" fmla="*/ 0 w 4381500"/>
                <a:gd name="connsiteY4" fmla="*/ 0 h 3200400"/>
                <a:gd name="connsiteX0" fmla="*/ 0 w 4381500"/>
                <a:gd name="connsiteY0" fmla="*/ 0 h 3200400"/>
                <a:gd name="connsiteX1" fmla="*/ 3390900 w 4381500"/>
                <a:gd name="connsiteY1" fmla="*/ 171450 h 3200400"/>
                <a:gd name="connsiteX2" fmla="*/ 4381500 w 4381500"/>
                <a:gd name="connsiteY2" fmla="*/ 171450 h 3200400"/>
                <a:gd name="connsiteX3" fmla="*/ 0 w 4381500"/>
                <a:gd name="connsiteY3" fmla="*/ 3200400 h 3200400"/>
                <a:gd name="connsiteX4" fmla="*/ 0 w 4381500"/>
                <a:gd name="connsiteY4" fmla="*/ 0 h 3200400"/>
                <a:gd name="connsiteX0" fmla="*/ 0 w 4381500"/>
                <a:gd name="connsiteY0" fmla="*/ 0 h 3200400"/>
                <a:gd name="connsiteX1" fmla="*/ 3390900 w 4381500"/>
                <a:gd name="connsiteY1" fmla="*/ 171450 h 3200400"/>
                <a:gd name="connsiteX2" fmla="*/ 4381500 w 4381500"/>
                <a:gd name="connsiteY2" fmla="*/ 171450 h 3200400"/>
                <a:gd name="connsiteX3" fmla="*/ 1600200 w 4381500"/>
                <a:gd name="connsiteY3" fmla="*/ 3200400 h 3200400"/>
                <a:gd name="connsiteX4" fmla="*/ 0 w 4381500"/>
                <a:gd name="connsiteY4" fmla="*/ 0 h 3200400"/>
                <a:gd name="connsiteX0" fmla="*/ 0 w 3676650"/>
                <a:gd name="connsiteY0" fmla="*/ 2990850 h 3028950"/>
                <a:gd name="connsiteX1" fmla="*/ 2686050 w 3676650"/>
                <a:gd name="connsiteY1" fmla="*/ 0 h 3028950"/>
                <a:gd name="connsiteX2" fmla="*/ 3676650 w 3676650"/>
                <a:gd name="connsiteY2" fmla="*/ 0 h 3028950"/>
                <a:gd name="connsiteX3" fmla="*/ 895350 w 3676650"/>
                <a:gd name="connsiteY3" fmla="*/ 3028950 h 3028950"/>
                <a:gd name="connsiteX4" fmla="*/ 0 w 3676650"/>
                <a:gd name="connsiteY4" fmla="*/ 2990850 h 3028950"/>
                <a:gd name="connsiteX0" fmla="*/ 0 w 3676650"/>
                <a:gd name="connsiteY0" fmla="*/ 2990850 h 2990850"/>
                <a:gd name="connsiteX1" fmla="*/ 2686050 w 3676650"/>
                <a:gd name="connsiteY1" fmla="*/ 0 h 2990850"/>
                <a:gd name="connsiteX2" fmla="*/ 3676650 w 3676650"/>
                <a:gd name="connsiteY2" fmla="*/ 0 h 2990850"/>
                <a:gd name="connsiteX3" fmla="*/ 971550 w 3676650"/>
                <a:gd name="connsiteY3" fmla="*/ 2952750 h 2990850"/>
                <a:gd name="connsiteX4" fmla="*/ 0 w 3676650"/>
                <a:gd name="connsiteY4" fmla="*/ 2990850 h 2990850"/>
                <a:gd name="connsiteX0" fmla="*/ 0 w 3638550"/>
                <a:gd name="connsiteY0" fmla="*/ 2933700 h 2952750"/>
                <a:gd name="connsiteX1" fmla="*/ 2647950 w 3638550"/>
                <a:gd name="connsiteY1" fmla="*/ 0 h 2952750"/>
                <a:gd name="connsiteX2" fmla="*/ 3638550 w 3638550"/>
                <a:gd name="connsiteY2" fmla="*/ 0 h 2952750"/>
                <a:gd name="connsiteX3" fmla="*/ 933450 w 3638550"/>
                <a:gd name="connsiteY3" fmla="*/ 2952750 h 2952750"/>
                <a:gd name="connsiteX4" fmla="*/ 0 w 3638550"/>
                <a:gd name="connsiteY4" fmla="*/ 2933700 h 2952750"/>
                <a:gd name="connsiteX0" fmla="*/ 0 w 3638550"/>
                <a:gd name="connsiteY0" fmla="*/ 2952750 h 2971800"/>
                <a:gd name="connsiteX1" fmla="*/ 2762250 w 3638550"/>
                <a:gd name="connsiteY1" fmla="*/ 0 h 2971800"/>
                <a:gd name="connsiteX2" fmla="*/ 3638550 w 3638550"/>
                <a:gd name="connsiteY2" fmla="*/ 19050 h 2971800"/>
                <a:gd name="connsiteX3" fmla="*/ 933450 w 3638550"/>
                <a:gd name="connsiteY3" fmla="*/ 2971800 h 2971800"/>
                <a:gd name="connsiteX4" fmla="*/ 0 w 3638550"/>
                <a:gd name="connsiteY4" fmla="*/ 2952750 h 2971800"/>
                <a:gd name="connsiteX0" fmla="*/ 0 w 3665846"/>
                <a:gd name="connsiteY0" fmla="*/ 2952750 h 2971800"/>
                <a:gd name="connsiteX1" fmla="*/ 2762250 w 3665846"/>
                <a:gd name="connsiteY1" fmla="*/ 0 h 2971800"/>
                <a:gd name="connsiteX2" fmla="*/ 3665846 w 3665846"/>
                <a:gd name="connsiteY2" fmla="*/ 19050 h 2971800"/>
                <a:gd name="connsiteX3" fmla="*/ 933450 w 3665846"/>
                <a:gd name="connsiteY3" fmla="*/ 2971800 h 2971800"/>
                <a:gd name="connsiteX4" fmla="*/ 0 w 3665846"/>
                <a:gd name="connsiteY4" fmla="*/ 2952750 h 2971800"/>
                <a:gd name="connsiteX0" fmla="*/ 0 w 3665846"/>
                <a:gd name="connsiteY0" fmla="*/ 2952750 h 2952750"/>
                <a:gd name="connsiteX1" fmla="*/ 2762250 w 3665846"/>
                <a:gd name="connsiteY1" fmla="*/ 0 h 2952750"/>
                <a:gd name="connsiteX2" fmla="*/ 3665846 w 3665846"/>
                <a:gd name="connsiteY2" fmla="*/ 19050 h 2952750"/>
                <a:gd name="connsiteX3" fmla="*/ 933450 w 3665846"/>
                <a:gd name="connsiteY3" fmla="*/ 2944505 h 2952750"/>
                <a:gd name="connsiteX4" fmla="*/ 0 w 3665846"/>
                <a:gd name="connsiteY4" fmla="*/ 2952750 h 2952750"/>
                <a:gd name="connsiteX0" fmla="*/ 0 w 3665846"/>
                <a:gd name="connsiteY0" fmla="*/ 2952750 h 2982605"/>
                <a:gd name="connsiteX1" fmla="*/ 2762250 w 3665846"/>
                <a:gd name="connsiteY1" fmla="*/ 0 h 2982605"/>
                <a:gd name="connsiteX2" fmla="*/ 3665846 w 3665846"/>
                <a:gd name="connsiteY2" fmla="*/ 19050 h 2982605"/>
                <a:gd name="connsiteX3" fmla="*/ 914400 w 3665846"/>
                <a:gd name="connsiteY3" fmla="*/ 2982605 h 2982605"/>
                <a:gd name="connsiteX4" fmla="*/ 0 w 3665846"/>
                <a:gd name="connsiteY4" fmla="*/ 2952750 h 2982605"/>
                <a:gd name="connsiteX0" fmla="*/ 0 w 3627746"/>
                <a:gd name="connsiteY0" fmla="*/ 2952750 h 2982605"/>
                <a:gd name="connsiteX1" fmla="*/ 2724150 w 3627746"/>
                <a:gd name="connsiteY1" fmla="*/ 0 h 2982605"/>
                <a:gd name="connsiteX2" fmla="*/ 3627746 w 3627746"/>
                <a:gd name="connsiteY2" fmla="*/ 19050 h 2982605"/>
                <a:gd name="connsiteX3" fmla="*/ 876300 w 3627746"/>
                <a:gd name="connsiteY3" fmla="*/ 2982605 h 2982605"/>
                <a:gd name="connsiteX4" fmla="*/ 0 w 3627746"/>
                <a:gd name="connsiteY4" fmla="*/ 2952750 h 2982605"/>
                <a:gd name="connsiteX0" fmla="*/ 0 w 3627746"/>
                <a:gd name="connsiteY0" fmla="*/ 2971800 h 2982605"/>
                <a:gd name="connsiteX1" fmla="*/ 2724150 w 3627746"/>
                <a:gd name="connsiteY1" fmla="*/ 0 h 2982605"/>
                <a:gd name="connsiteX2" fmla="*/ 3627746 w 3627746"/>
                <a:gd name="connsiteY2" fmla="*/ 19050 h 2982605"/>
                <a:gd name="connsiteX3" fmla="*/ 876300 w 3627746"/>
                <a:gd name="connsiteY3" fmla="*/ 2982605 h 2982605"/>
                <a:gd name="connsiteX4" fmla="*/ 0 w 3627746"/>
                <a:gd name="connsiteY4" fmla="*/ 2971800 h 2982605"/>
                <a:gd name="connsiteX0" fmla="*/ 0 w 3627746"/>
                <a:gd name="connsiteY0" fmla="*/ 2971800 h 2973080"/>
                <a:gd name="connsiteX1" fmla="*/ 2724150 w 3627746"/>
                <a:gd name="connsiteY1" fmla="*/ 0 h 2973080"/>
                <a:gd name="connsiteX2" fmla="*/ 3627746 w 3627746"/>
                <a:gd name="connsiteY2" fmla="*/ 19050 h 2973080"/>
                <a:gd name="connsiteX3" fmla="*/ 879475 w 3627746"/>
                <a:gd name="connsiteY3" fmla="*/ 2973080 h 2973080"/>
                <a:gd name="connsiteX4" fmla="*/ 0 w 3627746"/>
                <a:gd name="connsiteY4" fmla="*/ 2971800 h 2973080"/>
                <a:gd name="connsiteX0" fmla="*/ 0 w 3627746"/>
                <a:gd name="connsiteY0" fmla="*/ 2971800 h 2971800"/>
                <a:gd name="connsiteX1" fmla="*/ 2724150 w 3627746"/>
                <a:gd name="connsiteY1" fmla="*/ 0 h 2971800"/>
                <a:gd name="connsiteX2" fmla="*/ 3627746 w 3627746"/>
                <a:gd name="connsiteY2" fmla="*/ 19050 h 2971800"/>
                <a:gd name="connsiteX3" fmla="*/ 898525 w 3627746"/>
                <a:gd name="connsiteY3" fmla="*/ 2966730 h 2971800"/>
                <a:gd name="connsiteX4" fmla="*/ 0 w 3627746"/>
                <a:gd name="connsiteY4" fmla="*/ 2971800 h 2971800"/>
                <a:gd name="connsiteX0" fmla="*/ 0 w 3627746"/>
                <a:gd name="connsiteY0" fmla="*/ 2971800 h 2971800"/>
                <a:gd name="connsiteX1" fmla="*/ 2724150 w 3627746"/>
                <a:gd name="connsiteY1" fmla="*/ 0 h 2971800"/>
                <a:gd name="connsiteX2" fmla="*/ 3627746 w 3627746"/>
                <a:gd name="connsiteY2" fmla="*/ 19050 h 2971800"/>
                <a:gd name="connsiteX3" fmla="*/ 903288 w 3627746"/>
                <a:gd name="connsiteY3" fmla="*/ 2964348 h 2971800"/>
                <a:gd name="connsiteX4" fmla="*/ 0 w 3627746"/>
                <a:gd name="connsiteY4" fmla="*/ 2971800 h 2971800"/>
                <a:gd name="connsiteX0" fmla="*/ 0 w 3627746"/>
                <a:gd name="connsiteY0" fmla="*/ 2971800 h 2971800"/>
                <a:gd name="connsiteX1" fmla="*/ 2724150 w 3627746"/>
                <a:gd name="connsiteY1" fmla="*/ 0 h 2971800"/>
                <a:gd name="connsiteX2" fmla="*/ 3627746 w 3627746"/>
                <a:gd name="connsiteY2" fmla="*/ 19050 h 2971800"/>
                <a:gd name="connsiteX3" fmla="*/ 908050 w 3627746"/>
                <a:gd name="connsiteY3" fmla="*/ 2969111 h 2971800"/>
                <a:gd name="connsiteX4" fmla="*/ 0 w 3627746"/>
                <a:gd name="connsiteY4" fmla="*/ 2971800 h 2971800"/>
                <a:gd name="connsiteX0" fmla="*/ 0 w 3627746"/>
                <a:gd name="connsiteY0" fmla="*/ 2981779 h 2981779"/>
                <a:gd name="connsiteX1" fmla="*/ 2724150 w 3627746"/>
                <a:gd name="connsiteY1" fmla="*/ 9979 h 2981779"/>
                <a:gd name="connsiteX2" fmla="*/ 3627746 w 3627746"/>
                <a:gd name="connsiteY2" fmla="*/ 0 h 2981779"/>
                <a:gd name="connsiteX3" fmla="*/ 908050 w 3627746"/>
                <a:gd name="connsiteY3" fmla="*/ 2979090 h 2981779"/>
                <a:gd name="connsiteX4" fmla="*/ 0 w 3627746"/>
                <a:gd name="connsiteY4" fmla="*/ 2981779 h 2981779"/>
                <a:gd name="connsiteX0" fmla="*/ 0 w 3642261"/>
                <a:gd name="connsiteY0" fmla="*/ 2981779 h 2981779"/>
                <a:gd name="connsiteX1" fmla="*/ 2724150 w 3642261"/>
                <a:gd name="connsiteY1" fmla="*/ 9979 h 2981779"/>
                <a:gd name="connsiteX2" fmla="*/ 3642261 w 3642261"/>
                <a:gd name="connsiteY2" fmla="*/ 0 h 2981779"/>
                <a:gd name="connsiteX3" fmla="*/ 908050 w 3642261"/>
                <a:gd name="connsiteY3" fmla="*/ 2979090 h 2981779"/>
                <a:gd name="connsiteX4" fmla="*/ 0 w 3642261"/>
                <a:gd name="connsiteY4" fmla="*/ 2981779 h 29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261" h="2981779">
                  <a:moveTo>
                    <a:pt x="0" y="2981779"/>
                  </a:moveTo>
                  <a:lnTo>
                    <a:pt x="2724150" y="9979"/>
                  </a:lnTo>
                  <a:lnTo>
                    <a:pt x="3642261" y="0"/>
                  </a:lnTo>
                  <a:lnTo>
                    <a:pt x="908050" y="2979090"/>
                  </a:lnTo>
                  <a:lnTo>
                    <a:pt x="0" y="2981779"/>
                  </a:lnTo>
                  <a:close/>
                </a:path>
              </a:pathLst>
            </a:custGeom>
            <a:solidFill>
              <a:srgbClr val="1D56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D10DD58-C04A-4841-B764-6865AB3C8CFA}"/>
                </a:ext>
              </a:extLst>
            </p:cNvPr>
            <p:cNvSpPr/>
            <p:nvPr/>
          </p:nvSpPr>
          <p:spPr>
            <a:xfrm>
              <a:off x="4819650" y="2947987"/>
              <a:ext cx="3943350" cy="3939042"/>
            </a:xfrm>
            <a:custGeom>
              <a:avLst/>
              <a:gdLst>
                <a:gd name="connsiteX0" fmla="*/ 0 w 5295900"/>
                <a:gd name="connsiteY0" fmla="*/ 0 h 6076950"/>
                <a:gd name="connsiteX1" fmla="*/ 5295900 w 5295900"/>
                <a:gd name="connsiteY1" fmla="*/ 0 h 6076950"/>
                <a:gd name="connsiteX2" fmla="*/ 5295900 w 5295900"/>
                <a:gd name="connsiteY2" fmla="*/ 6076950 h 6076950"/>
                <a:gd name="connsiteX3" fmla="*/ 0 w 5295900"/>
                <a:gd name="connsiteY3" fmla="*/ 6076950 h 6076950"/>
                <a:gd name="connsiteX4" fmla="*/ 0 w 5295900"/>
                <a:gd name="connsiteY4" fmla="*/ 0 h 6076950"/>
                <a:gd name="connsiteX0" fmla="*/ 0 w 5295900"/>
                <a:gd name="connsiteY0" fmla="*/ 0 h 6076950"/>
                <a:gd name="connsiteX1" fmla="*/ 5295900 w 5295900"/>
                <a:gd name="connsiteY1" fmla="*/ 0 h 6076950"/>
                <a:gd name="connsiteX2" fmla="*/ 5295900 w 5295900"/>
                <a:gd name="connsiteY2" fmla="*/ 6076950 h 6076950"/>
                <a:gd name="connsiteX3" fmla="*/ 2743200 w 5295900"/>
                <a:gd name="connsiteY3" fmla="*/ 4171950 h 6076950"/>
                <a:gd name="connsiteX4" fmla="*/ 0 w 5295900"/>
                <a:gd name="connsiteY4" fmla="*/ 0 h 6076950"/>
                <a:gd name="connsiteX0" fmla="*/ 0 w 5295900"/>
                <a:gd name="connsiteY0" fmla="*/ 0 h 4191000"/>
                <a:gd name="connsiteX1" fmla="*/ 5295900 w 5295900"/>
                <a:gd name="connsiteY1" fmla="*/ 0 h 4191000"/>
                <a:gd name="connsiteX2" fmla="*/ 3562350 w 5295900"/>
                <a:gd name="connsiteY2" fmla="*/ 4191000 h 4191000"/>
                <a:gd name="connsiteX3" fmla="*/ 2743200 w 5295900"/>
                <a:gd name="connsiteY3" fmla="*/ 4171950 h 4191000"/>
                <a:gd name="connsiteX4" fmla="*/ 0 w 5295900"/>
                <a:gd name="connsiteY4" fmla="*/ 0 h 4191000"/>
                <a:gd name="connsiteX0" fmla="*/ 0 w 4248150"/>
                <a:gd name="connsiteY0" fmla="*/ 0 h 4191000"/>
                <a:gd name="connsiteX1" fmla="*/ 4248150 w 4248150"/>
                <a:gd name="connsiteY1" fmla="*/ 3352800 h 4191000"/>
                <a:gd name="connsiteX2" fmla="*/ 3562350 w 4248150"/>
                <a:gd name="connsiteY2" fmla="*/ 4191000 h 4191000"/>
                <a:gd name="connsiteX3" fmla="*/ 2743200 w 4248150"/>
                <a:gd name="connsiteY3" fmla="*/ 4171950 h 4191000"/>
                <a:gd name="connsiteX4" fmla="*/ 0 w 4248150"/>
                <a:gd name="connsiteY4" fmla="*/ 0 h 4191000"/>
                <a:gd name="connsiteX0" fmla="*/ 0 w 4248150"/>
                <a:gd name="connsiteY0" fmla="*/ 0 h 4191000"/>
                <a:gd name="connsiteX1" fmla="*/ 1524000 w 4248150"/>
                <a:gd name="connsiteY1" fmla="*/ 1238250 h 4191000"/>
                <a:gd name="connsiteX2" fmla="*/ 4248150 w 4248150"/>
                <a:gd name="connsiteY2" fmla="*/ 3352800 h 4191000"/>
                <a:gd name="connsiteX3" fmla="*/ 3562350 w 4248150"/>
                <a:gd name="connsiteY3" fmla="*/ 4191000 h 4191000"/>
                <a:gd name="connsiteX4" fmla="*/ 2743200 w 4248150"/>
                <a:gd name="connsiteY4" fmla="*/ 4171950 h 4191000"/>
                <a:gd name="connsiteX5" fmla="*/ 0 w 4248150"/>
                <a:gd name="connsiteY5" fmla="*/ 0 h 4191000"/>
                <a:gd name="connsiteX0" fmla="*/ 0 w 4248150"/>
                <a:gd name="connsiteY0" fmla="*/ 0 h 4191000"/>
                <a:gd name="connsiteX1" fmla="*/ 1219200 w 4248150"/>
                <a:gd name="connsiteY1" fmla="*/ 266700 h 4191000"/>
                <a:gd name="connsiteX2" fmla="*/ 4248150 w 4248150"/>
                <a:gd name="connsiteY2" fmla="*/ 3352800 h 4191000"/>
                <a:gd name="connsiteX3" fmla="*/ 3562350 w 4248150"/>
                <a:gd name="connsiteY3" fmla="*/ 4191000 h 4191000"/>
                <a:gd name="connsiteX4" fmla="*/ 2743200 w 4248150"/>
                <a:gd name="connsiteY4" fmla="*/ 4171950 h 4191000"/>
                <a:gd name="connsiteX5" fmla="*/ 0 w 4248150"/>
                <a:gd name="connsiteY5" fmla="*/ 0 h 4191000"/>
                <a:gd name="connsiteX0" fmla="*/ 0 w 3943350"/>
                <a:gd name="connsiteY0" fmla="*/ 0 h 3924300"/>
                <a:gd name="connsiteX1" fmla="*/ 914400 w 3943350"/>
                <a:gd name="connsiteY1" fmla="*/ 0 h 3924300"/>
                <a:gd name="connsiteX2" fmla="*/ 3943350 w 3943350"/>
                <a:gd name="connsiteY2" fmla="*/ 3086100 h 3924300"/>
                <a:gd name="connsiteX3" fmla="*/ 3257550 w 3943350"/>
                <a:gd name="connsiteY3" fmla="*/ 3924300 h 3924300"/>
                <a:gd name="connsiteX4" fmla="*/ 2438400 w 3943350"/>
                <a:gd name="connsiteY4" fmla="*/ 3905250 h 3924300"/>
                <a:gd name="connsiteX5" fmla="*/ 0 w 3943350"/>
                <a:gd name="connsiteY5" fmla="*/ 0 h 3924300"/>
                <a:gd name="connsiteX0" fmla="*/ 0 w 3943350"/>
                <a:gd name="connsiteY0" fmla="*/ 0 h 3924300"/>
                <a:gd name="connsiteX1" fmla="*/ 914400 w 3943350"/>
                <a:gd name="connsiteY1" fmla="*/ 0 h 3924300"/>
                <a:gd name="connsiteX2" fmla="*/ 3943350 w 3943350"/>
                <a:gd name="connsiteY2" fmla="*/ 3086100 h 3924300"/>
                <a:gd name="connsiteX3" fmla="*/ 3257550 w 3943350"/>
                <a:gd name="connsiteY3" fmla="*/ 3924300 h 3924300"/>
                <a:gd name="connsiteX4" fmla="*/ 2438400 w 3943350"/>
                <a:gd name="connsiteY4" fmla="*/ 3905250 h 3924300"/>
                <a:gd name="connsiteX5" fmla="*/ 2152650 w 3943350"/>
                <a:gd name="connsiteY5" fmla="*/ 3390900 h 3924300"/>
                <a:gd name="connsiteX6" fmla="*/ 0 w 3943350"/>
                <a:gd name="connsiteY6" fmla="*/ 0 h 3924300"/>
                <a:gd name="connsiteX0" fmla="*/ 0 w 3943350"/>
                <a:gd name="connsiteY0" fmla="*/ 0 h 3924300"/>
                <a:gd name="connsiteX1" fmla="*/ 914400 w 3943350"/>
                <a:gd name="connsiteY1" fmla="*/ 0 h 3924300"/>
                <a:gd name="connsiteX2" fmla="*/ 3943350 w 3943350"/>
                <a:gd name="connsiteY2" fmla="*/ 3086100 h 3924300"/>
                <a:gd name="connsiteX3" fmla="*/ 3257550 w 3943350"/>
                <a:gd name="connsiteY3" fmla="*/ 3924300 h 3924300"/>
                <a:gd name="connsiteX4" fmla="*/ 2438400 w 3943350"/>
                <a:gd name="connsiteY4" fmla="*/ 3905250 h 3924300"/>
                <a:gd name="connsiteX5" fmla="*/ 3048000 w 3943350"/>
                <a:gd name="connsiteY5" fmla="*/ 3162300 h 3924300"/>
                <a:gd name="connsiteX6" fmla="*/ 0 w 3943350"/>
                <a:gd name="connsiteY6" fmla="*/ 0 h 3924300"/>
                <a:gd name="connsiteX0" fmla="*/ 0 w 3943350"/>
                <a:gd name="connsiteY0" fmla="*/ 0 h 3924300"/>
                <a:gd name="connsiteX1" fmla="*/ 914400 w 3943350"/>
                <a:gd name="connsiteY1" fmla="*/ 0 h 3924300"/>
                <a:gd name="connsiteX2" fmla="*/ 3943350 w 3943350"/>
                <a:gd name="connsiteY2" fmla="*/ 3086100 h 3924300"/>
                <a:gd name="connsiteX3" fmla="*/ 3257550 w 3943350"/>
                <a:gd name="connsiteY3" fmla="*/ 3924300 h 3924300"/>
                <a:gd name="connsiteX4" fmla="*/ 2438400 w 3943350"/>
                <a:gd name="connsiteY4" fmla="*/ 3905250 h 3924300"/>
                <a:gd name="connsiteX5" fmla="*/ 3004457 w 3943350"/>
                <a:gd name="connsiteY5" fmla="*/ 3133272 h 3924300"/>
                <a:gd name="connsiteX6" fmla="*/ 0 w 3943350"/>
                <a:gd name="connsiteY6" fmla="*/ 0 h 3924300"/>
                <a:gd name="connsiteX0" fmla="*/ 0 w 3943350"/>
                <a:gd name="connsiteY0" fmla="*/ 0 h 3924300"/>
                <a:gd name="connsiteX1" fmla="*/ 914400 w 3943350"/>
                <a:gd name="connsiteY1" fmla="*/ 0 h 3924300"/>
                <a:gd name="connsiteX2" fmla="*/ 3943350 w 3943350"/>
                <a:gd name="connsiteY2" fmla="*/ 3086100 h 3924300"/>
                <a:gd name="connsiteX3" fmla="*/ 3257550 w 3943350"/>
                <a:gd name="connsiteY3" fmla="*/ 3924300 h 3924300"/>
                <a:gd name="connsiteX4" fmla="*/ 2423886 w 3943350"/>
                <a:gd name="connsiteY4" fmla="*/ 3919764 h 3924300"/>
                <a:gd name="connsiteX5" fmla="*/ 3004457 w 3943350"/>
                <a:gd name="connsiteY5" fmla="*/ 3133272 h 3924300"/>
                <a:gd name="connsiteX6" fmla="*/ 0 w 3943350"/>
                <a:gd name="connsiteY6" fmla="*/ 0 h 3924300"/>
                <a:gd name="connsiteX0" fmla="*/ 0 w 3943350"/>
                <a:gd name="connsiteY0" fmla="*/ 0 h 3934279"/>
                <a:gd name="connsiteX1" fmla="*/ 914400 w 3943350"/>
                <a:gd name="connsiteY1" fmla="*/ 0 h 3934279"/>
                <a:gd name="connsiteX2" fmla="*/ 3943350 w 3943350"/>
                <a:gd name="connsiteY2" fmla="*/ 3086100 h 3934279"/>
                <a:gd name="connsiteX3" fmla="*/ 3257550 w 3943350"/>
                <a:gd name="connsiteY3" fmla="*/ 3924300 h 3934279"/>
                <a:gd name="connsiteX4" fmla="*/ 2394857 w 3943350"/>
                <a:gd name="connsiteY4" fmla="*/ 3934279 h 3934279"/>
                <a:gd name="connsiteX5" fmla="*/ 3004457 w 3943350"/>
                <a:gd name="connsiteY5" fmla="*/ 3133272 h 3934279"/>
                <a:gd name="connsiteX6" fmla="*/ 0 w 3943350"/>
                <a:gd name="connsiteY6" fmla="*/ 0 h 3934279"/>
                <a:gd name="connsiteX0" fmla="*/ 0 w 3943350"/>
                <a:gd name="connsiteY0" fmla="*/ 0 h 3934279"/>
                <a:gd name="connsiteX1" fmla="*/ 914400 w 3943350"/>
                <a:gd name="connsiteY1" fmla="*/ 0 h 3934279"/>
                <a:gd name="connsiteX2" fmla="*/ 3943350 w 3943350"/>
                <a:gd name="connsiteY2" fmla="*/ 3086100 h 3934279"/>
                <a:gd name="connsiteX3" fmla="*/ 3257550 w 3943350"/>
                <a:gd name="connsiteY3" fmla="*/ 3924300 h 3934279"/>
                <a:gd name="connsiteX4" fmla="*/ 2394857 w 3943350"/>
                <a:gd name="connsiteY4" fmla="*/ 3934279 h 3934279"/>
                <a:gd name="connsiteX5" fmla="*/ 2960914 w 3943350"/>
                <a:gd name="connsiteY5" fmla="*/ 3133272 h 3934279"/>
                <a:gd name="connsiteX6" fmla="*/ 0 w 3943350"/>
                <a:gd name="connsiteY6" fmla="*/ 0 h 3934279"/>
                <a:gd name="connsiteX0" fmla="*/ 0 w 3943350"/>
                <a:gd name="connsiteY0" fmla="*/ 0 h 3934279"/>
                <a:gd name="connsiteX1" fmla="*/ 914400 w 3943350"/>
                <a:gd name="connsiteY1" fmla="*/ 0 h 3934279"/>
                <a:gd name="connsiteX2" fmla="*/ 3943350 w 3943350"/>
                <a:gd name="connsiteY2" fmla="*/ 3086100 h 3934279"/>
                <a:gd name="connsiteX3" fmla="*/ 3257550 w 3943350"/>
                <a:gd name="connsiteY3" fmla="*/ 3924300 h 3934279"/>
                <a:gd name="connsiteX4" fmla="*/ 2394857 w 3943350"/>
                <a:gd name="connsiteY4" fmla="*/ 3934279 h 3934279"/>
                <a:gd name="connsiteX5" fmla="*/ 3004457 w 3943350"/>
                <a:gd name="connsiteY5" fmla="*/ 3104243 h 3934279"/>
                <a:gd name="connsiteX6" fmla="*/ 0 w 3943350"/>
                <a:gd name="connsiteY6" fmla="*/ 0 h 3934279"/>
                <a:gd name="connsiteX0" fmla="*/ 0 w 3943350"/>
                <a:gd name="connsiteY0" fmla="*/ 0 h 3934279"/>
                <a:gd name="connsiteX1" fmla="*/ 914400 w 3943350"/>
                <a:gd name="connsiteY1" fmla="*/ 0 h 3934279"/>
                <a:gd name="connsiteX2" fmla="*/ 3943350 w 3943350"/>
                <a:gd name="connsiteY2" fmla="*/ 3086100 h 3934279"/>
                <a:gd name="connsiteX3" fmla="*/ 3257550 w 3943350"/>
                <a:gd name="connsiteY3" fmla="*/ 3924300 h 3934279"/>
                <a:gd name="connsiteX4" fmla="*/ 2394857 w 3943350"/>
                <a:gd name="connsiteY4" fmla="*/ 3934279 h 3934279"/>
                <a:gd name="connsiteX5" fmla="*/ 3004457 w 3943350"/>
                <a:gd name="connsiteY5" fmla="*/ 3104243 h 3934279"/>
                <a:gd name="connsiteX6" fmla="*/ 0 w 3943350"/>
                <a:gd name="connsiteY6" fmla="*/ 0 h 3934279"/>
                <a:gd name="connsiteX0" fmla="*/ 0 w 3943350"/>
                <a:gd name="connsiteY0" fmla="*/ 2382 h 3936661"/>
                <a:gd name="connsiteX1" fmla="*/ 902494 w 3943350"/>
                <a:gd name="connsiteY1" fmla="*/ 0 h 3936661"/>
                <a:gd name="connsiteX2" fmla="*/ 3943350 w 3943350"/>
                <a:gd name="connsiteY2" fmla="*/ 3088482 h 3936661"/>
                <a:gd name="connsiteX3" fmla="*/ 3257550 w 3943350"/>
                <a:gd name="connsiteY3" fmla="*/ 3926682 h 3936661"/>
                <a:gd name="connsiteX4" fmla="*/ 2394857 w 3943350"/>
                <a:gd name="connsiteY4" fmla="*/ 3936661 h 3936661"/>
                <a:gd name="connsiteX5" fmla="*/ 3004457 w 3943350"/>
                <a:gd name="connsiteY5" fmla="*/ 3106625 h 3936661"/>
                <a:gd name="connsiteX6" fmla="*/ 0 w 3943350"/>
                <a:gd name="connsiteY6" fmla="*/ 2382 h 3936661"/>
                <a:gd name="connsiteX0" fmla="*/ 0 w 3943350"/>
                <a:gd name="connsiteY0" fmla="*/ 7145 h 3941424"/>
                <a:gd name="connsiteX1" fmla="*/ 904875 w 3943350"/>
                <a:gd name="connsiteY1" fmla="*/ 0 h 3941424"/>
                <a:gd name="connsiteX2" fmla="*/ 3943350 w 3943350"/>
                <a:gd name="connsiteY2" fmla="*/ 3093245 h 3941424"/>
                <a:gd name="connsiteX3" fmla="*/ 3257550 w 3943350"/>
                <a:gd name="connsiteY3" fmla="*/ 3931445 h 3941424"/>
                <a:gd name="connsiteX4" fmla="*/ 2394857 w 3943350"/>
                <a:gd name="connsiteY4" fmla="*/ 3941424 h 3941424"/>
                <a:gd name="connsiteX5" fmla="*/ 3004457 w 3943350"/>
                <a:gd name="connsiteY5" fmla="*/ 3111388 h 3941424"/>
                <a:gd name="connsiteX6" fmla="*/ 0 w 3943350"/>
                <a:gd name="connsiteY6" fmla="*/ 7145 h 3941424"/>
                <a:gd name="connsiteX0" fmla="*/ 0 w 3943350"/>
                <a:gd name="connsiteY0" fmla="*/ 7145 h 3941424"/>
                <a:gd name="connsiteX1" fmla="*/ 904875 w 3943350"/>
                <a:gd name="connsiteY1" fmla="*/ 0 h 3941424"/>
                <a:gd name="connsiteX2" fmla="*/ 3943350 w 3943350"/>
                <a:gd name="connsiteY2" fmla="*/ 3093245 h 3941424"/>
                <a:gd name="connsiteX3" fmla="*/ 3257550 w 3943350"/>
                <a:gd name="connsiteY3" fmla="*/ 3931445 h 3941424"/>
                <a:gd name="connsiteX4" fmla="*/ 2394857 w 3943350"/>
                <a:gd name="connsiteY4" fmla="*/ 3941424 h 3941424"/>
                <a:gd name="connsiteX5" fmla="*/ 3004457 w 3943350"/>
                <a:gd name="connsiteY5" fmla="*/ 3111388 h 3941424"/>
                <a:gd name="connsiteX6" fmla="*/ 0 w 3943350"/>
                <a:gd name="connsiteY6" fmla="*/ 7145 h 3941424"/>
                <a:gd name="connsiteX0" fmla="*/ 0 w 3943350"/>
                <a:gd name="connsiteY0" fmla="*/ 4763 h 3939042"/>
                <a:gd name="connsiteX1" fmla="*/ 907257 w 3943350"/>
                <a:gd name="connsiteY1" fmla="*/ 0 h 3939042"/>
                <a:gd name="connsiteX2" fmla="*/ 3943350 w 3943350"/>
                <a:gd name="connsiteY2" fmla="*/ 3090863 h 3939042"/>
                <a:gd name="connsiteX3" fmla="*/ 3257550 w 3943350"/>
                <a:gd name="connsiteY3" fmla="*/ 3929063 h 3939042"/>
                <a:gd name="connsiteX4" fmla="*/ 2394857 w 3943350"/>
                <a:gd name="connsiteY4" fmla="*/ 3939042 h 3939042"/>
                <a:gd name="connsiteX5" fmla="*/ 3004457 w 3943350"/>
                <a:gd name="connsiteY5" fmla="*/ 3109006 h 3939042"/>
                <a:gd name="connsiteX6" fmla="*/ 0 w 3943350"/>
                <a:gd name="connsiteY6" fmla="*/ 4763 h 3939042"/>
                <a:gd name="connsiteX0" fmla="*/ 0 w 3943350"/>
                <a:gd name="connsiteY0" fmla="*/ 4763 h 3939042"/>
                <a:gd name="connsiteX1" fmla="*/ 912019 w 3943350"/>
                <a:gd name="connsiteY1" fmla="*/ 0 h 3939042"/>
                <a:gd name="connsiteX2" fmla="*/ 3943350 w 3943350"/>
                <a:gd name="connsiteY2" fmla="*/ 3090863 h 3939042"/>
                <a:gd name="connsiteX3" fmla="*/ 3257550 w 3943350"/>
                <a:gd name="connsiteY3" fmla="*/ 3929063 h 3939042"/>
                <a:gd name="connsiteX4" fmla="*/ 2394857 w 3943350"/>
                <a:gd name="connsiteY4" fmla="*/ 3939042 h 3939042"/>
                <a:gd name="connsiteX5" fmla="*/ 3004457 w 3943350"/>
                <a:gd name="connsiteY5" fmla="*/ 3109006 h 3939042"/>
                <a:gd name="connsiteX6" fmla="*/ 0 w 3943350"/>
                <a:gd name="connsiteY6" fmla="*/ 4763 h 3939042"/>
                <a:gd name="connsiteX0" fmla="*/ 0 w 3943350"/>
                <a:gd name="connsiteY0" fmla="*/ 4763 h 3939042"/>
                <a:gd name="connsiteX1" fmla="*/ 912019 w 3943350"/>
                <a:gd name="connsiteY1" fmla="*/ 0 h 3939042"/>
                <a:gd name="connsiteX2" fmla="*/ 3943350 w 3943350"/>
                <a:gd name="connsiteY2" fmla="*/ 3090863 h 3939042"/>
                <a:gd name="connsiteX3" fmla="*/ 3257550 w 3943350"/>
                <a:gd name="connsiteY3" fmla="*/ 3929063 h 3939042"/>
                <a:gd name="connsiteX4" fmla="*/ 2394857 w 3943350"/>
                <a:gd name="connsiteY4" fmla="*/ 3939042 h 3939042"/>
                <a:gd name="connsiteX5" fmla="*/ 3004457 w 3943350"/>
                <a:gd name="connsiteY5" fmla="*/ 3109006 h 3939042"/>
                <a:gd name="connsiteX6" fmla="*/ 0 w 3943350"/>
                <a:gd name="connsiteY6" fmla="*/ 4763 h 39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3350" h="3939042">
                  <a:moveTo>
                    <a:pt x="0" y="4763"/>
                  </a:moveTo>
                  <a:lnTo>
                    <a:pt x="912019" y="0"/>
                  </a:lnTo>
                  <a:lnTo>
                    <a:pt x="3943350" y="3090863"/>
                  </a:lnTo>
                  <a:lnTo>
                    <a:pt x="3257550" y="3929063"/>
                  </a:lnTo>
                  <a:lnTo>
                    <a:pt x="2394857" y="3939042"/>
                  </a:lnTo>
                  <a:lnTo>
                    <a:pt x="3004457" y="3109006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004D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7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8BAAB-E96D-4C37-ADF1-F6ECF2D9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77081"/>
          </a:xfrm>
        </p:spPr>
        <p:txBody>
          <a:bodyPr/>
          <a:lstStyle/>
          <a:p>
            <a:r>
              <a:rPr lang="en-US" dirty="0"/>
              <a:t>Status Reports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35F1AB-1E06-460C-927B-1908368FD514}"/>
              </a:ext>
            </a:extLst>
          </p:cNvPr>
          <p:cNvGrpSpPr/>
          <p:nvPr/>
        </p:nvGrpSpPr>
        <p:grpSpPr>
          <a:xfrm>
            <a:off x="25470" y="1454817"/>
            <a:ext cx="6354111" cy="292542"/>
            <a:chOff x="2289543" y="2082159"/>
            <a:chExt cx="7612920" cy="3861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EEF7E7-8FCB-4A9A-97C3-BC29799D3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607" y="2082159"/>
              <a:ext cx="1856" cy="386191"/>
            </a:xfrm>
            <a:prstGeom prst="line">
              <a:avLst/>
            </a:prstGeom>
            <a:noFill/>
            <a:ln w="25400" cap="flat" cmpd="sng" algn="ctr">
              <a:solidFill>
                <a:srgbClr val="A6A6A6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5D3424-59D3-4864-A314-B410E936C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543" y="2082159"/>
              <a:ext cx="1856" cy="386191"/>
            </a:xfrm>
            <a:prstGeom prst="line">
              <a:avLst/>
            </a:prstGeom>
            <a:noFill/>
            <a:ln w="25400" cap="flat" cmpd="sng" algn="ctr">
              <a:solidFill>
                <a:srgbClr val="A6A6A6"/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DA3DC9-CD54-49CD-8A2F-CE54CF396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564" y="2082159"/>
              <a:ext cx="1856" cy="386191"/>
            </a:xfrm>
            <a:prstGeom prst="line">
              <a:avLst/>
            </a:prstGeom>
            <a:noFill/>
            <a:ln w="25400" cap="flat" cmpd="sng" algn="ctr">
              <a:solidFill>
                <a:srgbClr val="A6A6A6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116A43-115D-430F-9883-9979BC8DA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585" y="2082159"/>
              <a:ext cx="1856" cy="386191"/>
            </a:xfrm>
            <a:prstGeom prst="line">
              <a:avLst/>
            </a:prstGeom>
            <a:noFill/>
            <a:ln w="25400" cap="flat" cmpd="sng" algn="ctr">
              <a:solidFill>
                <a:srgbClr val="A6A6A6"/>
              </a:solidFill>
              <a:prstDash val="solid"/>
              <a:miter lim="800000"/>
            </a:ln>
            <a:effectLst/>
          </p:spPr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63E753-1C23-4239-B076-922511CB9E6F}"/>
              </a:ext>
            </a:extLst>
          </p:cNvPr>
          <p:cNvCxnSpPr>
            <a:cxnSpLocks/>
          </p:cNvCxnSpPr>
          <p:nvPr/>
        </p:nvCxnSpPr>
        <p:spPr>
          <a:xfrm>
            <a:off x="765313" y="1119664"/>
            <a:ext cx="7017026" cy="0"/>
          </a:xfrm>
          <a:prstGeom prst="line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DCDDE0-843D-4968-9395-FA157DA4E970}"/>
              </a:ext>
            </a:extLst>
          </p:cNvPr>
          <p:cNvGrpSpPr/>
          <p:nvPr/>
        </p:nvGrpSpPr>
        <p:grpSpPr>
          <a:xfrm>
            <a:off x="1760738" y="759913"/>
            <a:ext cx="766053" cy="765853"/>
            <a:chOff x="4368585" y="1420820"/>
            <a:chExt cx="917815" cy="91781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0A7462-073C-4483-B151-FBDEB9A4396E}"/>
                </a:ext>
              </a:extLst>
            </p:cNvPr>
            <p:cNvSpPr/>
            <p:nvPr/>
          </p:nvSpPr>
          <p:spPr>
            <a:xfrm flipV="1">
              <a:off x="4368585" y="1420820"/>
              <a:ext cx="917815" cy="917815"/>
            </a:xfrm>
            <a:prstGeom prst="ellipse">
              <a:avLst/>
            </a:prstGeom>
            <a:solidFill>
              <a:srgbClr val="464C5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91">
                <a:defRPr/>
              </a:pPr>
              <a:endParaRPr lang="en-IN" sz="1200" kern="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63A44DF-D153-41E5-88D9-A7EE10AC1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1336" y="1608950"/>
              <a:ext cx="432312" cy="541554"/>
            </a:xfrm>
            <a:custGeom>
              <a:avLst/>
              <a:gdLst>
                <a:gd name="T0" fmla="*/ 2189 w 2599"/>
                <a:gd name="T1" fmla="*/ 1127 h 3267"/>
                <a:gd name="T2" fmla="*/ 2078 w 2599"/>
                <a:gd name="T3" fmla="*/ 1293 h 3267"/>
                <a:gd name="T4" fmla="*/ 1911 w 2599"/>
                <a:gd name="T5" fmla="*/ 1183 h 3267"/>
                <a:gd name="T6" fmla="*/ 2021 w 2599"/>
                <a:gd name="T7" fmla="*/ 1018 h 3267"/>
                <a:gd name="T8" fmla="*/ 1770 w 2599"/>
                <a:gd name="T9" fmla="*/ 1004 h 3267"/>
                <a:gd name="T10" fmla="*/ 1721 w 2599"/>
                <a:gd name="T11" fmla="*/ 1355 h 3267"/>
                <a:gd name="T12" fmla="*/ 2172 w 2599"/>
                <a:gd name="T13" fmla="*/ 1448 h 3267"/>
                <a:gd name="T14" fmla="*/ 2426 w 2599"/>
                <a:gd name="T15" fmla="*/ 1066 h 3267"/>
                <a:gd name="T16" fmla="*/ 2139 w 2599"/>
                <a:gd name="T17" fmla="*/ 851 h 3267"/>
                <a:gd name="T18" fmla="*/ 1163 w 2599"/>
                <a:gd name="T19" fmla="*/ 817 h 3267"/>
                <a:gd name="T20" fmla="*/ 1205 w 2599"/>
                <a:gd name="T21" fmla="*/ 1088 h 3267"/>
                <a:gd name="T22" fmla="*/ 958 w 2599"/>
                <a:gd name="T23" fmla="*/ 1211 h 3267"/>
                <a:gd name="T24" fmla="*/ 765 w 2599"/>
                <a:gd name="T25" fmla="*/ 1019 h 3267"/>
                <a:gd name="T26" fmla="*/ 889 w 2599"/>
                <a:gd name="T27" fmla="*/ 774 h 3267"/>
                <a:gd name="T28" fmla="*/ 749 w 2599"/>
                <a:gd name="T29" fmla="*/ 547 h 3267"/>
                <a:gd name="T30" fmla="*/ 397 w 2599"/>
                <a:gd name="T31" fmla="*/ 1114 h 3267"/>
                <a:gd name="T32" fmla="*/ 785 w 2599"/>
                <a:gd name="T33" fmla="*/ 1435 h 3267"/>
                <a:gd name="T34" fmla="*/ 1245 w 2599"/>
                <a:gd name="T35" fmla="*/ 1416 h 3267"/>
                <a:gd name="T36" fmla="*/ 1596 w 2599"/>
                <a:gd name="T37" fmla="*/ 848 h 3267"/>
                <a:gd name="T38" fmla="*/ 1208 w 2599"/>
                <a:gd name="T39" fmla="*/ 528 h 3267"/>
                <a:gd name="T40" fmla="*/ 1506 w 2599"/>
                <a:gd name="T41" fmla="*/ 13 h 3267"/>
                <a:gd name="T42" fmla="*/ 1976 w 2599"/>
                <a:gd name="T43" fmla="*/ 147 h 3267"/>
                <a:gd name="T44" fmla="*/ 2260 w 2599"/>
                <a:gd name="T45" fmla="*/ 367 h 3267"/>
                <a:gd name="T46" fmla="*/ 2544 w 2599"/>
                <a:gd name="T47" fmla="*/ 811 h 3267"/>
                <a:gd name="T48" fmla="*/ 2598 w 2599"/>
                <a:gd name="T49" fmla="*/ 1131 h 3267"/>
                <a:gd name="T50" fmla="*/ 2574 w 2599"/>
                <a:gd name="T51" fmla="*/ 1290 h 3267"/>
                <a:gd name="T52" fmla="*/ 2440 w 2599"/>
                <a:gd name="T53" fmla="*/ 1574 h 3267"/>
                <a:gd name="T54" fmla="*/ 2299 w 2599"/>
                <a:gd name="T55" fmla="*/ 1786 h 3267"/>
                <a:gd name="T56" fmla="*/ 2160 w 2599"/>
                <a:gd name="T57" fmla="*/ 2039 h 3267"/>
                <a:gd name="T58" fmla="*/ 2128 w 2599"/>
                <a:gd name="T59" fmla="*/ 2356 h 3267"/>
                <a:gd name="T60" fmla="*/ 2049 w 2599"/>
                <a:gd name="T61" fmla="*/ 2470 h 3267"/>
                <a:gd name="T62" fmla="*/ 1681 w 2599"/>
                <a:gd name="T63" fmla="*/ 2716 h 3267"/>
                <a:gd name="T64" fmla="*/ 1406 w 2599"/>
                <a:gd name="T65" fmla="*/ 3029 h 3267"/>
                <a:gd name="T66" fmla="*/ 1260 w 2599"/>
                <a:gd name="T67" fmla="*/ 3245 h 3267"/>
                <a:gd name="T68" fmla="*/ 1209 w 2599"/>
                <a:gd name="T69" fmla="*/ 3158 h 3267"/>
                <a:gd name="T70" fmla="*/ 1089 w 2599"/>
                <a:gd name="T71" fmla="*/ 2902 h 3267"/>
                <a:gd name="T72" fmla="*/ 997 w 2599"/>
                <a:gd name="T73" fmla="*/ 2723 h 3267"/>
                <a:gd name="T74" fmla="*/ 825 w 2599"/>
                <a:gd name="T75" fmla="*/ 2629 h 3267"/>
                <a:gd name="T76" fmla="*/ 586 w 2599"/>
                <a:gd name="T77" fmla="*/ 2647 h 3267"/>
                <a:gd name="T78" fmla="*/ 351 w 2599"/>
                <a:gd name="T79" fmla="*/ 2623 h 3267"/>
                <a:gd name="T80" fmla="*/ 290 w 2599"/>
                <a:gd name="T81" fmla="*/ 2574 h 3267"/>
                <a:gd name="T82" fmla="*/ 281 w 2599"/>
                <a:gd name="T83" fmla="*/ 2432 h 3267"/>
                <a:gd name="T84" fmla="*/ 271 w 2599"/>
                <a:gd name="T85" fmla="*/ 2316 h 3267"/>
                <a:gd name="T86" fmla="*/ 214 w 2599"/>
                <a:gd name="T87" fmla="*/ 2197 h 3267"/>
                <a:gd name="T88" fmla="*/ 233 w 2599"/>
                <a:gd name="T89" fmla="*/ 2142 h 3267"/>
                <a:gd name="T90" fmla="*/ 168 w 2599"/>
                <a:gd name="T91" fmla="*/ 2091 h 3267"/>
                <a:gd name="T92" fmla="*/ 160 w 2599"/>
                <a:gd name="T93" fmla="*/ 1903 h 3267"/>
                <a:gd name="T94" fmla="*/ 83 w 2599"/>
                <a:gd name="T95" fmla="*/ 1876 h 3267"/>
                <a:gd name="T96" fmla="*/ 1 w 2599"/>
                <a:gd name="T97" fmla="*/ 1801 h 3267"/>
                <a:gd name="T98" fmla="*/ 26 w 2599"/>
                <a:gd name="T99" fmla="*/ 1707 h 3267"/>
                <a:gd name="T100" fmla="*/ 125 w 2599"/>
                <a:gd name="T101" fmla="*/ 1511 h 3267"/>
                <a:gd name="T102" fmla="*/ 189 w 2599"/>
                <a:gd name="T103" fmla="*/ 1375 h 3267"/>
                <a:gd name="T104" fmla="*/ 150 w 2599"/>
                <a:gd name="T105" fmla="*/ 1185 h 3267"/>
                <a:gd name="T106" fmla="*/ 128 w 2599"/>
                <a:gd name="T107" fmla="*/ 849 h 3267"/>
                <a:gd name="T108" fmla="*/ 287 w 2599"/>
                <a:gd name="T109" fmla="*/ 459 h 3267"/>
                <a:gd name="T110" fmla="*/ 662 w 2599"/>
                <a:gd name="T111" fmla="*/ 135 h 3267"/>
                <a:gd name="T112" fmla="*/ 1113 w 2599"/>
                <a:gd name="T113" fmla="*/ 6 h 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9" h="3267">
                  <a:moveTo>
                    <a:pt x="2050" y="1015"/>
                  </a:moveTo>
                  <a:lnTo>
                    <a:pt x="2078" y="1018"/>
                  </a:lnTo>
                  <a:lnTo>
                    <a:pt x="2105" y="1026"/>
                  </a:lnTo>
                  <a:lnTo>
                    <a:pt x="2129" y="1039"/>
                  </a:lnTo>
                  <a:lnTo>
                    <a:pt x="2150" y="1056"/>
                  </a:lnTo>
                  <a:lnTo>
                    <a:pt x="2168" y="1077"/>
                  </a:lnTo>
                  <a:lnTo>
                    <a:pt x="2180" y="1101"/>
                  </a:lnTo>
                  <a:lnTo>
                    <a:pt x="2189" y="1127"/>
                  </a:lnTo>
                  <a:lnTo>
                    <a:pt x="2192" y="1155"/>
                  </a:lnTo>
                  <a:lnTo>
                    <a:pt x="2189" y="1183"/>
                  </a:lnTo>
                  <a:lnTo>
                    <a:pt x="2180" y="1210"/>
                  </a:lnTo>
                  <a:lnTo>
                    <a:pt x="2168" y="1234"/>
                  </a:lnTo>
                  <a:lnTo>
                    <a:pt x="2150" y="1254"/>
                  </a:lnTo>
                  <a:lnTo>
                    <a:pt x="2129" y="1272"/>
                  </a:lnTo>
                  <a:lnTo>
                    <a:pt x="2105" y="1284"/>
                  </a:lnTo>
                  <a:lnTo>
                    <a:pt x="2078" y="1293"/>
                  </a:lnTo>
                  <a:lnTo>
                    <a:pt x="2050" y="1296"/>
                  </a:lnTo>
                  <a:lnTo>
                    <a:pt x="2021" y="1293"/>
                  </a:lnTo>
                  <a:lnTo>
                    <a:pt x="1994" y="1284"/>
                  </a:lnTo>
                  <a:lnTo>
                    <a:pt x="1971" y="1272"/>
                  </a:lnTo>
                  <a:lnTo>
                    <a:pt x="1950" y="1254"/>
                  </a:lnTo>
                  <a:lnTo>
                    <a:pt x="1932" y="1234"/>
                  </a:lnTo>
                  <a:lnTo>
                    <a:pt x="1919" y="1210"/>
                  </a:lnTo>
                  <a:lnTo>
                    <a:pt x="1911" y="1183"/>
                  </a:lnTo>
                  <a:lnTo>
                    <a:pt x="1908" y="1155"/>
                  </a:lnTo>
                  <a:lnTo>
                    <a:pt x="1911" y="1127"/>
                  </a:lnTo>
                  <a:lnTo>
                    <a:pt x="1919" y="1101"/>
                  </a:lnTo>
                  <a:lnTo>
                    <a:pt x="1932" y="1077"/>
                  </a:lnTo>
                  <a:lnTo>
                    <a:pt x="1950" y="1056"/>
                  </a:lnTo>
                  <a:lnTo>
                    <a:pt x="1971" y="1039"/>
                  </a:lnTo>
                  <a:lnTo>
                    <a:pt x="1994" y="1026"/>
                  </a:lnTo>
                  <a:lnTo>
                    <a:pt x="2021" y="1018"/>
                  </a:lnTo>
                  <a:lnTo>
                    <a:pt x="2050" y="1015"/>
                  </a:lnTo>
                  <a:close/>
                  <a:moveTo>
                    <a:pt x="1960" y="783"/>
                  </a:moveTo>
                  <a:lnTo>
                    <a:pt x="1960" y="851"/>
                  </a:lnTo>
                  <a:lnTo>
                    <a:pt x="1928" y="863"/>
                  </a:lnTo>
                  <a:lnTo>
                    <a:pt x="1896" y="877"/>
                  </a:lnTo>
                  <a:lnTo>
                    <a:pt x="1848" y="829"/>
                  </a:lnTo>
                  <a:lnTo>
                    <a:pt x="1721" y="956"/>
                  </a:lnTo>
                  <a:lnTo>
                    <a:pt x="1770" y="1004"/>
                  </a:lnTo>
                  <a:lnTo>
                    <a:pt x="1754" y="1034"/>
                  </a:lnTo>
                  <a:lnTo>
                    <a:pt x="1742" y="1066"/>
                  </a:lnTo>
                  <a:lnTo>
                    <a:pt x="1674" y="1066"/>
                  </a:lnTo>
                  <a:lnTo>
                    <a:pt x="1674" y="1244"/>
                  </a:lnTo>
                  <a:lnTo>
                    <a:pt x="1742" y="1244"/>
                  </a:lnTo>
                  <a:lnTo>
                    <a:pt x="1754" y="1277"/>
                  </a:lnTo>
                  <a:lnTo>
                    <a:pt x="1770" y="1307"/>
                  </a:lnTo>
                  <a:lnTo>
                    <a:pt x="1721" y="1355"/>
                  </a:lnTo>
                  <a:lnTo>
                    <a:pt x="1848" y="1481"/>
                  </a:lnTo>
                  <a:lnTo>
                    <a:pt x="1896" y="1433"/>
                  </a:lnTo>
                  <a:lnTo>
                    <a:pt x="1928" y="1448"/>
                  </a:lnTo>
                  <a:lnTo>
                    <a:pt x="1960" y="1460"/>
                  </a:lnTo>
                  <a:lnTo>
                    <a:pt x="1960" y="1528"/>
                  </a:lnTo>
                  <a:lnTo>
                    <a:pt x="2139" y="1528"/>
                  </a:lnTo>
                  <a:lnTo>
                    <a:pt x="2139" y="1460"/>
                  </a:lnTo>
                  <a:lnTo>
                    <a:pt x="2172" y="1448"/>
                  </a:lnTo>
                  <a:lnTo>
                    <a:pt x="2202" y="1433"/>
                  </a:lnTo>
                  <a:lnTo>
                    <a:pt x="2252" y="1481"/>
                  </a:lnTo>
                  <a:lnTo>
                    <a:pt x="2378" y="1355"/>
                  </a:lnTo>
                  <a:lnTo>
                    <a:pt x="2330" y="1307"/>
                  </a:lnTo>
                  <a:lnTo>
                    <a:pt x="2344" y="1277"/>
                  </a:lnTo>
                  <a:lnTo>
                    <a:pt x="2356" y="1244"/>
                  </a:lnTo>
                  <a:lnTo>
                    <a:pt x="2426" y="1244"/>
                  </a:lnTo>
                  <a:lnTo>
                    <a:pt x="2426" y="1066"/>
                  </a:lnTo>
                  <a:lnTo>
                    <a:pt x="2356" y="1066"/>
                  </a:lnTo>
                  <a:lnTo>
                    <a:pt x="2344" y="1034"/>
                  </a:lnTo>
                  <a:lnTo>
                    <a:pt x="2330" y="1004"/>
                  </a:lnTo>
                  <a:lnTo>
                    <a:pt x="2378" y="956"/>
                  </a:lnTo>
                  <a:lnTo>
                    <a:pt x="2252" y="829"/>
                  </a:lnTo>
                  <a:lnTo>
                    <a:pt x="2202" y="877"/>
                  </a:lnTo>
                  <a:lnTo>
                    <a:pt x="2172" y="863"/>
                  </a:lnTo>
                  <a:lnTo>
                    <a:pt x="2139" y="851"/>
                  </a:lnTo>
                  <a:lnTo>
                    <a:pt x="2139" y="783"/>
                  </a:lnTo>
                  <a:lnTo>
                    <a:pt x="1960" y="783"/>
                  </a:lnTo>
                  <a:close/>
                  <a:moveTo>
                    <a:pt x="996" y="748"/>
                  </a:moveTo>
                  <a:lnTo>
                    <a:pt x="1034" y="751"/>
                  </a:lnTo>
                  <a:lnTo>
                    <a:pt x="1071" y="761"/>
                  </a:lnTo>
                  <a:lnTo>
                    <a:pt x="1105" y="774"/>
                  </a:lnTo>
                  <a:lnTo>
                    <a:pt x="1135" y="793"/>
                  </a:lnTo>
                  <a:lnTo>
                    <a:pt x="1163" y="817"/>
                  </a:lnTo>
                  <a:lnTo>
                    <a:pt x="1186" y="844"/>
                  </a:lnTo>
                  <a:lnTo>
                    <a:pt x="1205" y="874"/>
                  </a:lnTo>
                  <a:lnTo>
                    <a:pt x="1219" y="908"/>
                  </a:lnTo>
                  <a:lnTo>
                    <a:pt x="1228" y="943"/>
                  </a:lnTo>
                  <a:lnTo>
                    <a:pt x="1231" y="981"/>
                  </a:lnTo>
                  <a:lnTo>
                    <a:pt x="1228" y="1019"/>
                  </a:lnTo>
                  <a:lnTo>
                    <a:pt x="1219" y="1055"/>
                  </a:lnTo>
                  <a:lnTo>
                    <a:pt x="1205" y="1088"/>
                  </a:lnTo>
                  <a:lnTo>
                    <a:pt x="1186" y="1118"/>
                  </a:lnTo>
                  <a:lnTo>
                    <a:pt x="1163" y="1146"/>
                  </a:lnTo>
                  <a:lnTo>
                    <a:pt x="1135" y="1170"/>
                  </a:lnTo>
                  <a:lnTo>
                    <a:pt x="1105" y="1188"/>
                  </a:lnTo>
                  <a:lnTo>
                    <a:pt x="1071" y="1202"/>
                  </a:lnTo>
                  <a:lnTo>
                    <a:pt x="1034" y="1211"/>
                  </a:lnTo>
                  <a:lnTo>
                    <a:pt x="996" y="1214"/>
                  </a:lnTo>
                  <a:lnTo>
                    <a:pt x="958" y="1211"/>
                  </a:lnTo>
                  <a:lnTo>
                    <a:pt x="923" y="1202"/>
                  </a:lnTo>
                  <a:lnTo>
                    <a:pt x="889" y="1188"/>
                  </a:lnTo>
                  <a:lnTo>
                    <a:pt x="857" y="1170"/>
                  </a:lnTo>
                  <a:lnTo>
                    <a:pt x="830" y="1146"/>
                  </a:lnTo>
                  <a:lnTo>
                    <a:pt x="807" y="1118"/>
                  </a:lnTo>
                  <a:lnTo>
                    <a:pt x="788" y="1088"/>
                  </a:lnTo>
                  <a:lnTo>
                    <a:pt x="773" y="1055"/>
                  </a:lnTo>
                  <a:lnTo>
                    <a:pt x="765" y="1019"/>
                  </a:lnTo>
                  <a:lnTo>
                    <a:pt x="762" y="981"/>
                  </a:lnTo>
                  <a:lnTo>
                    <a:pt x="765" y="943"/>
                  </a:lnTo>
                  <a:lnTo>
                    <a:pt x="773" y="908"/>
                  </a:lnTo>
                  <a:lnTo>
                    <a:pt x="788" y="874"/>
                  </a:lnTo>
                  <a:lnTo>
                    <a:pt x="807" y="844"/>
                  </a:lnTo>
                  <a:lnTo>
                    <a:pt x="830" y="817"/>
                  </a:lnTo>
                  <a:lnTo>
                    <a:pt x="857" y="793"/>
                  </a:lnTo>
                  <a:lnTo>
                    <a:pt x="889" y="774"/>
                  </a:lnTo>
                  <a:lnTo>
                    <a:pt x="923" y="761"/>
                  </a:lnTo>
                  <a:lnTo>
                    <a:pt x="958" y="751"/>
                  </a:lnTo>
                  <a:lnTo>
                    <a:pt x="996" y="748"/>
                  </a:lnTo>
                  <a:close/>
                  <a:moveTo>
                    <a:pt x="862" y="387"/>
                  </a:moveTo>
                  <a:lnTo>
                    <a:pt x="862" y="501"/>
                  </a:lnTo>
                  <a:lnTo>
                    <a:pt x="823" y="513"/>
                  </a:lnTo>
                  <a:lnTo>
                    <a:pt x="785" y="528"/>
                  </a:lnTo>
                  <a:lnTo>
                    <a:pt x="749" y="547"/>
                  </a:lnTo>
                  <a:lnTo>
                    <a:pt x="668" y="466"/>
                  </a:lnTo>
                  <a:lnTo>
                    <a:pt x="477" y="655"/>
                  </a:lnTo>
                  <a:lnTo>
                    <a:pt x="558" y="735"/>
                  </a:lnTo>
                  <a:lnTo>
                    <a:pt x="539" y="771"/>
                  </a:lnTo>
                  <a:lnTo>
                    <a:pt x="525" y="809"/>
                  </a:lnTo>
                  <a:lnTo>
                    <a:pt x="511" y="848"/>
                  </a:lnTo>
                  <a:lnTo>
                    <a:pt x="397" y="848"/>
                  </a:lnTo>
                  <a:lnTo>
                    <a:pt x="397" y="1114"/>
                  </a:lnTo>
                  <a:lnTo>
                    <a:pt x="511" y="1114"/>
                  </a:lnTo>
                  <a:lnTo>
                    <a:pt x="525" y="1154"/>
                  </a:lnTo>
                  <a:lnTo>
                    <a:pt x="539" y="1192"/>
                  </a:lnTo>
                  <a:lnTo>
                    <a:pt x="558" y="1227"/>
                  </a:lnTo>
                  <a:lnTo>
                    <a:pt x="477" y="1307"/>
                  </a:lnTo>
                  <a:lnTo>
                    <a:pt x="668" y="1496"/>
                  </a:lnTo>
                  <a:lnTo>
                    <a:pt x="749" y="1416"/>
                  </a:lnTo>
                  <a:lnTo>
                    <a:pt x="785" y="1435"/>
                  </a:lnTo>
                  <a:lnTo>
                    <a:pt x="823" y="1449"/>
                  </a:lnTo>
                  <a:lnTo>
                    <a:pt x="862" y="1463"/>
                  </a:lnTo>
                  <a:lnTo>
                    <a:pt x="862" y="1576"/>
                  </a:lnTo>
                  <a:lnTo>
                    <a:pt x="1131" y="1576"/>
                  </a:lnTo>
                  <a:lnTo>
                    <a:pt x="1131" y="1463"/>
                  </a:lnTo>
                  <a:lnTo>
                    <a:pt x="1170" y="1449"/>
                  </a:lnTo>
                  <a:lnTo>
                    <a:pt x="1208" y="1434"/>
                  </a:lnTo>
                  <a:lnTo>
                    <a:pt x="1245" y="1416"/>
                  </a:lnTo>
                  <a:lnTo>
                    <a:pt x="1326" y="1496"/>
                  </a:lnTo>
                  <a:lnTo>
                    <a:pt x="1515" y="1307"/>
                  </a:lnTo>
                  <a:lnTo>
                    <a:pt x="1435" y="1227"/>
                  </a:lnTo>
                  <a:lnTo>
                    <a:pt x="1453" y="1192"/>
                  </a:lnTo>
                  <a:lnTo>
                    <a:pt x="1469" y="1154"/>
                  </a:lnTo>
                  <a:lnTo>
                    <a:pt x="1481" y="1114"/>
                  </a:lnTo>
                  <a:lnTo>
                    <a:pt x="1596" y="1114"/>
                  </a:lnTo>
                  <a:lnTo>
                    <a:pt x="1596" y="848"/>
                  </a:lnTo>
                  <a:lnTo>
                    <a:pt x="1481" y="848"/>
                  </a:lnTo>
                  <a:lnTo>
                    <a:pt x="1469" y="809"/>
                  </a:lnTo>
                  <a:lnTo>
                    <a:pt x="1453" y="771"/>
                  </a:lnTo>
                  <a:lnTo>
                    <a:pt x="1435" y="735"/>
                  </a:lnTo>
                  <a:lnTo>
                    <a:pt x="1515" y="655"/>
                  </a:lnTo>
                  <a:lnTo>
                    <a:pt x="1326" y="466"/>
                  </a:lnTo>
                  <a:lnTo>
                    <a:pt x="1245" y="547"/>
                  </a:lnTo>
                  <a:lnTo>
                    <a:pt x="1208" y="528"/>
                  </a:lnTo>
                  <a:lnTo>
                    <a:pt x="1170" y="513"/>
                  </a:lnTo>
                  <a:lnTo>
                    <a:pt x="1131" y="501"/>
                  </a:lnTo>
                  <a:lnTo>
                    <a:pt x="1131" y="387"/>
                  </a:lnTo>
                  <a:lnTo>
                    <a:pt x="862" y="387"/>
                  </a:lnTo>
                  <a:close/>
                  <a:moveTo>
                    <a:pt x="1257" y="0"/>
                  </a:moveTo>
                  <a:lnTo>
                    <a:pt x="1345" y="2"/>
                  </a:lnTo>
                  <a:lnTo>
                    <a:pt x="1428" y="6"/>
                  </a:lnTo>
                  <a:lnTo>
                    <a:pt x="1506" y="13"/>
                  </a:lnTo>
                  <a:lnTo>
                    <a:pt x="1578" y="23"/>
                  </a:lnTo>
                  <a:lnTo>
                    <a:pt x="1647" y="35"/>
                  </a:lnTo>
                  <a:lnTo>
                    <a:pt x="1711" y="49"/>
                  </a:lnTo>
                  <a:lnTo>
                    <a:pt x="1771" y="64"/>
                  </a:lnTo>
                  <a:lnTo>
                    <a:pt x="1828" y="83"/>
                  </a:lnTo>
                  <a:lnTo>
                    <a:pt x="1880" y="102"/>
                  </a:lnTo>
                  <a:lnTo>
                    <a:pt x="1930" y="124"/>
                  </a:lnTo>
                  <a:lnTo>
                    <a:pt x="1976" y="147"/>
                  </a:lnTo>
                  <a:lnTo>
                    <a:pt x="2019" y="171"/>
                  </a:lnTo>
                  <a:lnTo>
                    <a:pt x="2060" y="196"/>
                  </a:lnTo>
                  <a:lnTo>
                    <a:pt x="2098" y="222"/>
                  </a:lnTo>
                  <a:lnTo>
                    <a:pt x="2134" y="250"/>
                  </a:lnTo>
                  <a:lnTo>
                    <a:pt x="2169" y="278"/>
                  </a:lnTo>
                  <a:lnTo>
                    <a:pt x="2200" y="308"/>
                  </a:lnTo>
                  <a:lnTo>
                    <a:pt x="2231" y="337"/>
                  </a:lnTo>
                  <a:lnTo>
                    <a:pt x="2260" y="367"/>
                  </a:lnTo>
                  <a:lnTo>
                    <a:pt x="2289" y="398"/>
                  </a:lnTo>
                  <a:lnTo>
                    <a:pt x="2343" y="461"/>
                  </a:lnTo>
                  <a:lnTo>
                    <a:pt x="2391" y="524"/>
                  </a:lnTo>
                  <a:lnTo>
                    <a:pt x="2432" y="584"/>
                  </a:lnTo>
                  <a:lnTo>
                    <a:pt x="2468" y="644"/>
                  </a:lnTo>
                  <a:lnTo>
                    <a:pt x="2498" y="702"/>
                  </a:lnTo>
                  <a:lnTo>
                    <a:pt x="2523" y="757"/>
                  </a:lnTo>
                  <a:lnTo>
                    <a:pt x="2544" y="811"/>
                  </a:lnTo>
                  <a:lnTo>
                    <a:pt x="2561" y="862"/>
                  </a:lnTo>
                  <a:lnTo>
                    <a:pt x="2574" y="911"/>
                  </a:lnTo>
                  <a:lnTo>
                    <a:pt x="2584" y="956"/>
                  </a:lnTo>
                  <a:lnTo>
                    <a:pt x="2591" y="998"/>
                  </a:lnTo>
                  <a:lnTo>
                    <a:pt x="2596" y="1037"/>
                  </a:lnTo>
                  <a:lnTo>
                    <a:pt x="2598" y="1073"/>
                  </a:lnTo>
                  <a:lnTo>
                    <a:pt x="2599" y="1104"/>
                  </a:lnTo>
                  <a:lnTo>
                    <a:pt x="2598" y="1131"/>
                  </a:lnTo>
                  <a:lnTo>
                    <a:pt x="2597" y="1153"/>
                  </a:lnTo>
                  <a:lnTo>
                    <a:pt x="2595" y="1172"/>
                  </a:lnTo>
                  <a:lnTo>
                    <a:pt x="2594" y="1184"/>
                  </a:lnTo>
                  <a:lnTo>
                    <a:pt x="2592" y="1193"/>
                  </a:lnTo>
                  <a:lnTo>
                    <a:pt x="2592" y="1196"/>
                  </a:lnTo>
                  <a:lnTo>
                    <a:pt x="2589" y="1225"/>
                  </a:lnTo>
                  <a:lnTo>
                    <a:pt x="2582" y="1257"/>
                  </a:lnTo>
                  <a:lnTo>
                    <a:pt x="2574" y="1290"/>
                  </a:lnTo>
                  <a:lnTo>
                    <a:pt x="2562" y="1324"/>
                  </a:lnTo>
                  <a:lnTo>
                    <a:pt x="2550" y="1360"/>
                  </a:lnTo>
                  <a:lnTo>
                    <a:pt x="2534" y="1395"/>
                  </a:lnTo>
                  <a:lnTo>
                    <a:pt x="2517" y="1432"/>
                  </a:lnTo>
                  <a:lnTo>
                    <a:pt x="2499" y="1468"/>
                  </a:lnTo>
                  <a:lnTo>
                    <a:pt x="2480" y="1504"/>
                  </a:lnTo>
                  <a:lnTo>
                    <a:pt x="2460" y="1539"/>
                  </a:lnTo>
                  <a:lnTo>
                    <a:pt x="2440" y="1574"/>
                  </a:lnTo>
                  <a:lnTo>
                    <a:pt x="2419" y="1607"/>
                  </a:lnTo>
                  <a:lnTo>
                    <a:pt x="2399" y="1639"/>
                  </a:lnTo>
                  <a:lnTo>
                    <a:pt x="2379" y="1670"/>
                  </a:lnTo>
                  <a:lnTo>
                    <a:pt x="2361" y="1698"/>
                  </a:lnTo>
                  <a:lnTo>
                    <a:pt x="2343" y="1724"/>
                  </a:lnTo>
                  <a:lnTo>
                    <a:pt x="2327" y="1748"/>
                  </a:lnTo>
                  <a:lnTo>
                    <a:pt x="2312" y="1769"/>
                  </a:lnTo>
                  <a:lnTo>
                    <a:pt x="2299" y="1786"/>
                  </a:lnTo>
                  <a:lnTo>
                    <a:pt x="2289" y="1800"/>
                  </a:lnTo>
                  <a:lnTo>
                    <a:pt x="2281" y="1810"/>
                  </a:lnTo>
                  <a:lnTo>
                    <a:pt x="2276" y="1818"/>
                  </a:lnTo>
                  <a:lnTo>
                    <a:pt x="2275" y="1820"/>
                  </a:lnTo>
                  <a:lnTo>
                    <a:pt x="2237" y="1877"/>
                  </a:lnTo>
                  <a:lnTo>
                    <a:pt x="2206" y="1933"/>
                  </a:lnTo>
                  <a:lnTo>
                    <a:pt x="2180" y="1987"/>
                  </a:lnTo>
                  <a:lnTo>
                    <a:pt x="2160" y="2039"/>
                  </a:lnTo>
                  <a:lnTo>
                    <a:pt x="2145" y="2089"/>
                  </a:lnTo>
                  <a:lnTo>
                    <a:pt x="2133" y="2136"/>
                  </a:lnTo>
                  <a:lnTo>
                    <a:pt x="2126" y="2180"/>
                  </a:lnTo>
                  <a:lnTo>
                    <a:pt x="2121" y="2222"/>
                  </a:lnTo>
                  <a:lnTo>
                    <a:pt x="2120" y="2260"/>
                  </a:lnTo>
                  <a:lnTo>
                    <a:pt x="2121" y="2296"/>
                  </a:lnTo>
                  <a:lnTo>
                    <a:pt x="2123" y="2328"/>
                  </a:lnTo>
                  <a:lnTo>
                    <a:pt x="2128" y="2356"/>
                  </a:lnTo>
                  <a:lnTo>
                    <a:pt x="2132" y="2381"/>
                  </a:lnTo>
                  <a:lnTo>
                    <a:pt x="2137" y="2401"/>
                  </a:lnTo>
                  <a:lnTo>
                    <a:pt x="2141" y="2418"/>
                  </a:lnTo>
                  <a:lnTo>
                    <a:pt x="2146" y="2429"/>
                  </a:lnTo>
                  <a:lnTo>
                    <a:pt x="2149" y="2437"/>
                  </a:lnTo>
                  <a:lnTo>
                    <a:pt x="2150" y="2440"/>
                  </a:lnTo>
                  <a:lnTo>
                    <a:pt x="2098" y="2453"/>
                  </a:lnTo>
                  <a:lnTo>
                    <a:pt x="2049" y="2470"/>
                  </a:lnTo>
                  <a:lnTo>
                    <a:pt x="1999" y="2492"/>
                  </a:lnTo>
                  <a:lnTo>
                    <a:pt x="1951" y="2516"/>
                  </a:lnTo>
                  <a:lnTo>
                    <a:pt x="1902" y="2544"/>
                  </a:lnTo>
                  <a:lnTo>
                    <a:pt x="1856" y="2574"/>
                  </a:lnTo>
                  <a:lnTo>
                    <a:pt x="1811" y="2607"/>
                  </a:lnTo>
                  <a:lnTo>
                    <a:pt x="1767" y="2641"/>
                  </a:lnTo>
                  <a:lnTo>
                    <a:pt x="1724" y="2678"/>
                  </a:lnTo>
                  <a:lnTo>
                    <a:pt x="1681" y="2716"/>
                  </a:lnTo>
                  <a:lnTo>
                    <a:pt x="1641" y="2755"/>
                  </a:lnTo>
                  <a:lnTo>
                    <a:pt x="1602" y="2795"/>
                  </a:lnTo>
                  <a:lnTo>
                    <a:pt x="1566" y="2834"/>
                  </a:lnTo>
                  <a:lnTo>
                    <a:pt x="1530" y="2875"/>
                  </a:lnTo>
                  <a:lnTo>
                    <a:pt x="1496" y="2915"/>
                  </a:lnTo>
                  <a:lnTo>
                    <a:pt x="1464" y="2954"/>
                  </a:lnTo>
                  <a:lnTo>
                    <a:pt x="1434" y="2993"/>
                  </a:lnTo>
                  <a:lnTo>
                    <a:pt x="1406" y="3029"/>
                  </a:lnTo>
                  <a:lnTo>
                    <a:pt x="1379" y="3066"/>
                  </a:lnTo>
                  <a:lnTo>
                    <a:pt x="1355" y="3099"/>
                  </a:lnTo>
                  <a:lnTo>
                    <a:pt x="1334" y="3131"/>
                  </a:lnTo>
                  <a:lnTo>
                    <a:pt x="1314" y="3160"/>
                  </a:lnTo>
                  <a:lnTo>
                    <a:pt x="1297" y="3187"/>
                  </a:lnTo>
                  <a:lnTo>
                    <a:pt x="1283" y="3210"/>
                  </a:lnTo>
                  <a:lnTo>
                    <a:pt x="1270" y="3230"/>
                  </a:lnTo>
                  <a:lnTo>
                    <a:pt x="1260" y="3245"/>
                  </a:lnTo>
                  <a:lnTo>
                    <a:pt x="1253" y="3257"/>
                  </a:lnTo>
                  <a:lnTo>
                    <a:pt x="1249" y="3264"/>
                  </a:lnTo>
                  <a:lnTo>
                    <a:pt x="1248" y="3267"/>
                  </a:lnTo>
                  <a:lnTo>
                    <a:pt x="1244" y="3252"/>
                  </a:lnTo>
                  <a:lnTo>
                    <a:pt x="1238" y="3232"/>
                  </a:lnTo>
                  <a:lnTo>
                    <a:pt x="1230" y="3210"/>
                  </a:lnTo>
                  <a:lnTo>
                    <a:pt x="1220" y="3185"/>
                  </a:lnTo>
                  <a:lnTo>
                    <a:pt x="1209" y="3158"/>
                  </a:lnTo>
                  <a:lnTo>
                    <a:pt x="1197" y="3129"/>
                  </a:lnTo>
                  <a:lnTo>
                    <a:pt x="1183" y="3097"/>
                  </a:lnTo>
                  <a:lnTo>
                    <a:pt x="1168" y="3066"/>
                  </a:lnTo>
                  <a:lnTo>
                    <a:pt x="1153" y="3033"/>
                  </a:lnTo>
                  <a:lnTo>
                    <a:pt x="1137" y="2999"/>
                  </a:lnTo>
                  <a:lnTo>
                    <a:pt x="1122" y="2967"/>
                  </a:lnTo>
                  <a:lnTo>
                    <a:pt x="1105" y="2933"/>
                  </a:lnTo>
                  <a:lnTo>
                    <a:pt x="1089" y="2902"/>
                  </a:lnTo>
                  <a:lnTo>
                    <a:pt x="1074" y="2871"/>
                  </a:lnTo>
                  <a:lnTo>
                    <a:pt x="1059" y="2843"/>
                  </a:lnTo>
                  <a:lnTo>
                    <a:pt x="1045" y="2815"/>
                  </a:lnTo>
                  <a:lnTo>
                    <a:pt x="1032" y="2790"/>
                  </a:lnTo>
                  <a:lnTo>
                    <a:pt x="1020" y="2768"/>
                  </a:lnTo>
                  <a:lnTo>
                    <a:pt x="1011" y="2750"/>
                  </a:lnTo>
                  <a:lnTo>
                    <a:pt x="1003" y="2734"/>
                  </a:lnTo>
                  <a:lnTo>
                    <a:pt x="997" y="2723"/>
                  </a:lnTo>
                  <a:lnTo>
                    <a:pt x="993" y="2715"/>
                  </a:lnTo>
                  <a:lnTo>
                    <a:pt x="992" y="2713"/>
                  </a:lnTo>
                  <a:lnTo>
                    <a:pt x="968" y="2687"/>
                  </a:lnTo>
                  <a:lnTo>
                    <a:pt x="942" y="2666"/>
                  </a:lnTo>
                  <a:lnTo>
                    <a:pt x="914" y="2652"/>
                  </a:lnTo>
                  <a:lnTo>
                    <a:pt x="885" y="2640"/>
                  </a:lnTo>
                  <a:lnTo>
                    <a:pt x="855" y="2633"/>
                  </a:lnTo>
                  <a:lnTo>
                    <a:pt x="825" y="2629"/>
                  </a:lnTo>
                  <a:lnTo>
                    <a:pt x="794" y="2627"/>
                  </a:lnTo>
                  <a:lnTo>
                    <a:pt x="765" y="2628"/>
                  </a:lnTo>
                  <a:lnTo>
                    <a:pt x="735" y="2630"/>
                  </a:lnTo>
                  <a:lnTo>
                    <a:pt x="708" y="2633"/>
                  </a:lnTo>
                  <a:lnTo>
                    <a:pt x="682" y="2636"/>
                  </a:lnTo>
                  <a:lnTo>
                    <a:pt x="657" y="2640"/>
                  </a:lnTo>
                  <a:lnTo>
                    <a:pt x="635" y="2643"/>
                  </a:lnTo>
                  <a:lnTo>
                    <a:pt x="586" y="2647"/>
                  </a:lnTo>
                  <a:lnTo>
                    <a:pt x="542" y="2651"/>
                  </a:lnTo>
                  <a:lnTo>
                    <a:pt x="502" y="2651"/>
                  </a:lnTo>
                  <a:lnTo>
                    <a:pt x="467" y="2648"/>
                  </a:lnTo>
                  <a:lnTo>
                    <a:pt x="436" y="2645"/>
                  </a:lnTo>
                  <a:lnTo>
                    <a:pt x="409" y="2641"/>
                  </a:lnTo>
                  <a:lnTo>
                    <a:pt x="387" y="2636"/>
                  </a:lnTo>
                  <a:lnTo>
                    <a:pt x="367" y="2630"/>
                  </a:lnTo>
                  <a:lnTo>
                    <a:pt x="351" y="2623"/>
                  </a:lnTo>
                  <a:lnTo>
                    <a:pt x="338" y="2617"/>
                  </a:lnTo>
                  <a:lnTo>
                    <a:pt x="328" y="2612"/>
                  </a:lnTo>
                  <a:lnTo>
                    <a:pt x="321" y="2607"/>
                  </a:lnTo>
                  <a:lnTo>
                    <a:pt x="315" y="2603"/>
                  </a:lnTo>
                  <a:lnTo>
                    <a:pt x="313" y="2600"/>
                  </a:lnTo>
                  <a:lnTo>
                    <a:pt x="312" y="2599"/>
                  </a:lnTo>
                  <a:lnTo>
                    <a:pt x="300" y="2588"/>
                  </a:lnTo>
                  <a:lnTo>
                    <a:pt x="290" y="2574"/>
                  </a:lnTo>
                  <a:lnTo>
                    <a:pt x="284" y="2557"/>
                  </a:lnTo>
                  <a:lnTo>
                    <a:pt x="280" y="2538"/>
                  </a:lnTo>
                  <a:lnTo>
                    <a:pt x="276" y="2518"/>
                  </a:lnTo>
                  <a:lnTo>
                    <a:pt x="275" y="2497"/>
                  </a:lnTo>
                  <a:lnTo>
                    <a:pt x="276" y="2478"/>
                  </a:lnTo>
                  <a:lnTo>
                    <a:pt x="277" y="2461"/>
                  </a:lnTo>
                  <a:lnTo>
                    <a:pt x="278" y="2445"/>
                  </a:lnTo>
                  <a:lnTo>
                    <a:pt x="281" y="2432"/>
                  </a:lnTo>
                  <a:lnTo>
                    <a:pt x="282" y="2425"/>
                  </a:lnTo>
                  <a:lnTo>
                    <a:pt x="282" y="2422"/>
                  </a:lnTo>
                  <a:lnTo>
                    <a:pt x="287" y="2399"/>
                  </a:lnTo>
                  <a:lnTo>
                    <a:pt x="289" y="2378"/>
                  </a:lnTo>
                  <a:lnTo>
                    <a:pt x="287" y="2359"/>
                  </a:lnTo>
                  <a:lnTo>
                    <a:pt x="284" y="2343"/>
                  </a:lnTo>
                  <a:lnTo>
                    <a:pt x="277" y="2328"/>
                  </a:lnTo>
                  <a:lnTo>
                    <a:pt x="271" y="2316"/>
                  </a:lnTo>
                  <a:lnTo>
                    <a:pt x="263" y="2304"/>
                  </a:lnTo>
                  <a:lnTo>
                    <a:pt x="255" y="2293"/>
                  </a:lnTo>
                  <a:lnTo>
                    <a:pt x="248" y="2283"/>
                  </a:lnTo>
                  <a:lnTo>
                    <a:pt x="233" y="2261"/>
                  </a:lnTo>
                  <a:lnTo>
                    <a:pt x="224" y="2241"/>
                  </a:lnTo>
                  <a:lnTo>
                    <a:pt x="217" y="2224"/>
                  </a:lnTo>
                  <a:lnTo>
                    <a:pt x="215" y="2209"/>
                  </a:lnTo>
                  <a:lnTo>
                    <a:pt x="214" y="2197"/>
                  </a:lnTo>
                  <a:lnTo>
                    <a:pt x="216" y="2186"/>
                  </a:lnTo>
                  <a:lnTo>
                    <a:pt x="218" y="2178"/>
                  </a:lnTo>
                  <a:lnTo>
                    <a:pt x="221" y="2173"/>
                  </a:lnTo>
                  <a:lnTo>
                    <a:pt x="223" y="2169"/>
                  </a:lnTo>
                  <a:lnTo>
                    <a:pt x="224" y="2168"/>
                  </a:lnTo>
                  <a:lnTo>
                    <a:pt x="230" y="2158"/>
                  </a:lnTo>
                  <a:lnTo>
                    <a:pt x="233" y="2150"/>
                  </a:lnTo>
                  <a:lnTo>
                    <a:pt x="233" y="2142"/>
                  </a:lnTo>
                  <a:lnTo>
                    <a:pt x="232" y="2138"/>
                  </a:lnTo>
                  <a:lnTo>
                    <a:pt x="231" y="2135"/>
                  </a:lnTo>
                  <a:lnTo>
                    <a:pt x="230" y="2134"/>
                  </a:lnTo>
                  <a:lnTo>
                    <a:pt x="209" y="2126"/>
                  </a:lnTo>
                  <a:lnTo>
                    <a:pt x="193" y="2117"/>
                  </a:lnTo>
                  <a:lnTo>
                    <a:pt x="182" y="2108"/>
                  </a:lnTo>
                  <a:lnTo>
                    <a:pt x="173" y="2100"/>
                  </a:lnTo>
                  <a:lnTo>
                    <a:pt x="168" y="2091"/>
                  </a:lnTo>
                  <a:lnTo>
                    <a:pt x="165" y="2085"/>
                  </a:lnTo>
                  <a:lnTo>
                    <a:pt x="164" y="2081"/>
                  </a:lnTo>
                  <a:lnTo>
                    <a:pt x="163" y="2080"/>
                  </a:lnTo>
                  <a:lnTo>
                    <a:pt x="165" y="1966"/>
                  </a:lnTo>
                  <a:lnTo>
                    <a:pt x="166" y="1945"/>
                  </a:lnTo>
                  <a:lnTo>
                    <a:pt x="166" y="1927"/>
                  </a:lnTo>
                  <a:lnTo>
                    <a:pt x="164" y="1914"/>
                  </a:lnTo>
                  <a:lnTo>
                    <a:pt x="160" y="1903"/>
                  </a:lnTo>
                  <a:lnTo>
                    <a:pt x="155" y="1895"/>
                  </a:lnTo>
                  <a:lnTo>
                    <a:pt x="151" y="1890"/>
                  </a:lnTo>
                  <a:lnTo>
                    <a:pt x="147" y="1887"/>
                  </a:lnTo>
                  <a:lnTo>
                    <a:pt x="143" y="1885"/>
                  </a:lnTo>
                  <a:lnTo>
                    <a:pt x="140" y="1883"/>
                  </a:lnTo>
                  <a:lnTo>
                    <a:pt x="140" y="1883"/>
                  </a:lnTo>
                  <a:lnTo>
                    <a:pt x="109" y="1881"/>
                  </a:lnTo>
                  <a:lnTo>
                    <a:pt x="83" y="1876"/>
                  </a:lnTo>
                  <a:lnTo>
                    <a:pt x="62" y="1869"/>
                  </a:lnTo>
                  <a:lnTo>
                    <a:pt x="45" y="1861"/>
                  </a:lnTo>
                  <a:lnTo>
                    <a:pt x="30" y="1851"/>
                  </a:lnTo>
                  <a:lnTo>
                    <a:pt x="20" y="1841"/>
                  </a:lnTo>
                  <a:lnTo>
                    <a:pt x="12" y="1829"/>
                  </a:lnTo>
                  <a:lnTo>
                    <a:pt x="7" y="1819"/>
                  </a:lnTo>
                  <a:lnTo>
                    <a:pt x="3" y="1809"/>
                  </a:lnTo>
                  <a:lnTo>
                    <a:pt x="1" y="1801"/>
                  </a:lnTo>
                  <a:lnTo>
                    <a:pt x="0" y="1795"/>
                  </a:lnTo>
                  <a:lnTo>
                    <a:pt x="0" y="1791"/>
                  </a:lnTo>
                  <a:lnTo>
                    <a:pt x="0" y="1788"/>
                  </a:lnTo>
                  <a:lnTo>
                    <a:pt x="0" y="1779"/>
                  </a:lnTo>
                  <a:lnTo>
                    <a:pt x="3" y="1766"/>
                  </a:lnTo>
                  <a:lnTo>
                    <a:pt x="9" y="1749"/>
                  </a:lnTo>
                  <a:lnTo>
                    <a:pt x="16" y="1729"/>
                  </a:lnTo>
                  <a:lnTo>
                    <a:pt x="26" y="1707"/>
                  </a:lnTo>
                  <a:lnTo>
                    <a:pt x="36" y="1684"/>
                  </a:lnTo>
                  <a:lnTo>
                    <a:pt x="48" y="1659"/>
                  </a:lnTo>
                  <a:lnTo>
                    <a:pt x="61" y="1633"/>
                  </a:lnTo>
                  <a:lnTo>
                    <a:pt x="73" y="1608"/>
                  </a:lnTo>
                  <a:lnTo>
                    <a:pt x="87" y="1582"/>
                  </a:lnTo>
                  <a:lnTo>
                    <a:pt x="101" y="1557"/>
                  </a:lnTo>
                  <a:lnTo>
                    <a:pt x="113" y="1533"/>
                  </a:lnTo>
                  <a:lnTo>
                    <a:pt x="125" y="1511"/>
                  </a:lnTo>
                  <a:lnTo>
                    <a:pt x="136" y="1490"/>
                  </a:lnTo>
                  <a:lnTo>
                    <a:pt x="146" y="1472"/>
                  </a:lnTo>
                  <a:lnTo>
                    <a:pt x="154" y="1458"/>
                  </a:lnTo>
                  <a:lnTo>
                    <a:pt x="161" y="1447"/>
                  </a:lnTo>
                  <a:lnTo>
                    <a:pt x="165" y="1440"/>
                  </a:lnTo>
                  <a:lnTo>
                    <a:pt x="166" y="1438"/>
                  </a:lnTo>
                  <a:lnTo>
                    <a:pt x="181" y="1405"/>
                  </a:lnTo>
                  <a:lnTo>
                    <a:pt x="189" y="1375"/>
                  </a:lnTo>
                  <a:lnTo>
                    <a:pt x="193" y="1347"/>
                  </a:lnTo>
                  <a:lnTo>
                    <a:pt x="194" y="1320"/>
                  </a:lnTo>
                  <a:lnTo>
                    <a:pt x="191" y="1295"/>
                  </a:lnTo>
                  <a:lnTo>
                    <a:pt x="186" y="1271"/>
                  </a:lnTo>
                  <a:lnTo>
                    <a:pt x="178" y="1248"/>
                  </a:lnTo>
                  <a:lnTo>
                    <a:pt x="169" y="1226"/>
                  </a:lnTo>
                  <a:lnTo>
                    <a:pt x="160" y="1205"/>
                  </a:lnTo>
                  <a:lnTo>
                    <a:pt x="150" y="1185"/>
                  </a:lnTo>
                  <a:lnTo>
                    <a:pt x="141" y="1166"/>
                  </a:lnTo>
                  <a:lnTo>
                    <a:pt x="133" y="1148"/>
                  </a:lnTo>
                  <a:lnTo>
                    <a:pt x="127" y="1130"/>
                  </a:lnTo>
                  <a:lnTo>
                    <a:pt x="124" y="1113"/>
                  </a:lnTo>
                  <a:lnTo>
                    <a:pt x="120" y="1042"/>
                  </a:lnTo>
                  <a:lnTo>
                    <a:pt x="119" y="974"/>
                  </a:lnTo>
                  <a:lnTo>
                    <a:pt x="121" y="910"/>
                  </a:lnTo>
                  <a:lnTo>
                    <a:pt x="128" y="849"/>
                  </a:lnTo>
                  <a:lnTo>
                    <a:pt x="137" y="791"/>
                  </a:lnTo>
                  <a:lnTo>
                    <a:pt x="151" y="737"/>
                  </a:lnTo>
                  <a:lnTo>
                    <a:pt x="167" y="684"/>
                  </a:lnTo>
                  <a:lnTo>
                    <a:pt x="187" y="634"/>
                  </a:lnTo>
                  <a:lnTo>
                    <a:pt x="208" y="587"/>
                  </a:lnTo>
                  <a:lnTo>
                    <a:pt x="232" y="542"/>
                  </a:lnTo>
                  <a:lnTo>
                    <a:pt x="258" y="500"/>
                  </a:lnTo>
                  <a:lnTo>
                    <a:pt x="287" y="459"/>
                  </a:lnTo>
                  <a:lnTo>
                    <a:pt x="317" y="420"/>
                  </a:lnTo>
                  <a:lnTo>
                    <a:pt x="349" y="383"/>
                  </a:lnTo>
                  <a:lnTo>
                    <a:pt x="383" y="346"/>
                  </a:lnTo>
                  <a:lnTo>
                    <a:pt x="435" y="294"/>
                  </a:lnTo>
                  <a:lnTo>
                    <a:pt x="491" y="247"/>
                  </a:lnTo>
                  <a:lnTo>
                    <a:pt x="547" y="205"/>
                  </a:lnTo>
                  <a:lnTo>
                    <a:pt x="604" y="168"/>
                  </a:lnTo>
                  <a:lnTo>
                    <a:pt x="662" y="135"/>
                  </a:lnTo>
                  <a:lnTo>
                    <a:pt x="721" y="107"/>
                  </a:lnTo>
                  <a:lnTo>
                    <a:pt x="778" y="83"/>
                  </a:lnTo>
                  <a:lnTo>
                    <a:pt x="836" y="62"/>
                  </a:lnTo>
                  <a:lnTo>
                    <a:pt x="894" y="46"/>
                  </a:lnTo>
                  <a:lnTo>
                    <a:pt x="951" y="31"/>
                  </a:lnTo>
                  <a:lnTo>
                    <a:pt x="1007" y="21"/>
                  </a:lnTo>
                  <a:lnTo>
                    <a:pt x="1060" y="12"/>
                  </a:lnTo>
                  <a:lnTo>
                    <a:pt x="1113" y="6"/>
                  </a:lnTo>
                  <a:lnTo>
                    <a:pt x="1164" y="2"/>
                  </a:lnTo>
                  <a:lnTo>
                    <a:pt x="1212" y="0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91">
                <a:defRPr/>
              </a:pPr>
              <a:endParaRPr lang="en-US" sz="1200" kern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4D9A1A-60B7-4F7A-A671-89BD964D17EB}"/>
              </a:ext>
            </a:extLst>
          </p:cNvPr>
          <p:cNvSpPr/>
          <p:nvPr/>
        </p:nvSpPr>
        <p:spPr>
          <a:xfrm flipV="1">
            <a:off x="5995780" y="759913"/>
            <a:ext cx="766053" cy="765853"/>
          </a:xfrm>
          <a:prstGeom prst="ellipse">
            <a:avLst/>
          </a:prstGeom>
          <a:solidFill>
            <a:srgbClr val="1D56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>
              <a:defRPr/>
            </a:pPr>
            <a:endParaRPr lang="en-IN" sz="1200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ADB3DF-6CBF-48B2-8541-9E133EF5A445}"/>
              </a:ext>
            </a:extLst>
          </p:cNvPr>
          <p:cNvSpPr/>
          <p:nvPr/>
        </p:nvSpPr>
        <p:spPr>
          <a:xfrm flipV="1">
            <a:off x="3878259" y="759913"/>
            <a:ext cx="766053" cy="76585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>
              <a:defRPr/>
            </a:pPr>
            <a:endParaRPr lang="en-IN" sz="1200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64B305-9CF1-49B2-B021-91051DC6FD5E}"/>
              </a:ext>
            </a:extLst>
          </p:cNvPr>
          <p:cNvSpPr/>
          <p:nvPr/>
        </p:nvSpPr>
        <p:spPr>
          <a:xfrm>
            <a:off x="1250697" y="1677038"/>
            <a:ext cx="1892203" cy="284703"/>
          </a:xfrm>
          <a:prstGeom prst="rect">
            <a:avLst/>
          </a:prstGeom>
        </p:spPr>
        <p:txBody>
          <a:bodyPr wrap="none" lIns="68589" tIns="34295" rIns="68589" bIns="34295">
            <a:spAutoFit/>
          </a:bodyPr>
          <a:lstStyle/>
          <a:p>
            <a:pPr defTabSz="685891"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Project Communication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4B3C3F-276A-4887-A6AF-A79DAFF73653}"/>
              </a:ext>
            </a:extLst>
          </p:cNvPr>
          <p:cNvSpPr/>
          <p:nvPr/>
        </p:nvSpPr>
        <p:spPr>
          <a:xfrm>
            <a:off x="3460963" y="1588028"/>
            <a:ext cx="1629311" cy="500147"/>
          </a:xfrm>
          <a:prstGeom prst="rect">
            <a:avLst/>
          </a:prstGeom>
        </p:spPr>
        <p:txBody>
          <a:bodyPr wrap="non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Weekly Status Calls </a:t>
            </a:r>
          </a:p>
          <a:p>
            <a:pPr algn="ctr" defTabSz="685891"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Report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7B4360-4E5B-4697-8710-36EB60B86D78}"/>
              </a:ext>
            </a:extLst>
          </p:cNvPr>
          <p:cNvSpPr/>
          <p:nvPr/>
        </p:nvSpPr>
        <p:spPr>
          <a:xfrm>
            <a:off x="5623633" y="1677038"/>
            <a:ext cx="1618090" cy="284703"/>
          </a:xfrm>
          <a:prstGeom prst="rect">
            <a:avLst/>
          </a:prstGeom>
        </p:spPr>
        <p:txBody>
          <a:bodyPr wrap="non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Project Plan 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6DD8B3-C50A-455B-B3AB-05E4FEEE4ADF}"/>
              </a:ext>
            </a:extLst>
          </p:cNvPr>
          <p:cNvSpPr/>
          <p:nvPr/>
        </p:nvSpPr>
        <p:spPr>
          <a:xfrm>
            <a:off x="1326407" y="2257429"/>
            <a:ext cx="1683111" cy="1146478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Communication between Coursera &amp; YASH PM will be by means of Email, Phone, WebEx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39C3BC-99AC-4811-8831-777B928E836A}"/>
              </a:ext>
            </a:extLst>
          </p:cNvPr>
          <p:cNvSpPr/>
          <p:nvPr/>
        </p:nvSpPr>
        <p:spPr>
          <a:xfrm>
            <a:off x="3420505" y="2257429"/>
            <a:ext cx="1683111" cy="1577365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Weekly status report will be sent to all stake holders by YASH PM and a review call will be scheduled to discuss the same.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04C2E4-42C9-407D-B572-566AD125D081}"/>
              </a:ext>
            </a:extLst>
          </p:cNvPr>
          <p:cNvSpPr/>
          <p:nvPr/>
        </p:nvSpPr>
        <p:spPr>
          <a:xfrm>
            <a:off x="5563627" y="2276152"/>
            <a:ext cx="1683111" cy="1361921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</a:rPr>
              <a:t>Bi-Weekly</a:t>
            </a:r>
            <a:r>
              <a:rPr lang="en-US" sz="1400" dirty="0">
                <a:latin typeface="Calibri" panose="020F0502020204030204" pitchFamily="34" charset="0"/>
              </a:rPr>
              <a:t> Review of the Project Plan by both the PM’s to track the project status and discuss any Issues.</a:t>
            </a:r>
          </a:p>
        </p:txBody>
      </p:sp>
      <p:pic>
        <p:nvPicPr>
          <p:cNvPr id="39" name="Picture 8" descr="G:\NIRAJ\PPT\icon\content-management.png">
            <a:extLst>
              <a:ext uri="{FF2B5EF4-FFF2-40B4-BE49-F238E27FC236}">
                <a16:creationId xmlns:a16="http://schemas.microsoft.com/office/drawing/2014/main" id="{1006B56B-F205-4B87-A9E8-7A07DE22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73" y="953536"/>
            <a:ext cx="333792" cy="3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G:\NIRAJ\PPT\icon\operation.png">
            <a:extLst>
              <a:ext uri="{FF2B5EF4-FFF2-40B4-BE49-F238E27FC236}">
                <a16:creationId xmlns:a16="http://schemas.microsoft.com/office/drawing/2014/main" id="{33EC7B2F-DDC9-47A5-BE09-79A0CD84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89" y="956757"/>
            <a:ext cx="346886" cy="3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5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49283" y="805070"/>
            <a:ext cx="3265605" cy="321768"/>
          </a:xfrm>
        </p:spPr>
        <p:txBody>
          <a:bodyPr/>
          <a:lstStyle/>
          <a:p>
            <a:r>
              <a:rPr lang="en-US" sz="2700" dirty="0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12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11127-A726-4465-8600-C72A53A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67" y="108654"/>
            <a:ext cx="7886700" cy="57708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7AB5A6-C856-4314-BEEF-12BF49C8C53C}"/>
              </a:ext>
            </a:extLst>
          </p:cNvPr>
          <p:cNvGrpSpPr/>
          <p:nvPr/>
        </p:nvGrpSpPr>
        <p:grpSpPr>
          <a:xfrm>
            <a:off x="265825" y="520990"/>
            <a:ext cx="8411819" cy="3997847"/>
            <a:chOff x="0" y="-6439"/>
            <a:chExt cx="9156880" cy="68644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D1211A-731C-4F6D-AFD7-ADB1DBCB2D04}"/>
                </a:ext>
              </a:extLst>
            </p:cNvPr>
            <p:cNvGrpSpPr/>
            <p:nvPr/>
          </p:nvGrpSpPr>
          <p:grpSpPr>
            <a:xfrm>
              <a:off x="0" y="-6439"/>
              <a:ext cx="9156880" cy="6864439"/>
              <a:chOff x="-6440" y="11933"/>
              <a:chExt cx="9156880" cy="986171"/>
            </a:xfrm>
          </p:grpSpPr>
          <p:sp>
            <p:nvSpPr>
              <p:cNvPr id="41" name="Freeform 94">
                <a:extLst>
                  <a:ext uri="{FF2B5EF4-FFF2-40B4-BE49-F238E27FC236}">
                    <a16:creationId xmlns:a16="http://schemas.microsoft.com/office/drawing/2014/main" id="{FDF55CF6-7996-44E6-BBD6-6A5A8A141FDC}"/>
                  </a:ext>
                </a:extLst>
              </p:cNvPr>
              <p:cNvSpPr/>
              <p:nvPr/>
            </p:nvSpPr>
            <p:spPr>
              <a:xfrm>
                <a:off x="0" y="12870"/>
                <a:ext cx="9144000" cy="985234"/>
              </a:xfrm>
              <a:custGeom>
                <a:avLst/>
                <a:gdLst>
                  <a:gd name="connsiteX0" fmla="*/ 0 w 9144000"/>
                  <a:gd name="connsiteY0" fmla="*/ 0 h 985234"/>
                  <a:gd name="connsiteX1" fmla="*/ 9144000 w 9144000"/>
                  <a:gd name="connsiteY1" fmla="*/ 0 h 985234"/>
                  <a:gd name="connsiteX2" fmla="*/ 9144000 w 9144000"/>
                  <a:gd name="connsiteY2" fmla="*/ 985234 h 985234"/>
                  <a:gd name="connsiteX3" fmla="*/ 0 w 9144000"/>
                  <a:gd name="connsiteY3" fmla="*/ 985234 h 98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0" h="985234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985234"/>
                    </a:lnTo>
                    <a:lnTo>
                      <a:pt x="0" y="985234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7BF893-DDAE-4B09-B173-5FD515FE16C1}"/>
                  </a:ext>
                </a:extLst>
              </p:cNvPr>
              <p:cNvSpPr/>
              <p:nvPr/>
            </p:nvSpPr>
            <p:spPr>
              <a:xfrm>
                <a:off x="-6440" y="11933"/>
                <a:ext cx="9156880" cy="986171"/>
              </a:xfrm>
              <a:prstGeom prst="rect">
                <a:avLst/>
              </a:prstGeom>
              <a:solidFill>
                <a:sysClr val="windowText" lastClr="000000">
                  <a:lumMod val="95000"/>
                  <a:lumOff val="5000"/>
                  <a:alpha val="53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C5958EB-1490-4AFD-9623-C0CC30D0E2CD}"/>
                </a:ext>
              </a:extLst>
            </p:cNvPr>
            <p:cNvSpPr/>
            <p:nvPr/>
          </p:nvSpPr>
          <p:spPr>
            <a:xfrm>
              <a:off x="0" y="764275"/>
              <a:ext cx="9156880" cy="6092137"/>
            </a:xfrm>
            <a:prstGeom prst="rect">
              <a:avLst/>
            </a:prstGeom>
            <a:solidFill>
              <a:srgbClr val="00518E">
                <a:alpha val="51765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AA324F6-6EB9-4912-B446-9264711CA070}"/>
              </a:ext>
            </a:extLst>
          </p:cNvPr>
          <p:cNvSpPr/>
          <p:nvPr/>
        </p:nvSpPr>
        <p:spPr>
          <a:xfrm>
            <a:off x="287066" y="809710"/>
            <a:ext cx="2510079" cy="904493"/>
          </a:xfrm>
          <a:prstGeom prst="rect">
            <a:avLst/>
          </a:prstGeom>
          <a:solidFill>
            <a:srgbClr val="4C6F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0C6569-8730-4E95-8A5E-894E9D574DF0}"/>
              </a:ext>
            </a:extLst>
          </p:cNvPr>
          <p:cNvSpPr/>
          <p:nvPr/>
        </p:nvSpPr>
        <p:spPr>
          <a:xfrm>
            <a:off x="5944024" y="872268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7A377-156A-47AE-ADB2-BA53535A68AF}"/>
              </a:ext>
            </a:extLst>
          </p:cNvPr>
          <p:cNvSpPr/>
          <p:nvPr/>
        </p:nvSpPr>
        <p:spPr>
          <a:xfrm>
            <a:off x="5944024" y="2034567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2C975-2EA8-459A-B070-7E700FAFB202}"/>
              </a:ext>
            </a:extLst>
          </p:cNvPr>
          <p:cNvSpPr/>
          <p:nvPr/>
        </p:nvSpPr>
        <p:spPr>
          <a:xfrm>
            <a:off x="3191879" y="809710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B4AFF0-AF9E-4434-981B-A9366B363787}"/>
              </a:ext>
            </a:extLst>
          </p:cNvPr>
          <p:cNvSpPr/>
          <p:nvPr/>
        </p:nvSpPr>
        <p:spPr>
          <a:xfrm>
            <a:off x="453528" y="2034567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E0DA85-76EE-4263-B81B-6C1A101AC9AE}"/>
              </a:ext>
            </a:extLst>
          </p:cNvPr>
          <p:cNvSpPr/>
          <p:nvPr/>
        </p:nvSpPr>
        <p:spPr>
          <a:xfrm>
            <a:off x="540402" y="3348449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CA8161-2F90-4623-B516-3529B1BC0A2F}"/>
              </a:ext>
            </a:extLst>
          </p:cNvPr>
          <p:cNvSpPr/>
          <p:nvPr/>
        </p:nvSpPr>
        <p:spPr>
          <a:xfrm>
            <a:off x="3260031" y="2025211"/>
            <a:ext cx="2510079" cy="904493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945EB4-B530-4D13-A33B-F58FDCB42786}"/>
              </a:ext>
            </a:extLst>
          </p:cNvPr>
          <p:cNvSpPr/>
          <p:nvPr/>
        </p:nvSpPr>
        <p:spPr>
          <a:xfrm>
            <a:off x="968964" y="1303061"/>
            <a:ext cx="2420666" cy="284703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defTabSz="685891">
              <a:defRPr/>
            </a:pPr>
            <a:r>
              <a:rPr lang="en-IN" sz="14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Team Introductions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7E94C8-3FE3-416E-BA19-E84B2EDFE177}"/>
              </a:ext>
            </a:extLst>
          </p:cNvPr>
          <p:cNvSpPr/>
          <p:nvPr/>
        </p:nvSpPr>
        <p:spPr>
          <a:xfrm>
            <a:off x="3458136" y="1235341"/>
            <a:ext cx="2070521" cy="284703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IN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Project Objectives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52EA5E-B23C-46EA-9D68-EE0401885D17}"/>
              </a:ext>
            </a:extLst>
          </p:cNvPr>
          <p:cNvSpPr/>
          <p:nvPr/>
        </p:nvSpPr>
        <p:spPr>
          <a:xfrm>
            <a:off x="525638" y="2453312"/>
            <a:ext cx="2342856" cy="50014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Risks Mitigation Strategies &amp; Assumptions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D63ACC-9AC6-4C11-9580-0B1B92EAB0AD}"/>
              </a:ext>
            </a:extLst>
          </p:cNvPr>
          <p:cNvSpPr/>
          <p:nvPr/>
        </p:nvSpPr>
        <p:spPr>
          <a:xfrm>
            <a:off x="5904092" y="1383081"/>
            <a:ext cx="2544208" cy="284703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IN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Project Schedule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89D67D-3511-464B-88A8-A697837FE3DB}"/>
              </a:ext>
            </a:extLst>
          </p:cNvPr>
          <p:cNvSpPr/>
          <p:nvPr/>
        </p:nvSpPr>
        <p:spPr>
          <a:xfrm>
            <a:off x="3398135" y="2469039"/>
            <a:ext cx="2342856" cy="284703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 defTabSz="685891">
              <a:defRPr/>
            </a:pPr>
            <a:r>
              <a:rPr lang="en-IN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Deliverables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BA1E3-E1F0-40D2-A076-DF380BD64FC2}"/>
              </a:ext>
            </a:extLst>
          </p:cNvPr>
          <p:cNvSpPr/>
          <p:nvPr/>
        </p:nvSpPr>
        <p:spPr>
          <a:xfrm>
            <a:off x="6013722" y="2507366"/>
            <a:ext cx="2135934" cy="50014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Project Control and Monitoring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A9BDEC-ED41-4ACD-AEB4-8FF251BA60D1}"/>
              </a:ext>
            </a:extLst>
          </p:cNvPr>
          <p:cNvSpPr/>
          <p:nvPr/>
        </p:nvSpPr>
        <p:spPr>
          <a:xfrm>
            <a:off x="1413212" y="3865544"/>
            <a:ext cx="1846819" cy="284703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lvl="0">
              <a:defRPr/>
            </a:pPr>
            <a:r>
              <a:rPr lang="en-IN" sz="14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Status Reports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65FFEE-A02E-4D5C-9956-1A3DA97B5CC6}"/>
              </a:ext>
            </a:extLst>
          </p:cNvPr>
          <p:cNvGrpSpPr/>
          <p:nvPr/>
        </p:nvGrpSpPr>
        <p:grpSpPr>
          <a:xfrm>
            <a:off x="4264103" y="2038408"/>
            <a:ext cx="334670" cy="273419"/>
            <a:chOff x="2667000" y="-17463"/>
            <a:chExt cx="6888186" cy="6826251"/>
          </a:xfrm>
          <a:solidFill>
            <a:schemeClr val="bg1"/>
          </a:solidFill>
        </p:grpSpPr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25DE933C-471E-4B9B-8035-2D5F041DD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93" y="-17463"/>
              <a:ext cx="5335593" cy="5287960"/>
            </a:xfrm>
            <a:custGeom>
              <a:avLst/>
              <a:gdLst>
                <a:gd name="T0" fmla="*/ 1302 w 4777"/>
                <a:gd name="T1" fmla="*/ 194 h 4735"/>
                <a:gd name="T2" fmla="*/ 1207 w 4777"/>
                <a:gd name="T3" fmla="*/ 803 h 4735"/>
                <a:gd name="T4" fmla="*/ 614 w 4777"/>
                <a:gd name="T5" fmla="*/ 1127 h 4735"/>
                <a:gd name="T6" fmla="*/ 195 w 4777"/>
                <a:gd name="T7" fmla="*/ 1300 h 4735"/>
                <a:gd name="T8" fmla="*/ 242 w 4777"/>
                <a:gd name="T9" fmla="*/ 2025 h 4735"/>
                <a:gd name="T10" fmla="*/ 684 w 4777"/>
                <a:gd name="T11" fmla="*/ 2074 h 4735"/>
                <a:gd name="T12" fmla="*/ 335 w 4777"/>
                <a:gd name="T13" fmla="*/ 1797 h 4735"/>
                <a:gd name="T14" fmla="*/ 423 w 4777"/>
                <a:gd name="T15" fmla="*/ 1394 h 4735"/>
                <a:gd name="T16" fmla="*/ 519 w 4777"/>
                <a:gd name="T17" fmla="*/ 1354 h 4735"/>
                <a:gd name="T18" fmla="*/ 950 w 4777"/>
                <a:gd name="T19" fmla="*/ 1425 h 4735"/>
                <a:gd name="T20" fmla="*/ 1473 w 4777"/>
                <a:gd name="T21" fmla="*/ 799 h 4735"/>
                <a:gd name="T22" fmla="*/ 1396 w 4777"/>
                <a:gd name="T23" fmla="*/ 422 h 4735"/>
                <a:gd name="T24" fmla="*/ 1759 w 4777"/>
                <a:gd name="T25" fmla="*/ 295 h 4735"/>
                <a:gd name="T26" fmla="*/ 1915 w 4777"/>
                <a:gd name="T27" fmla="*/ 617 h 4735"/>
                <a:gd name="T28" fmla="*/ 2727 w 4777"/>
                <a:gd name="T29" fmla="*/ 690 h 4735"/>
                <a:gd name="T30" fmla="*/ 2982 w 4777"/>
                <a:gd name="T31" fmla="*/ 335 h 4735"/>
                <a:gd name="T32" fmla="*/ 3384 w 4777"/>
                <a:gd name="T33" fmla="*/ 423 h 4735"/>
                <a:gd name="T34" fmla="*/ 3424 w 4777"/>
                <a:gd name="T35" fmla="*/ 519 h 4735"/>
                <a:gd name="T36" fmla="*/ 3353 w 4777"/>
                <a:gd name="T37" fmla="*/ 950 h 4735"/>
                <a:gd name="T38" fmla="*/ 3979 w 4777"/>
                <a:gd name="T39" fmla="*/ 1473 h 4735"/>
                <a:gd name="T40" fmla="*/ 4317 w 4777"/>
                <a:gd name="T41" fmla="*/ 1357 h 4735"/>
                <a:gd name="T42" fmla="*/ 4483 w 4777"/>
                <a:gd name="T43" fmla="*/ 1703 h 4735"/>
                <a:gd name="T44" fmla="*/ 4443 w 4777"/>
                <a:gd name="T45" fmla="*/ 1799 h 4735"/>
                <a:gd name="T46" fmla="*/ 4088 w 4777"/>
                <a:gd name="T47" fmla="*/ 2054 h 4735"/>
                <a:gd name="T48" fmla="*/ 4162 w 4777"/>
                <a:gd name="T49" fmla="*/ 2865 h 4735"/>
                <a:gd name="T50" fmla="*/ 4483 w 4777"/>
                <a:gd name="T51" fmla="*/ 3078 h 4735"/>
                <a:gd name="T52" fmla="*/ 4259 w 4777"/>
                <a:gd name="T53" fmla="*/ 3424 h 4735"/>
                <a:gd name="T54" fmla="*/ 3828 w 4777"/>
                <a:gd name="T55" fmla="*/ 3353 h 4735"/>
                <a:gd name="T56" fmla="*/ 3305 w 4777"/>
                <a:gd name="T57" fmla="*/ 3979 h 4735"/>
                <a:gd name="T58" fmla="*/ 3422 w 4777"/>
                <a:gd name="T59" fmla="*/ 4317 h 4735"/>
                <a:gd name="T60" fmla="*/ 3075 w 4777"/>
                <a:gd name="T61" fmla="*/ 4483 h 4735"/>
                <a:gd name="T62" fmla="*/ 2979 w 4777"/>
                <a:gd name="T63" fmla="*/ 4443 h 4735"/>
                <a:gd name="T64" fmla="*/ 2702 w 4777"/>
                <a:gd name="T65" fmla="*/ 4094 h 4735"/>
                <a:gd name="T66" fmla="*/ 2750 w 4777"/>
                <a:gd name="T67" fmla="*/ 4537 h 4735"/>
                <a:gd name="T68" fmla="*/ 3047 w 4777"/>
                <a:gd name="T69" fmla="*/ 4735 h 4735"/>
                <a:gd name="T70" fmla="*/ 3475 w 4777"/>
                <a:gd name="T71" fmla="*/ 4584 h 4735"/>
                <a:gd name="T72" fmla="*/ 3649 w 4777"/>
                <a:gd name="T73" fmla="*/ 4165 h 4735"/>
                <a:gd name="T74" fmla="*/ 3973 w 4777"/>
                <a:gd name="T75" fmla="*/ 3573 h 4735"/>
                <a:gd name="T76" fmla="*/ 4582 w 4777"/>
                <a:gd name="T77" fmla="*/ 3478 h 4735"/>
                <a:gd name="T78" fmla="*/ 4535 w 4777"/>
                <a:gd name="T79" fmla="*/ 2753 h 4735"/>
                <a:gd name="T80" fmla="*/ 4345 w 4777"/>
                <a:gd name="T81" fmla="*/ 2105 h 4735"/>
                <a:gd name="T82" fmla="*/ 4709 w 4777"/>
                <a:gd name="T83" fmla="*/ 1853 h 4735"/>
                <a:gd name="T84" fmla="*/ 4583 w 4777"/>
                <a:gd name="T85" fmla="*/ 1302 h 4735"/>
                <a:gd name="T86" fmla="*/ 4164 w 4777"/>
                <a:gd name="T87" fmla="*/ 1128 h 4735"/>
                <a:gd name="T88" fmla="*/ 3573 w 4777"/>
                <a:gd name="T89" fmla="*/ 804 h 4735"/>
                <a:gd name="T90" fmla="*/ 3652 w 4777"/>
                <a:gd name="T91" fmla="*/ 369 h 4735"/>
                <a:gd name="T92" fmla="*/ 3172 w 4777"/>
                <a:gd name="T93" fmla="*/ 68 h 4735"/>
                <a:gd name="T94" fmla="*/ 2674 w 4777"/>
                <a:gd name="T95" fmla="*/ 432 h 4735"/>
                <a:gd name="T96" fmla="*/ 2026 w 4777"/>
                <a:gd name="T97" fmla="*/ 242 h 4735"/>
                <a:gd name="T98" fmla="*/ 1608 w 4777"/>
                <a:gd name="T99" fmla="*/ 68 h 4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77" h="4735">
                  <a:moveTo>
                    <a:pt x="1608" y="68"/>
                  </a:moveTo>
                  <a:lnTo>
                    <a:pt x="1302" y="194"/>
                  </a:lnTo>
                  <a:cubicBezTo>
                    <a:pt x="1138" y="262"/>
                    <a:pt x="1060" y="450"/>
                    <a:pt x="1128" y="613"/>
                  </a:cubicBezTo>
                  <a:lnTo>
                    <a:pt x="1207" y="803"/>
                  </a:lnTo>
                  <a:cubicBezTo>
                    <a:pt x="1053" y="917"/>
                    <a:pt x="919" y="1052"/>
                    <a:pt x="804" y="1205"/>
                  </a:cubicBezTo>
                  <a:lnTo>
                    <a:pt x="614" y="1127"/>
                  </a:lnTo>
                  <a:cubicBezTo>
                    <a:pt x="535" y="1094"/>
                    <a:pt x="448" y="1094"/>
                    <a:pt x="369" y="1127"/>
                  </a:cubicBezTo>
                  <a:cubicBezTo>
                    <a:pt x="290" y="1159"/>
                    <a:pt x="228" y="1222"/>
                    <a:pt x="195" y="1300"/>
                  </a:cubicBezTo>
                  <a:lnTo>
                    <a:pt x="68" y="1607"/>
                  </a:lnTo>
                  <a:cubicBezTo>
                    <a:pt x="0" y="1770"/>
                    <a:pt x="78" y="1958"/>
                    <a:pt x="242" y="2025"/>
                  </a:cubicBezTo>
                  <a:lnTo>
                    <a:pt x="523" y="2142"/>
                  </a:lnTo>
                  <a:cubicBezTo>
                    <a:pt x="587" y="2168"/>
                    <a:pt x="658" y="2138"/>
                    <a:pt x="684" y="2074"/>
                  </a:cubicBezTo>
                  <a:cubicBezTo>
                    <a:pt x="710" y="2010"/>
                    <a:pt x="680" y="1939"/>
                    <a:pt x="617" y="1913"/>
                  </a:cubicBezTo>
                  <a:lnTo>
                    <a:pt x="335" y="1797"/>
                  </a:lnTo>
                  <a:cubicBezTo>
                    <a:pt x="298" y="1782"/>
                    <a:pt x="280" y="1738"/>
                    <a:pt x="295" y="1700"/>
                  </a:cubicBezTo>
                  <a:lnTo>
                    <a:pt x="423" y="1394"/>
                  </a:lnTo>
                  <a:cubicBezTo>
                    <a:pt x="430" y="1377"/>
                    <a:pt x="444" y="1362"/>
                    <a:pt x="463" y="1354"/>
                  </a:cubicBezTo>
                  <a:cubicBezTo>
                    <a:pt x="480" y="1347"/>
                    <a:pt x="500" y="1347"/>
                    <a:pt x="519" y="1354"/>
                  </a:cubicBezTo>
                  <a:lnTo>
                    <a:pt x="800" y="1470"/>
                  </a:lnTo>
                  <a:cubicBezTo>
                    <a:pt x="855" y="1493"/>
                    <a:pt x="918" y="1474"/>
                    <a:pt x="950" y="1425"/>
                  </a:cubicBezTo>
                  <a:cubicBezTo>
                    <a:pt x="1077" y="1235"/>
                    <a:pt x="1237" y="1075"/>
                    <a:pt x="1427" y="949"/>
                  </a:cubicBezTo>
                  <a:cubicBezTo>
                    <a:pt x="1475" y="917"/>
                    <a:pt x="1495" y="853"/>
                    <a:pt x="1473" y="799"/>
                  </a:cubicBezTo>
                  <a:lnTo>
                    <a:pt x="1357" y="518"/>
                  </a:lnTo>
                  <a:cubicBezTo>
                    <a:pt x="1342" y="480"/>
                    <a:pt x="1359" y="438"/>
                    <a:pt x="1396" y="422"/>
                  </a:cubicBezTo>
                  <a:lnTo>
                    <a:pt x="1703" y="295"/>
                  </a:lnTo>
                  <a:cubicBezTo>
                    <a:pt x="1720" y="288"/>
                    <a:pt x="1740" y="288"/>
                    <a:pt x="1759" y="295"/>
                  </a:cubicBezTo>
                  <a:cubicBezTo>
                    <a:pt x="1776" y="303"/>
                    <a:pt x="1791" y="317"/>
                    <a:pt x="1799" y="335"/>
                  </a:cubicBezTo>
                  <a:lnTo>
                    <a:pt x="1915" y="617"/>
                  </a:lnTo>
                  <a:cubicBezTo>
                    <a:pt x="1938" y="672"/>
                    <a:pt x="1995" y="703"/>
                    <a:pt x="2054" y="690"/>
                  </a:cubicBezTo>
                  <a:cubicBezTo>
                    <a:pt x="2276" y="645"/>
                    <a:pt x="2504" y="647"/>
                    <a:pt x="2727" y="690"/>
                  </a:cubicBezTo>
                  <a:cubicBezTo>
                    <a:pt x="2784" y="702"/>
                    <a:pt x="2843" y="670"/>
                    <a:pt x="2865" y="617"/>
                  </a:cubicBezTo>
                  <a:lnTo>
                    <a:pt x="2982" y="335"/>
                  </a:lnTo>
                  <a:cubicBezTo>
                    <a:pt x="2997" y="298"/>
                    <a:pt x="3040" y="280"/>
                    <a:pt x="3078" y="295"/>
                  </a:cubicBezTo>
                  <a:lnTo>
                    <a:pt x="3384" y="423"/>
                  </a:lnTo>
                  <a:cubicBezTo>
                    <a:pt x="3402" y="430"/>
                    <a:pt x="3417" y="444"/>
                    <a:pt x="3424" y="463"/>
                  </a:cubicBezTo>
                  <a:cubicBezTo>
                    <a:pt x="3432" y="480"/>
                    <a:pt x="3432" y="500"/>
                    <a:pt x="3424" y="519"/>
                  </a:cubicBezTo>
                  <a:lnTo>
                    <a:pt x="3308" y="800"/>
                  </a:lnTo>
                  <a:cubicBezTo>
                    <a:pt x="3285" y="855"/>
                    <a:pt x="3304" y="918"/>
                    <a:pt x="3353" y="950"/>
                  </a:cubicBezTo>
                  <a:cubicBezTo>
                    <a:pt x="3543" y="1077"/>
                    <a:pt x="3703" y="1237"/>
                    <a:pt x="3829" y="1427"/>
                  </a:cubicBezTo>
                  <a:cubicBezTo>
                    <a:pt x="3862" y="1475"/>
                    <a:pt x="3925" y="1495"/>
                    <a:pt x="3979" y="1473"/>
                  </a:cubicBezTo>
                  <a:lnTo>
                    <a:pt x="4260" y="1357"/>
                  </a:lnTo>
                  <a:cubicBezTo>
                    <a:pt x="4279" y="1349"/>
                    <a:pt x="4298" y="1349"/>
                    <a:pt x="4317" y="1357"/>
                  </a:cubicBezTo>
                  <a:cubicBezTo>
                    <a:pt x="4334" y="1364"/>
                    <a:pt x="4349" y="1378"/>
                    <a:pt x="4357" y="1397"/>
                  </a:cubicBezTo>
                  <a:lnTo>
                    <a:pt x="4483" y="1703"/>
                  </a:lnTo>
                  <a:cubicBezTo>
                    <a:pt x="4490" y="1720"/>
                    <a:pt x="4490" y="1740"/>
                    <a:pt x="4483" y="1759"/>
                  </a:cubicBezTo>
                  <a:cubicBezTo>
                    <a:pt x="4475" y="1777"/>
                    <a:pt x="4462" y="1792"/>
                    <a:pt x="4443" y="1799"/>
                  </a:cubicBezTo>
                  <a:lnTo>
                    <a:pt x="4162" y="1915"/>
                  </a:lnTo>
                  <a:cubicBezTo>
                    <a:pt x="4107" y="1938"/>
                    <a:pt x="4077" y="1995"/>
                    <a:pt x="4088" y="2054"/>
                  </a:cubicBezTo>
                  <a:cubicBezTo>
                    <a:pt x="4133" y="2277"/>
                    <a:pt x="4132" y="2504"/>
                    <a:pt x="4088" y="2727"/>
                  </a:cubicBezTo>
                  <a:cubicBezTo>
                    <a:pt x="4077" y="2784"/>
                    <a:pt x="4108" y="2843"/>
                    <a:pt x="4162" y="2865"/>
                  </a:cubicBezTo>
                  <a:lnTo>
                    <a:pt x="4443" y="2982"/>
                  </a:lnTo>
                  <a:cubicBezTo>
                    <a:pt x="4480" y="2997"/>
                    <a:pt x="4498" y="3040"/>
                    <a:pt x="4483" y="3078"/>
                  </a:cubicBezTo>
                  <a:lnTo>
                    <a:pt x="4355" y="3384"/>
                  </a:lnTo>
                  <a:cubicBezTo>
                    <a:pt x="4340" y="3422"/>
                    <a:pt x="4297" y="3439"/>
                    <a:pt x="4259" y="3424"/>
                  </a:cubicBezTo>
                  <a:lnTo>
                    <a:pt x="3978" y="3308"/>
                  </a:lnTo>
                  <a:cubicBezTo>
                    <a:pt x="3923" y="3285"/>
                    <a:pt x="3860" y="3304"/>
                    <a:pt x="3828" y="3353"/>
                  </a:cubicBezTo>
                  <a:cubicBezTo>
                    <a:pt x="3702" y="3543"/>
                    <a:pt x="3542" y="3703"/>
                    <a:pt x="3352" y="3829"/>
                  </a:cubicBezTo>
                  <a:cubicBezTo>
                    <a:pt x="3303" y="3862"/>
                    <a:pt x="3283" y="3925"/>
                    <a:pt x="3305" y="3979"/>
                  </a:cubicBezTo>
                  <a:lnTo>
                    <a:pt x="3422" y="4260"/>
                  </a:lnTo>
                  <a:cubicBezTo>
                    <a:pt x="3429" y="4278"/>
                    <a:pt x="3429" y="4298"/>
                    <a:pt x="3422" y="4317"/>
                  </a:cubicBezTo>
                  <a:cubicBezTo>
                    <a:pt x="3414" y="4334"/>
                    <a:pt x="3400" y="4349"/>
                    <a:pt x="3382" y="4357"/>
                  </a:cubicBezTo>
                  <a:lnTo>
                    <a:pt x="3075" y="4483"/>
                  </a:lnTo>
                  <a:cubicBezTo>
                    <a:pt x="3058" y="4490"/>
                    <a:pt x="3038" y="4490"/>
                    <a:pt x="3019" y="4483"/>
                  </a:cubicBezTo>
                  <a:cubicBezTo>
                    <a:pt x="3002" y="4475"/>
                    <a:pt x="2987" y="4462"/>
                    <a:pt x="2979" y="4443"/>
                  </a:cubicBezTo>
                  <a:lnTo>
                    <a:pt x="2863" y="4162"/>
                  </a:lnTo>
                  <a:cubicBezTo>
                    <a:pt x="2837" y="4098"/>
                    <a:pt x="2764" y="4068"/>
                    <a:pt x="2702" y="4094"/>
                  </a:cubicBezTo>
                  <a:cubicBezTo>
                    <a:pt x="2638" y="4120"/>
                    <a:pt x="2608" y="4193"/>
                    <a:pt x="2634" y="4255"/>
                  </a:cubicBezTo>
                  <a:lnTo>
                    <a:pt x="2750" y="4537"/>
                  </a:lnTo>
                  <a:cubicBezTo>
                    <a:pt x="2783" y="4615"/>
                    <a:pt x="2845" y="4678"/>
                    <a:pt x="2924" y="4710"/>
                  </a:cubicBezTo>
                  <a:cubicBezTo>
                    <a:pt x="2964" y="4727"/>
                    <a:pt x="3005" y="4735"/>
                    <a:pt x="3047" y="4735"/>
                  </a:cubicBezTo>
                  <a:cubicBezTo>
                    <a:pt x="3088" y="4735"/>
                    <a:pt x="3130" y="4727"/>
                    <a:pt x="3169" y="4710"/>
                  </a:cubicBezTo>
                  <a:lnTo>
                    <a:pt x="3475" y="4584"/>
                  </a:lnTo>
                  <a:cubicBezTo>
                    <a:pt x="3554" y="4552"/>
                    <a:pt x="3617" y="4489"/>
                    <a:pt x="3649" y="4410"/>
                  </a:cubicBezTo>
                  <a:cubicBezTo>
                    <a:pt x="3682" y="4332"/>
                    <a:pt x="3682" y="4244"/>
                    <a:pt x="3649" y="4165"/>
                  </a:cubicBezTo>
                  <a:lnTo>
                    <a:pt x="3570" y="3975"/>
                  </a:lnTo>
                  <a:cubicBezTo>
                    <a:pt x="3724" y="3862"/>
                    <a:pt x="3858" y="3727"/>
                    <a:pt x="3973" y="3573"/>
                  </a:cubicBezTo>
                  <a:lnTo>
                    <a:pt x="4163" y="3652"/>
                  </a:lnTo>
                  <a:cubicBezTo>
                    <a:pt x="4327" y="3719"/>
                    <a:pt x="4514" y="3642"/>
                    <a:pt x="4582" y="3478"/>
                  </a:cubicBezTo>
                  <a:lnTo>
                    <a:pt x="4709" y="3172"/>
                  </a:lnTo>
                  <a:cubicBezTo>
                    <a:pt x="4777" y="3008"/>
                    <a:pt x="4699" y="2820"/>
                    <a:pt x="4535" y="2753"/>
                  </a:cubicBezTo>
                  <a:lnTo>
                    <a:pt x="4345" y="2674"/>
                  </a:lnTo>
                  <a:cubicBezTo>
                    <a:pt x="4373" y="2485"/>
                    <a:pt x="4373" y="2294"/>
                    <a:pt x="4345" y="2105"/>
                  </a:cubicBezTo>
                  <a:lnTo>
                    <a:pt x="4535" y="2027"/>
                  </a:lnTo>
                  <a:cubicBezTo>
                    <a:pt x="4614" y="1994"/>
                    <a:pt x="4677" y="1932"/>
                    <a:pt x="4709" y="1853"/>
                  </a:cubicBezTo>
                  <a:cubicBezTo>
                    <a:pt x="4742" y="1774"/>
                    <a:pt x="4742" y="1687"/>
                    <a:pt x="4709" y="1608"/>
                  </a:cubicBezTo>
                  <a:lnTo>
                    <a:pt x="4583" y="1302"/>
                  </a:lnTo>
                  <a:cubicBezTo>
                    <a:pt x="4550" y="1223"/>
                    <a:pt x="4488" y="1160"/>
                    <a:pt x="4409" y="1128"/>
                  </a:cubicBezTo>
                  <a:cubicBezTo>
                    <a:pt x="4330" y="1095"/>
                    <a:pt x="4243" y="1095"/>
                    <a:pt x="4164" y="1128"/>
                  </a:cubicBezTo>
                  <a:lnTo>
                    <a:pt x="3974" y="1207"/>
                  </a:lnTo>
                  <a:cubicBezTo>
                    <a:pt x="3860" y="1053"/>
                    <a:pt x="3725" y="918"/>
                    <a:pt x="3573" y="804"/>
                  </a:cubicBezTo>
                  <a:lnTo>
                    <a:pt x="3652" y="614"/>
                  </a:lnTo>
                  <a:cubicBezTo>
                    <a:pt x="3684" y="535"/>
                    <a:pt x="3684" y="448"/>
                    <a:pt x="3652" y="369"/>
                  </a:cubicBezTo>
                  <a:cubicBezTo>
                    <a:pt x="3619" y="290"/>
                    <a:pt x="3557" y="228"/>
                    <a:pt x="3478" y="195"/>
                  </a:cubicBezTo>
                  <a:lnTo>
                    <a:pt x="3172" y="68"/>
                  </a:lnTo>
                  <a:cubicBezTo>
                    <a:pt x="3008" y="0"/>
                    <a:pt x="2820" y="78"/>
                    <a:pt x="2753" y="242"/>
                  </a:cubicBezTo>
                  <a:lnTo>
                    <a:pt x="2674" y="432"/>
                  </a:lnTo>
                  <a:cubicBezTo>
                    <a:pt x="2485" y="404"/>
                    <a:pt x="2294" y="404"/>
                    <a:pt x="2105" y="432"/>
                  </a:cubicBezTo>
                  <a:lnTo>
                    <a:pt x="2026" y="242"/>
                  </a:lnTo>
                  <a:cubicBezTo>
                    <a:pt x="1994" y="163"/>
                    <a:pt x="1931" y="100"/>
                    <a:pt x="1853" y="68"/>
                  </a:cubicBezTo>
                  <a:cubicBezTo>
                    <a:pt x="1774" y="35"/>
                    <a:pt x="1687" y="35"/>
                    <a:pt x="1608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419">
                <a:defRPr/>
              </a:pPr>
              <a:endParaRPr lang="en-US" sz="1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52465E-030D-44FC-BB17-B8A6C19AD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038" y="1527175"/>
              <a:ext cx="2254250" cy="2246313"/>
            </a:xfrm>
            <a:custGeom>
              <a:avLst/>
              <a:gdLst>
                <a:gd name="T0" fmla="*/ 2015 w 2019"/>
                <a:gd name="T1" fmla="*/ 999 h 2012"/>
                <a:gd name="T2" fmla="*/ 1009 w 2019"/>
                <a:gd name="T3" fmla="*/ 0 h 2012"/>
                <a:gd name="T4" fmla="*/ 1001 w 2019"/>
                <a:gd name="T5" fmla="*/ 0 h 2012"/>
                <a:gd name="T6" fmla="*/ 291 w 2019"/>
                <a:gd name="T7" fmla="*/ 300 h 2012"/>
                <a:gd name="T8" fmla="*/ 1 w 2019"/>
                <a:gd name="T9" fmla="*/ 1014 h 2012"/>
                <a:gd name="T10" fmla="*/ 125 w 2019"/>
                <a:gd name="T11" fmla="*/ 1136 h 2012"/>
                <a:gd name="T12" fmla="*/ 126 w 2019"/>
                <a:gd name="T13" fmla="*/ 1136 h 2012"/>
                <a:gd name="T14" fmla="*/ 249 w 2019"/>
                <a:gd name="T15" fmla="*/ 1011 h 2012"/>
                <a:gd name="T16" fmla="*/ 468 w 2019"/>
                <a:gd name="T17" fmla="*/ 472 h 2012"/>
                <a:gd name="T18" fmla="*/ 1003 w 2019"/>
                <a:gd name="T19" fmla="*/ 246 h 2012"/>
                <a:gd name="T20" fmla="*/ 1008 w 2019"/>
                <a:gd name="T21" fmla="*/ 246 h 2012"/>
                <a:gd name="T22" fmla="*/ 1766 w 2019"/>
                <a:gd name="T23" fmla="*/ 1000 h 2012"/>
                <a:gd name="T24" fmla="*/ 1013 w 2019"/>
                <a:gd name="T25" fmla="*/ 1765 h 2012"/>
                <a:gd name="T26" fmla="*/ 890 w 2019"/>
                <a:gd name="T27" fmla="*/ 1890 h 2012"/>
                <a:gd name="T28" fmla="*/ 1014 w 2019"/>
                <a:gd name="T29" fmla="*/ 2012 h 2012"/>
                <a:gd name="T30" fmla="*/ 1015 w 2019"/>
                <a:gd name="T31" fmla="*/ 2012 h 2012"/>
                <a:gd name="T32" fmla="*/ 2015 w 2019"/>
                <a:gd name="T33" fmla="*/ 999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9" h="2012">
                  <a:moveTo>
                    <a:pt x="2015" y="999"/>
                  </a:moveTo>
                  <a:cubicBezTo>
                    <a:pt x="2012" y="446"/>
                    <a:pt x="1560" y="0"/>
                    <a:pt x="1009" y="0"/>
                  </a:cubicBezTo>
                  <a:lnTo>
                    <a:pt x="1001" y="0"/>
                  </a:lnTo>
                  <a:cubicBezTo>
                    <a:pt x="733" y="2"/>
                    <a:pt x="480" y="109"/>
                    <a:pt x="291" y="300"/>
                  </a:cubicBezTo>
                  <a:cubicBezTo>
                    <a:pt x="103" y="491"/>
                    <a:pt x="0" y="745"/>
                    <a:pt x="1" y="1014"/>
                  </a:cubicBezTo>
                  <a:cubicBezTo>
                    <a:pt x="1" y="1081"/>
                    <a:pt x="58" y="1136"/>
                    <a:pt x="125" y="1136"/>
                  </a:cubicBezTo>
                  <a:lnTo>
                    <a:pt x="126" y="1136"/>
                  </a:lnTo>
                  <a:cubicBezTo>
                    <a:pt x="195" y="1136"/>
                    <a:pt x="250" y="1080"/>
                    <a:pt x="249" y="1011"/>
                  </a:cubicBezTo>
                  <a:cubicBezTo>
                    <a:pt x="248" y="809"/>
                    <a:pt x="325" y="617"/>
                    <a:pt x="468" y="472"/>
                  </a:cubicBezTo>
                  <a:cubicBezTo>
                    <a:pt x="610" y="327"/>
                    <a:pt x="800" y="247"/>
                    <a:pt x="1003" y="246"/>
                  </a:cubicBezTo>
                  <a:lnTo>
                    <a:pt x="1008" y="246"/>
                  </a:lnTo>
                  <a:cubicBezTo>
                    <a:pt x="1424" y="246"/>
                    <a:pt x="1764" y="584"/>
                    <a:pt x="1766" y="1000"/>
                  </a:cubicBezTo>
                  <a:cubicBezTo>
                    <a:pt x="1769" y="1419"/>
                    <a:pt x="1431" y="1761"/>
                    <a:pt x="1013" y="1765"/>
                  </a:cubicBezTo>
                  <a:cubicBezTo>
                    <a:pt x="944" y="1765"/>
                    <a:pt x="889" y="1821"/>
                    <a:pt x="890" y="1890"/>
                  </a:cubicBezTo>
                  <a:cubicBezTo>
                    <a:pt x="890" y="1957"/>
                    <a:pt x="946" y="2012"/>
                    <a:pt x="1014" y="2012"/>
                  </a:cubicBezTo>
                  <a:lnTo>
                    <a:pt x="1015" y="2012"/>
                  </a:lnTo>
                  <a:cubicBezTo>
                    <a:pt x="1572" y="2009"/>
                    <a:pt x="2019" y="1554"/>
                    <a:pt x="2015" y="9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419">
                <a:defRPr/>
              </a:pPr>
              <a:endParaRPr lang="en-US" sz="1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725C7F5-753F-4F13-BD0B-A0FD55B71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7000" y="2762250"/>
              <a:ext cx="4046538" cy="4046538"/>
            </a:xfrm>
            <a:custGeom>
              <a:avLst/>
              <a:gdLst>
                <a:gd name="T0" fmla="*/ 1933 w 3624"/>
                <a:gd name="T1" fmla="*/ 3624 h 3624"/>
                <a:gd name="T2" fmla="*/ 2200 w 3624"/>
                <a:gd name="T3" fmla="*/ 3233 h 3624"/>
                <a:gd name="T4" fmla="*/ 2630 w 3624"/>
                <a:gd name="T5" fmla="*/ 3178 h 3624"/>
                <a:gd name="T6" fmla="*/ 3008 w 3624"/>
                <a:gd name="T7" fmla="*/ 3178 h 3624"/>
                <a:gd name="T8" fmla="*/ 3256 w 3624"/>
                <a:gd name="T9" fmla="*/ 2819 h 3624"/>
                <a:gd name="T10" fmla="*/ 3090 w 3624"/>
                <a:gd name="T11" fmla="*/ 2543 h 3624"/>
                <a:gd name="T12" fmla="*/ 3356 w 3624"/>
                <a:gd name="T13" fmla="*/ 2200 h 3624"/>
                <a:gd name="T14" fmla="*/ 3624 w 3624"/>
                <a:gd name="T15" fmla="*/ 1691 h 3624"/>
                <a:gd name="T16" fmla="*/ 3232 w 3624"/>
                <a:gd name="T17" fmla="*/ 1424 h 3624"/>
                <a:gd name="T18" fmla="*/ 3177 w 3624"/>
                <a:gd name="T19" fmla="*/ 994 h 3624"/>
                <a:gd name="T20" fmla="*/ 3177 w 3624"/>
                <a:gd name="T21" fmla="*/ 616 h 3624"/>
                <a:gd name="T22" fmla="*/ 2819 w 3624"/>
                <a:gd name="T23" fmla="*/ 368 h 3624"/>
                <a:gd name="T24" fmla="*/ 2542 w 3624"/>
                <a:gd name="T25" fmla="*/ 534 h 3624"/>
                <a:gd name="T26" fmla="*/ 2200 w 3624"/>
                <a:gd name="T27" fmla="*/ 268 h 3624"/>
                <a:gd name="T28" fmla="*/ 1691 w 3624"/>
                <a:gd name="T29" fmla="*/ 0 h 3624"/>
                <a:gd name="T30" fmla="*/ 1424 w 3624"/>
                <a:gd name="T31" fmla="*/ 391 h 3624"/>
                <a:gd name="T32" fmla="*/ 994 w 3624"/>
                <a:gd name="T33" fmla="*/ 446 h 3624"/>
                <a:gd name="T34" fmla="*/ 616 w 3624"/>
                <a:gd name="T35" fmla="*/ 446 h 3624"/>
                <a:gd name="T36" fmla="*/ 446 w 3624"/>
                <a:gd name="T37" fmla="*/ 994 h 3624"/>
                <a:gd name="T38" fmla="*/ 391 w 3624"/>
                <a:gd name="T39" fmla="*/ 1424 h 3624"/>
                <a:gd name="T40" fmla="*/ 0 w 3624"/>
                <a:gd name="T41" fmla="*/ 1691 h 3624"/>
                <a:gd name="T42" fmla="*/ 267 w 3624"/>
                <a:gd name="T43" fmla="*/ 2200 h 3624"/>
                <a:gd name="T44" fmla="*/ 534 w 3624"/>
                <a:gd name="T45" fmla="*/ 2543 h 3624"/>
                <a:gd name="T46" fmla="*/ 446 w 3624"/>
                <a:gd name="T47" fmla="*/ 3008 h 3624"/>
                <a:gd name="T48" fmla="*/ 805 w 3624"/>
                <a:gd name="T49" fmla="*/ 3256 h 3624"/>
                <a:gd name="T50" fmla="*/ 1081 w 3624"/>
                <a:gd name="T51" fmla="*/ 3090 h 3624"/>
                <a:gd name="T52" fmla="*/ 1424 w 3624"/>
                <a:gd name="T53" fmla="*/ 3356 h 3624"/>
                <a:gd name="T54" fmla="*/ 1133 w 3624"/>
                <a:gd name="T55" fmla="*/ 2831 h 3624"/>
                <a:gd name="T56" fmla="*/ 976 w 3624"/>
                <a:gd name="T57" fmla="*/ 2846 h 3624"/>
                <a:gd name="T58" fmla="*/ 806 w 3624"/>
                <a:gd name="T59" fmla="*/ 3009 h 3624"/>
                <a:gd name="T60" fmla="*/ 623 w 3624"/>
                <a:gd name="T61" fmla="*/ 2833 h 3624"/>
                <a:gd name="T62" fmla="*/ 779 w 3624"/>
                <a:gd name="T63" fmla="*/ 2649 h 3624"/>
                <a:gd name="T64" fmla="*/ 611 w 3624"/>
                <a:gd name="T65" fmla="*/ 2053 h 3624"/>
                <a:gd name="T66" fmla="*/ 269 w 3624"/>
                <a:gd name="T67" fmla="*/ 1953 h 3624"/>
                <a:gd name="T68" fmla="*/ 249 w 3624"/>
                <a:gd name="T69" fmla="*/ 1691 h 3624"/>
                <a:gd name="T70" fmla="*/ 490 w 3624"/>
                <a:gd name="T71" fmla="*/ 1671 h 3624"/>
                <a:gd name="T72" fmla="*/ 794 w 3624"/>
                <a:gd name="T73" fmla="*/ 1131 h 3624"/>
                <a:gd name="T74" fmla="*/ 623 w 3624"/>
                <a:gd name="T75" fmla="*/ 819 h 3624"/>
                <a:gd name="T76" fmla="*/ 793 w 3624"/>
                <a:gd name="T77" fmla="*/ 621 h 3624"/>
                <a:gd name="T78" fmla="*/ 820 w 3624"/>
                <a:gd name="T79" fmla="*/ 621 h 3624"/>
                <a:gd name="T80" fmla="*/ 1133 w 3624"/>
                <a:gd name="T81" fmla="*/ 795 h 3624"/>
                <a:gd name="T82" fmla="*/ 1673 w 3624"/>
                <a:gd name="T83" fmla="*/ 491 h 3624"/>
                <a:gd name="T84" fmla="*/ 1693 w 3624"/>
                <a:gd name="T85" fmla="*/ 250 h 3624"/>
                <a:gd name="T86" fmla="*/ 1954 w 3624"/>
                <a:gd name="T87" fmla="*/ 270 h 3624"/>
                <a:gd name="T88" fmla="*/ 2054 w 3624"/>
                <a:gd name="T89" fmla="*/ 613 h 3624"/>
                <a:gd name="T90" fmla="*/ 2650 w 3624"/>
                <a:gd name="T91" fmla="*/ 780 h 3624"/>
                <a:gd name="T92" fmla="*/ 2820 w 3624"/>
                <a:gd name="T93" fmla="*/ 618 h 3624"/>
                <a:gd name="T94" fmla="*/ 3004 w 3624"/>
                <a:gd name="T95" fmla="*/ 794 h 3624"/>
                <a:gd name="T96" fmla="*/ 3004 w 3624"/>
                <a:gd name="T97" fmla="*/ 821 h 3624"/>
                <a:gd name="T98" fmla="*/ 2833 w 3624"/>
                <a:gd name="T99" fmla="*/ 1134 h 3624"/>
                <a:gd name="T100" fmla="*/ 3136 w 3624"/>
                <a:gd name="T101" fmla="*/ 1674 h 3624"/>
                <a:gd name="T102" fmla="*/ 3378 w 3624"/>
                <a:gd name="T103" fmla="*/ 1694 h 3624"/>
                <a:gd name="T104" fmla="*/ 3357 w 3624"/>
                <a:gd name="T105" fmla="*/ 1955 h 3624"/>
                <a:gd name="T106" fmla="*/ 3015 w 3624"/>
                <a:gd name="T107" fmla="*/ 2055 h 3624"/>
                <a:gd name="T108" fmla="*/ 2848 w 3624"/>
                <a:gd name="T109" fmla="*/ 2651 h 3624"/>
                <a:gd name="T110" fmla="*/ 3010 w 3624"/>
                <a:gd name="T111" fmla="*/ 2821 h 3624"/>
                <a:gd name="T112" fmla="*/ 2834 w 3624"/>
                <a:gd name="T113" fmla="*/ 3005 h 3624"/>
                <a:gd name="T114" fmla="*/ 2806 w 3624"/>
                <a:gd name="T115" fmla="*/ 3005 h 3624"/>
                <a:gd name="T116" fmla="*/ 2494 w 3624"/>
                <a:gd name="T117" fmla="*/ 2834 h 3624"/>
                <a:gd name="T118" fmla="*/ 1954 w 3624"/>
                <a:gd name="T119" fmla="*/ 3138 h 3624"/>
                <a:gd name="T120" fmla="*/ 1934 w 3624"/>
                <a:gd name="T121" fmla="*/ 3379 h 3624"/>
                <a:gd name="T122" fmla="*/ 1673 w 3624"/>
                <a:gd name="T123" fmla="*/ 3359 h 3624"/>
                <a:gd name="T124" fmla="*/ 1573 w 3624"/>
                <a:gd name="T125" fmla="*/ 3016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4" h="3624">
                  <a:moveTo>
                    <a:pt x="1691" y="3624"/>
                  </a:moveTo>
                  <a:lnTo>
                    <a:pt x="1933" y="3624"/>
                  </a:lnTo>
                  <a:cubicBezTo>
                    <a:pt x="2080" y="3624"/>
                    <a:pt x="2200" y="3504"/>
                    <a:pt x="2200" y="3356"/>
                  </a:cubicBezTo>
                  <a:lnTo>
                    <a:pt x="2200" y="3233"/>
                  </a:lnTo>
                  <a:cubicBezTo>
                    <a:pt x="2320" y="3200"/>
                    <a:pt x="2435" y="3153"/>
                    <a:pt x="2543" y="3090"/>
                  </a:cubicBezTo>
                  <a:lnTo>
                    <a:pt x="2630" y="3178"/>
                  </a:lnTo>
                  <a:cubicBezTo>
                    <a:pt x="2680" y="3228"/>
                    <a:pt x="2748" y="3256"/>
                    <a:pt x="2819" y="3256"/>
                  </a:cubicBezTo>
                  <a:cubicBezTo>
                    <a:pt x="2890" y="3256"/>
                    <a:pt x="2958" y="3229"/>
                    <a:pt x="3008" y="3178"/>
                  </a:cubicBezTo>
                  <a:lnTo>
                    <a:pt x="3178" y="3008"/>
                  </a:lnTo>
                  <a:cubicBezTo>
                    <a:pt x="3228" y="2958"/>
                    <a:pt x="3256" y="2890"/>
                    <a:pt x="3256" y="2819"/>
                  </a:cubicBezTo>
                  <a:cubicBezTo>
                    <a:pt x="3256" y="2748"/>
                    <a:pt x="3229" y="2680"/>
                    <a:pt x="3178" y="2630"/>
                  </a:cubicBezTo>
                  <a:lnTo>
                    <a:pt x="3090" y="2543"/>
                  </a:lnTo>
                  <a:cubicBezTo>
                    <a:pt x="3153" y="2435"/>
                    <a:pt x="3200" y="2320"/>
                    <a:pt x="3232" y="2200"/>
                  </a:cubicBezTo>
                  <a:lnTo>
                    <a:pt x="3356" y="2200"/>
                  </a:lnTo>
                  <a:cubicBezTo>
                    <a:pt x="3504" y="2200"/>
                    <a:pt x="3624" y="2080"/>
                    <a:pt x="3624" y="1933"/>
                  </a:cubicBezTo>
                  <a:lnTo>
                    <a:pt x="3624" y="1691"/>
                  </a:lnTo>
                  <a:cubicBezTo>
                    <a:pt x="3624" y="1544"/>
                    <a:pt x="3504" y="1424"/>
                    <a:pt x="3356" y="1424"/>
                  </a:cubicBezTo>
                  <a:lnTo>
                    <a:pt x="3232" y="1424"/>
                  </a:lnTo>
                  <a:cubicBezTo>
                    <a:pt x="3200" y="1304"/>
                    <a:pt x="3152" y="1189"/>
                    <a:pt x="3090" y="1081"/>
                  </a:cubicBezTo>
                  <a:lnTo>
                    <a:pt x="3177" y="994"/>
                  </a:lnTo>
                  <a:cubicBezTo>
                    <a:pt x="3227" y="944"/>
                    <a:pt x="3256" y="876"/>
                    <a:pt x="3256" y="805"/>
                  </a:cubicBezTo>
                  <a:cubicBezTo>
                    <a:pt x="3256" y="734"/>
                    <a:pt x="3229" y="666"/>
                    <a:pt x="3177" y="616"/>
                  </a:cubicBezTo>
                  <a:lnTo>
                    <a:pt x="3007" y="446"/>
                  </a:lnTo>
                  <a:cubicBezTo>
                    <a:pt x="2957" y="396"/>
                    <a:pt x="2890" y="368"/>
                    <a:pt x="2819" y="368"/>
                  </a:cubicBezTo>
                  <a:cubicBezTo>
                    <a:pt x="2747" y="368"/>
                    <a:pt x="2680" y="395"/>
                    <a:pt x="2630" y="446"/>
                  </a:cubicBezTo>
                  <a:lnTo>
                    <a:pt x="2542" y="534"/>
                  </a:lnTo>
                  <a:cubicBezTo>
                    <a:pt x="2435" y="471"/>
                    <a:pt x="2320" y="424"/>
                    <a:pt x="2200" y="391"/>
                  </a:cubicBezTo>
                  <a:lnTo>
                    <a:pt x="2200" y="268"/>
                  </a:lnTo>
                  <a:cubicBezTo>
                    <a:pt x="2200" y="120"/>
                    <a:pt x="2080" y="0"/>
                    <a:pt x="1932" y="0"/>
                  </a:cubicBezTo>
                  <a:lnTo>
                    <a:pt x="1691" y="0"/>
                  </a:lnTo>
                  <a:cubicBezTo>
                    <a:pt x="1544" y="0"/>
                    <a:pt x="1424" y="120"/>
                    <a:pt x="1424" y="268"/>
                  </a:cubicBezTo>
                  <a:lnTo>
                    <a:pt x="1424" y="391"/>
                  </a:lnTo>
                  <a:cubicBezTo>
                    <a:pt x="1304" y="424"/>
                    <a:pt x="1189" y="471"/>
                    <a:pt x="1081" y="534"/>
                  </a:cubicBezTo>
                  <a:lnTo>
                    <a:pt x="994" y="446"/>
                  </a:lnTo>
                  <a:cubicBezTo>
                    <a:pt x="944" y="396"/>
                    <a:pt x="876" y="368"/>
                    <a:pt x="805" y="368"/>
                  </a:cubicBezTo>
                  <a:cubicBezTo>
                    <a:pt x="734" y="368"/>
                    <a:pt x="666" y="395"/>
                    <a:pt x="616" y="446"/>
                  </a:cubicBezTo>
                  <a:lnTo>
                    <a:pt x="446" y="616"/>
                  </a:lnTo>
                  <a:cubicBezTo>
                    <a:pt x="342" y="720"/>
                    <a:pt x="342" y="890"/>
                    <a:pt x="446" y="994"/>
                  </a:cubicBezTo>
                  <a:lnTo>
                    <a:pt x="534" y="1081"/>
                  </a:lnTo>
                  <a:cubicBezTo>
                    <a:pt x="471" y="1189"/>
                    <a:pt x="424" y="1304"/>
                    <a:pt x="391" y="1424"/>
                  </a:cubicBezTo>
                  <a:lnTo>
                    <a:pt x="267" y="1424"/>
                  </a:lnTo>
                  <a:cubicBezTo>
                    <a:pt x="120" y="1424"/>
                    <a:pt x="0" y="1544"/>
                    <a:pt x="0" y="1691"/>
                  </a:cubicBezTo>
                  <a:lnTo>
                    <a:pt x="0" y="1933"/>
                  </a:lnTo>
                  <a:cubicBezTo>
                    <a:pt x="0" y="2080"/>
                    <a:pt x="120" y="2200"/>
                    <a:pt x="267" y="2200"/>
                  </a:cubicBezTo>
                  <a:lnTo>
                    <a:pt x="391" y="2200"/>
                  </a:lnTo>
                  <a:cubicBezTo>
                    <a:pt x="424" y="2320"/>
                    <a:pt x="471" y="2435"/>
                    <a:pt x="534" y="2543"/>
                  </a:cubicBezTo>
                  <a:lnTo>
                    <a:pt x="446" y="2630"/>
                  </a:lnTo>
                  <a:cubicBezTo>
                    <a:pt x="342" y="2734"/>
                    <a:pt x="342" y="2904"/>
                    <a:pt x="446" y="3008"/>
                  </a:cubicBezTo>
                  <a:lnTo>
                    <a:pt x="616" y="3178"/>
                  </a:lnTo>
                  <a:cubicBezTo>
                    <a:pt x="666" y="3228"/>
                    <a:pt x="734" y="3256"/>
                    <a:pt x="805" y="3256"/>
                  </a:cubicBezTo>
                  <a:cubicBezTo>
                    <a:pt x="876" y="3256"/>
                    <a:pt x="944" y="3229"/>
                    <a:pt x="994" y="3178"/>
                  </a:cubicBezTo>
                  <a:lnTo>
                    <a:pt x="1081" y="3090"/>
                  </a:lnTo>
                  <a:cubicBezTo>
                    <a:pt x="1189" y="3153"/>
                    <a:pt x="1304" y="3200"/>
                    <a:pt x="1424" y="3233"/>
                  </a:cubicBezTo>
                  <a:lnTo>
                    <a:pt x="1424" y="3356"/>
                  </a:lnTo>
                  <a:cubicBezTo>
                    <a:pt x="1425" y="3504"/>
                    <a:pt x="1545" y="3624"/>
                    <a:pt x="1691" y="3624"/>
                  </a:cubicBezTo>
                  <a:close/>
                  <a:moveTo>
                    <a:pt x="1133" y="2831"/>
                  </a:moveTo>
                  <a:cubicBezTo>
                    <a:pt x="1111" y="2818"/>
                    <a:pt x="1088" y="2810"/>
                    <a:pt x="1064" y="2810"/>
                  </a:cubicBezTo>
                  <a:cubicBezTo>
                    <a:pt x="1031" y="2810"/>
                    <a:pt x="1000" y="2823"/>
                    <a:pt x="976" y="2846"/>
                  </a:cubicBezTo>
                  <a:lnTo>
                    <a:pt x="820" y="3003"/>
                  </a:lnTo>
                  <a:cubicBezTo>
                    <a:pt x="815" y="3008"/>
                    <a:pt x="810" y="3009"/>
                    <a:pt x="806" y="3009"/>
                  </a:cubicBezTo>
                  <a:cubicBezTo>
                    <a:pt x="803" y="3009"/>
                    <a:pt x="798" y="3008"/>
                    <a:pt x="793" y="3003"/>
                  </a:cubicBezTo>
                  <a:lnTo>
                    <a:pt x="623" y="2833"/>
                  </a:lnTo>
                  <a:cubicBezTo>
                    <a:pt x="615" y="2825"/>
                    <a:pt x="615" y="2813"/>
                    <a:pt x="623" y="2805"/>
                  </a:cubicBezTo>
                  <a:lnTo>
                    <a:pt x="779" y="2649"/>
                  </a:lnTo>
                  <a:cubicBezTo>
                    <a:pt x="820" y="2608"/>
                    <a:pt x="828" y="2541"/>
                    <a:pt x="794" y="2493"/>
                  </a:cubicBezTo>
                  <a:cubicBezTo>
                    <a:pt x="704" y="2359"/>
                    <a:pt x="643" y="2210"/>
                    <a:pt x="611" y="2053"/>
                  </a:cubicBezTo>
                  <a:cubicBezTo>
                    <a:pt x="600" y="1995"/>
                    <a:pt x="549" y="1953"/>
                    <a:pt x="490" y="1953"/>
                  </a:cubicBezTo>
                  <a:lnTo>
                    <a:pt x="269" y="1953"/>
                  </a:lnTo>
                  <a:cubicBezTo>
                    <a:pt x="258" y="1953"/>
                    <a:pt x="249" y="1944"/>
                    <a:pt x="249" y="1933"/>
                  </a:cubicBezTo>
                  <a:lnTo>
                    <a:pt x="249" y="1691"/>
                  </a:lnTo>
                  <a:cubicBezTo>
                    <a:pt x="249" y="1680"/>
                    <a:pt x="258" y="1671"/>
                    <a:pt x="269" y="1671"/>
                  </a:cubicBezTo>
                  <a:lnTo>
                    <a:pt x="490" y="1671"/>
                  </a:lnTo>
                  <a:cubicBezTo>
                    <a:pt x="549" y="1671"/>
                    <a:pt x="600" y="1630"/>
                    <a:pt x="611" y="1571"/>
                  </a:cubicBezTo>
                  <a:cubicBezTo>
                    <a:pt x="643" y="1414"/>
                    <a:pt x="704" y="1265"/>
                    <a:pt x="794" y="1131"/>
                  </a:cubicBezTo>
                  <a:cubicBezTo>
                    <a:pt x="826" y="1083"/>
                    <a:pt x="820" y="1016"/>
                    <a:pt x="779" y="975"/>
                  </a:cubicBezTo>
                  <a:lnTo>
                    <a:pt x="623" y="819"/>
                  </a:lnTo>
                  <a:cubicBezTo>
                    <a:pt x="615" y="811"/>
                    <a:pt x="615" y="799"/>
                    <a:pt x="623" y="791"/>
                  </a:cubicBezTo>
                  <a:lnTo>
                    <a:pt x="793" y="621"/>
                  </a:lnTo>
                  <a:cubicBezTo>
                    <a:pt x="798" y="616"/>
                    <a:pt x="803" y="615"/>
                    <a:pt x="806" y="615"/>
                  </a:cubicBezTo>
                  <a:cubicBezTo>
                    <a:pt x="810" y="615"/>
                    <a:pt x="815" y="616"/>
                    <a:pt x="820" y="621"/>
                  </a:cubicBezTo>
                  <a:lnTo>
                    <a:pt x="976" y="780"/>
                  </a:lnTo>
                  <a:cubicBezTo>
                    <a:pt x="1017" y="821"/>
                    <a:pt x="1084" y="829"/>
                    <a:pt x="1133" y="795"/>
                  </a:cubicBezTo>
                  <a:cubicBezTo>
                    <a:pt x="1266" y="705"/>
                    <a:pt x="1415" y="644"/>
                    <a:pt x="1573" y="613"/>
                  </a:cubicBezTo>
                  <a:cubicBezTo>
                    <a:pt x="1630" y="601"/>
                    <a:pt x="1673" y="550"/>
                    <a:pt x="1673" y="491"/>
                  </a:cubicBezTo>
                  <a:lnTo>
                    <a:pt x="1673" y="270"/>
                  </a:lnTo>
                  <a:cubicBezTo>
                    <a:pt x="1673" y="259"/>
                    <a:pt x="1681" y="250"/>
                    <a:pt x="1693" y="250"/>
                  </a:cubicBezTo>
                  <a:lnTo>
                    <a:pt x="1934" y="250"/>
                  </a:lnTo>
                  <a:cubicBezTo>
                    <a:pt x="1945" y="250"/>
                    <a:pt x="1954" y="259"/>
                    <a:pt x="1954" y="270"/>
                  </a:cubicBezTo>
                  <a:lnTo>
                    <a:pt x="1954" y="491"/>
                  </a:lnTo>
                  <a:cubicBezTo>
                    <a:pt x="1954" y="550"/>
                    <a:pt x="1995" y="601"/>
                    <a:pt x="2054" y="613"/>
                  </a:cubicBezTo>
                  <a:cubicBezTo>
                    <a:pt x="2211" y="644"/>
                    <a:pt x="2360" y="705"/>
                    <a:pt x="2494" y="795"/>
                  </a:cubicBezTo>
                  <a:cubicBezTo>
                    <a:pt x="2543" y="828"/>
                    <a:pt x="2609" y="821"/>
                    <a:pt x="2650" y="780"/>
                  </a:cubicBezTo>
                  <a:lnTo>
                    <a:pt x="2806" y="624"/>
                  </a:lnTo>
                  <a:cubicBezTo>
                    <a:pt x="2811" y="619"/>
                    <a:pt x="2816" y="618"/>
                    <a:pt x="2820" y="618"/>
                  </a:cubicBezTo>
                  <a:cubicBezTo>
                    <a:pt x="2824" y="618"/>
                    <a:pt x="2829" y="619"/>
                    <a:pt x="2834" y="624"/>
                  </a:cubicBezTo>
                  <a:lnTo>
                    <a:pt x="3004" y="794"/>
                  </a:lnTo>
                  <a:cubicBezTo>
                    <a:pt x="3009" y="799"/>
                    <a:pt x="3010" y="804"/>
                    <a:pt x="3010" y="808"/>
                  </a:cubicBezTo>
                  <a:cubicBezTo>
                    <a:pt x="3010" y="811"/>
                    <a:pt x="3009" y="816"/>
                    <a:pt x="3004" y="821"/>
                  </a:cubicBezTo>
                  <a:lnTo>
                    <a:pt x="2848" y="978"/>
                  </a:lnTo>
                  <a:cubicBezTo>
                    <a:pt x="2806" y="1019"/>
                    <a:pt x="2799" y="1085"/>
                    <a:pt x="2833" y="1134"/>
                  </a:cubicBezTo>
                  <a:cubicBezTo>
                    <a:pt x="2923" y="1268"/>
                    <a:pt x="2984" y="1416"/>
                    <a:pt x="3015" y="1574"/>
                  </a:cubicBezTo>
                  <a:cubicBezTo>
                    <a:pt x="3026" y="1631"/>
                    <a:pt x="3078" y="1674"/>
                    <a:pt x="3136" y="1674"/>
                  </a:cubicBezTo>
                  <a:lnTo>
                    <a:pt x="3357" y="1674"/>
                  </a:lnTo>
                  <a:cubicBezTo>
                    <a:pt x="3369" y="1674"/>
                    <a:pt x="3378" y="1683"/>
                    <a:pt x="3378" y="1694"/>
                  </a:cubicBezTo>
                  <a:lnTo>
                    <a:pt x="3378" y="1935"/>
                  </a:lnTo>
                  <a:cubicBezTo>
                    <a:pt x="3378" y="1946"/>
                    <a:pt x="3369" y="1955"/>
                    <a:pt x="3357" y="1955"/>
                  </a:cubicBezTo>
                  <a:lnTo>
                    <a:pt x="3136" y="1955"/>
                  </a:lnTo>
                  <a:cubicBezTo>
                    <a:pt x="3078" y="1955"/>
                    <a:pt x="3026" y="1996"/>
                    <a:pt x="3015" y="2055"/>
                  </a:cubicBezTo>
                  <a:cubicBezTo>
                    <a:pt x="2984" y="2213"/>
                    <a:pt x="2923" y="2361"/>
                    <a:pt x="2833" y="2495"/>
                  </a:cubicBezTo>
                  <a:cubicBezTo>
                    <a:pt x="2800" y="2544"/>
                    <a:pt x="2806" y="2610"/>
                    <a:pt x="2848" y="2651"/>
                  </a:cubicBezTo>
                  <a:lnTo>
                    <a:pt x="3004" y="2808"/>
                  </a:lnTo>
                  <a:cubicBezTo>
                    <a:pt x="3009" y="2813"/>
                    <a:pt x="3010" y="2818"/>
                    <a:pt x="3010" y="2821"/>
                  </a:cubicBezTo>
                  <a:cubicBezTo>
                    <a:pt x="3010" y="2825"/>
                    <a:pt x="3009" y="2830"/>
                    <a:pt x="3004" y="2835"/>
                  </a:cubicBezTo>
                  <a:lnTo>
                    <a:pt x="2834" y="3005"/>
                  </a:lnTo>
                  <a:cubicBezTo>
                    <a:pt x="2829" y="3010"/>
                    <a:pt x="2824" y="3011"/>
                    <a:pt x="2820" y="3011"/>
                  </a:cubicBezTo>
                  <a:cubicBezTo>
                    <a:pt x="2816" y="3011"/>
                    <a:pt x="2811" y="3010"/>
                    <a:pt x="2806" y="3005"/>
                  </a:cubicBezTo>
                  <a:lnTo>
                    <a:pt x="2650" y="2849"/>
                  </a:lnTo>
                  <a:cubicBezTo>
                    <a:pt x="2609" y="2808"/>
                    <a:pt x="2543" y="2800"/>
                    <a:pt x="2494" y="2834"/>
                  </a:cubicBezTo>
                  <a:cubicBezTo>
                    <a:pt x="2360" y="2924"/>
                    <a:pt x="2211" y="2985"/>
                    <a:pt x="2054" y="3016"/>
                  </a:cubicBezTo>
                  <a:cubicBezTo>
                    <a:pt x="1996" y="3028"/>
                    <a:pt x="1954" y="3079"/>
                    <a:pt x="1954" y="3138"/>
                  </a:cubicBezTo>
                  <a:lnTo>
                    <a:pt x="1954" y="3359"/>
                  </a:lnTo>
                  <a:cubicBezTo>
                    <a:pt x="1954" y="3370"/>
                    <a:pt x="1945" y="3379"/>
                    <a:pt x="1934" y="3379"/>
                  </a:cubicBezTo>
                  <a:lnTo>
                    <a:pt x="1693" y="3379"/>
                  </a:lnTo>
                  <a:cubicBezTo>
                    <a:pt x="1681" y="3379"/>
                    <a:pt x="1673" y="3370"/>
                    <a:pt x="1673" y="3359"/>
                  </a:cubicBezTo>
                  <a:lnTo>
                    <a:pt x="1673" y="3138"/>
                  </a:lnTo>
                  <a:cubicBezTo>
                    <a:pt x="1673" y="3079"/>
                    <a:pt x="1631" y="3028"/>
                    <a:pt x="1573" y="3016"/>
                  </a:cubicBezTo>
                  <a:cubicBezTo>
                    <a:pt x="1415" y="2983"/>
                    <a:pt x="1266" y="2921"/>
                    <a:pt x="1133" y="2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419">
                <a:defRPr/>
              </a:pPr>
              <a:endParaRPr lang="en-US" sz="1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CB76D9C2-90AF-4BC3-B6C6-9F460DA74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0325" y="3967163"/>
              <a:ext cx="1639888" cy="1641475"/>
            </a:xfrm>
            <a:custGeom>
              <a:avLst/>
              <a:gdLst>
                <a:gd name="T0" fmla="*/ 1469 w 1469"/>
                <a:gd name="T1" fmla="*/ 735 h 1470"/>
                <a:gd name="T2" fmla="*/ 734 w 1469"/>
                <a:gd name="T3" fmla="*/ 0 h 1470"/>
                <a:gd name="T4" fmla="*/ 0 w 1469"/>
                <a:gd name="T5" fmla="*/ 735 h 1470"/>
                <a:gd name="T6" fmla="*/ 735 w 1469"/>
                <a:gd name="T7" fmla="*/ 1470 h 1470"/>
                <a:gd name="T8" fmla="*/ 1469 w 1469"/>
                <a:gd name="T9" fmla="*/ 735 h 1470"/>
                <a:gd name="T10" fmla="*/ 248 w 1469"/>
                <a:gd name="T11" fmla="*/ 735 h 1470"/>
                <a:gd name="T12" fmla="*/ 736 w 1469"/>
                <a:gd name="T13" fmla="*/ 247 h 1470"/>
                <a:gd name="T14" fmla="*/ 1223 w 1469"/>
                <a:gd name="T15" fmla="*/ 735 h 1470"/>
                <a:gd name="T16" fmla="*/ 736 w 1469"/>
                <a:gd name="T17" fmla="*/ 1222 h 1470"/>
                <a:gd name="T18" fmla="*/ 248 w 1469"/>
                <a:gd name="T19" fmla="*/ 735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9" h="1470">
                  <a:moveTo>
                    <a:pt x="1469" y="735"/>
                  </a:moveTo>
                  <a:cubicBezTo>
                    <a:pt x="1469" y="330"/>
                    <a:pt x="1139" y="0"/>
                    <a:pt x="734" y="0"/>
                  </a:cubicBezTo>
                  <a:cubicBezTo>
                    <a:pt x="329" y="0"/>
                    <a:pt x="0" y="330"/>
                    <a:pt x="0" y="735"/>
                  </a:cubicBezTo>
                  <a:cubicBezTo>
                    <a:pt x="0" y="1140"/>
                    <a:pt x="330" y="1470"/>
                    <a:pt x="735" y="1470"/>
                  </a:cubicBezTo>
                  <a:cubicBezTo>
                    <a:pt x="1140" y="1470"/>
                    <a:pt x="1469" y="1140"/>
                    <a:pt x="1469" y="735"/>
                  </a:cubicBezTo>
                  <a:close/>
                  <a:moveTo>
                    <a:pt x="248" y="735"/>
                  </a:moveTo>
                  <a:cubicBezTo>
                    <a:pt x="248" y="466"/>
                    <a:pt x="467" y="247"/>
                    <a:pt x="736" y="247"/>
                  </a:cubicBezTo>
                  <a:cubicBezTo>
                    <a:pt x="1004" y="247"/>
                    <a:pt x="1223" y="466"/>
                    <a:pt x="1223" y="735"/>
                  </a:cubicBezTo>
                  <a:cubicBezTo>
                    <a:pt x="1223" y="1004"/>
                    <a:pt x="1004" y="1222"/>
                    <a:pt x="736" y="1222"/>
                  </a:cubicBezTo>
                  <a:cubicBezTo>
                    <a:pt x="467" y="1222"/>
                    <a:pt x="248" y="1002"/>
                    <a:pt x="248" y="7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419">
                <a:defRPr/>
              </a:pPr>
              <a:endParaRPr lang="en-US" sz="1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2022909A-BD2C-4D1F-94BF-F257FD26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998813" y="1033214"/>
            <a:ext cx="320827" cy="305686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CF8339A-2A24-495F-8576-78C6B4C9ED55}"/>
              </a:ext>
            </a:extLst>
          </p:cNvPr>
          <p:cNvGrpSpPr/>
          <p:nvPr/>
        </p:nvGrpSpPr>
        <p:grpSpPr>
          <a:xfrm>
            <a:off x="1225459" y="847788"/>
            <a:ext cx="333942" cy="293547"/>
            <a:chOff x="7322470" y="1451055"/>
            <a:chExt cx="347536" cy="370576"/>
          </a:xfrm>
          <a:solidFill>
            <a:schemeClr val="bg1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CAE63E-00AA-4B9E-806C-9FD004FD53BF}"/>
                </a:ext>
              </a:extLst>
            </p:cNvPr>
            <p:cNvGrpSpPr/>
            <p:nvPr/>
          </p:nvGrpSpPr>
          <p:grpSpPr>
            <a:xfrm>
              <a:off x="7322470" y="1451055"/>
              <a:ext cx="347536" cy="370576"/>
              <a:chOff x="579484" y="2487254"/>
              <a:chExt cx="461319" cy="491904"/>
            </a:xfrm>
            <a:grpFill/>
          </p:grpSpPr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1142864C-DB97-480D-B5DA-DC65FBC2191B}"/>
                  </a:ext>
                </a:extLst>
              </p:cNvPr>
              <p:cNvSpPr/>
              <p:nvPr/>
            </p:nvSpPr>
            <p:spPr>
              <a:xfrm rot="19380000">
                <a:off x="579484" y="2659638"/>
                <a:ext cx="437505" cy="319520"/>
              </a:xfrm>
              <a:custGeom>
                <a:avLst/>
                <a:gdLst>
                  <a:gd name="connsiteX0" fmla="*/ 907143 w 4938613"/>
                  <a:gd name="connsiteY0" fmla="*/ 0 h 3606800"/>
                  <a:gd name="connsiteX1" fmla="*/ 1814286 w 4938613"/>
                  <a:gd name="connsiteY1" fmla="*/ 1204685 h 3606800"/>
                  <a:gd name="connsiteX2" fmla="*/ 1183513 w 4938613"/>
                  <a:gd name="connsiteY2" fmla="*/ 1204685 h 3606800"/>
                  <a:gd name="connsiteX3" fmla="*/ 1188555 w 4938613"/>
                  <a:gd name="connsiteY3" fmla="*/ 1304541 h 3606800"/>
                  <a:gd name="connsiteX4" fmla="*/ 3148695 w 4938613"/>
                  <a:gd name="connsiteY4" fmla="*/ 3073399 h 3606800"/>
                  <a:gd name="connsiteX5" fmla="*/ 4541917 w 4938613"/>
                  <a:gd name="connsiteY5" fmla="*/ 2496309 h 3606800"/>
                  <a:gd name="connsiteX6" fmla="*/ 4629199 w 4938613"/>
                  <a:gd name="connsiteY6" fmla="*/ 2400274 h 3606800"/>
                  <a:gd name="connsiteX7" fmla="*/ 4938613 w 4938613"/>
                  <a:gd name="connsiteY7" fmla="*/ 2851998 h 3606800"/>
                  <a:gd name="connsiteX8" fmla="*/ 4919088 w 4938613"/>
                  <a:gd name="connsiteY8" fmla="*/ 2873480 h 3606800"/>
                  <a:gd name="connsiteX9" fmla="*/ 3148695 w 4938613"/>
                  <a:gd name="connsiteY9" fmla="*/ 3606800 h 3606800"/>
                  <a:gd name="connsiteX10" fmla="*/ 657907 w 4938613"/>
                  <a:gd name="connsiteY10" fmla="*/ 1359078 h 3606800"/>
                  <a:gd name="connsiteX11" fmla="*/ 650111 w 4938613"/>
                  <a:gd name="connsiteY11" fmla="*/ 1204685 h 3606800"/>
                  <a:gd name="connsiteX12" fmla="*/ 0 w 4938613"/>
                  <a:gd name="connsiteY12" fmla="*/ 1204685 h 360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38613" h="3606800">
                    <a:moveTo>
                      <a:pt x="907143" y="0"/>
                    </a:moveTo>
                    <a:lnTo>
                      <a:pt x="1814286" y="1204685"/>
                    </a:lnTo>
                    <a:lnTo>
                      <a:pt x="1183513" y="1204685"/>
                    </a:lnTo>
                    <a:lnTo>
                      <a:pt x="1188555" y="1304541"/>
                    </a:lnTo>
                    <a:cubicBezTo>
                      <a:pt x="1289454" y="2298083"/>
                      <a:pt x="2128532" y="3073399"/>
                      <a:pt x="3148695" y="3073399"/>
                    </a:cubicBezTo>
                    <a:cubicBezTo>
                      <a:pt x="3692782" y="3073399"/>
                      <a:pt x="4185361" y="2852865"/>
                      <a:pt x="4541917" y="2496309"/>
                    </a:cubicBezTo>
                    <a:lnTo>
                      <a:pt x="4629199" y="2400274"/>
                    </a:lnTo>
                    <a:lnTo>
                      <a:pt x="4938613" y="2851998"/>
                    </a:lnTo>
                    <a:lnTo>
                      <a:pt x="4919088" y="2873480"/>
                    </a:lnTo>
                    <a:cubicBezTo>
                      <a:pt x="4466005" y="3326563"/>
                      <a:pt x="3840077" y="3606800"/>
                      <a:pt x="3148695" y="3606800"/>
                    </a:cubicBezTo>
                    <a:cubicBezTo>
                      <a:pt x="1852355" y="3606800"/>
                      <a:pt x="786123" y="2621590"/>
                      <a:pt x="657907" y="1359078"/>
                    </a:cubicBezTo>
                    <a:lnTo>
                      <a:pt x="650111" y="1204685"/>
                    </a:lnTo>
                    <a:lnTo>
                      <a:pt x="0" y="1204685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4419">
                  <a:defRPr/>
                </a:pPr>
                <a:endParaRPr lang="en-US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9DDE2123-315F-4945-8A0C-BDDE3C3EB46C}"/>
                  </a:ext>
                </a:extLst>
              </p:cNvPr>
              <p:cNvSpPr/>
              <p:nvPr/>
            </p:nvSpPr>
            <p:spPr>
              <a:xfrm rot="19380000">
                <a:off x="596971" y="2487254"/>
                <a:ext cx="443832" cy="307947"/>
              </a:xfrm>
              <a:custGeom>
                <a:avLst/>
                <a:gdLst>
                  <a:gd name="connsiteX0" fmla="*/ 1787860 w 5010028"/>
                  <a:gd name="connsiteY0" fmla="*/ 0 h 3476165"/>
                  <a:gd name="connsiteX1" fmla="*/ 4278648 w 5010028"/>
                  <a:gd name="connsiteY1" fmla="*/ 2247722 h 3476165"/>
                  <a:gd name="connsiteX2" fmla="*/ 4279848 w 5010028"/>
                  <a:gd name="connsiteY2" fmla="*/ 2271480 h 3476165"/>
                  <a:gd name="connsiteX3" fmla="*/ 5010028 w 5010028"/>
                  <a:gd name="connsiteY3" fmla="*/ 2271480 h 3476165"/>
                  <a:gd name="connsiteX4" fmla="*/ 4102885 w 5010028"/>
                  <a:gd name="connsiteY4" fmla="*/ 3476165 h 3476165"/>
                  <a:gd name="connsiteX5" fmla="*/ 3195742 w 5010028"/>
                  <a:gd name="connsiteY5" fmla="*/ 2271480 h 3476165"/>
                  <a:gd name="connsiteX6" fmla="*/ 3743303 w 5010028"/>
                  <a:gd name="connsiteY6" fmla="*/ 2271480 h 3476165"/>
                  <a:gd name="connsiteX7" fmla="*/ 3718143 w 5010028"/>
                  <a:gd name="connsiteY7" fmla="*/ 2106626 h 3476165"/>
                  <a:gd name="connsiteX8" fmla="*/ 1787860 w 5010028"/>
                  <a:gd name="connsiteY8" fmla="*/ 533401 h 3476165"/>
                  <a:gd name="connsiteX9" fmla="*/ 534558 w 5010028"/>
                  <a:gd name="connsiteY9" fmla="*/ 983324 h 3476165"/>
                  <a:gd name="connsiteX10" fmla="*/ 410253 w 5010028"/>
                  <a:gd name="connsiteY10" fmla="*/ 1096300 h 3476165"/>
                  <a:gd name="connsiteX11" fmla="*/ 0 w 5010028"/>
                  <a:gd name="connsiteY11" fmla="*/ 752539 h 3476165"/>
                  <a:gd name="connsiteX12" fmla="*/ 17467 w 5010028"/>
                  <a:gd name="connsiteY12" fmla="*/ 733320 h 3476165"/>
                  <a:gd name="connsiteX13" fmla="*/ 1787860 w 5010028"/>
                  <a:gd name="connsiteY13" fmla="*/ 0 h 3476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10028" h="3476165">
                    <a:moveTo>
                      <a:pt x="1787860" y="0"/>
                    </a:moveTo>
                    <a:cubicBezTo>
                      <a:pt x="3084201" y="0"/>
                      <a:pt x="4150433" y="985210"/>
                      <a:pt x="4278648" y="2247722"/>
                    </a:cubicBezTo>
                    <a:lnTo>
                      <a:pt x="4279848" y="2271480"/>
                    </a:lnTo>
                    <a:lnTo>
                      <a:pt x="5010028" y="2271480"/>
                    </a:lnTo>
                    <a:lnTo>
                      <a:pt x="4102885" y="3476165"/>
                    </a:lnTo>
                    <a:lnTo>
                      <a:pt x="3195742" y="2271480"/>
                    </a:lnTo>
                    <a:lnTo>
                      <a:pt x="3743303" y="2271480"/>
                    </a:lnTo>
                    <a:lnTo>
                      <a:pt x="3718143" y="2106626"/>
                    </a:lnTo>
                    <a:cubicBezTo>
                      <a:pt x="3534419" y="1208788"/>
                      <a:pt x="2740012" y="533401"/>
                      <a:pt x="1787860" y="533401"/>
                    </a:cubicBezTo>
                    <a:cubicBezTo>
                      <a:pt x="1311784" y="533401"/>
                      <a:pt x="875144" y="702248"/>
                      <a:pt x="534558" y="983324"/>
                    </a:cubicBezTo>
                    <a:lnTo>
                      <a:pt x="410253" y="1096300"/>
                    </a:lnTo>
                    <a:lnTo>
                      <a:pt x="0" y="752539"/>
                    </a:lnTo>
                    <a:lnTo>
                      <a:pt x="17467" y="733320"/>
                    </a:lnTo>
                    <a:cubicBezTo>
                      <a:pt x="470550" y="280238"/>
                      <a:pt x="1096479" y="0"/>
                      <a:pt x="1787860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4419">
                  <a:defRPr/>
                </a:pPr>
                <a:endParaRPr lang="en-US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5DB8F83-591F-4404-A762-DB9A01B3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9571" y="1533902"/>
              <a:ext cx="153334" cy="162024"/>
            </a:xfrm>
            <a:custGeom>
              <a:avLst/>
              <a:gdLst>
                <a:gd name="T0" fmla="*/ 2876 w 2929"/>
                <a:gd name="T1" fmla="*/ 2621 h 3095"/>
                <a:gd name="T2" fmla="*/ 2817 w 2929"/>
                <a:gd name="T3" fmla="*/ 2212 h 3095"/>
                <a:gd name="T4" fmla="*/ 2702 w 2929"/>
                <a:gd name="T5" fmla="*/ 2068 h 3095"/>
                <a:gd name="T6" fmla="*/ 2466 w 2929"/>
                <a:gd name="T7" fmla="*/ 2026 h 3095"/>
                <a:gd name="T8" fmla="*/ 2191 w 2929"/>
                <a:gd name="T9" fmla="*/ 1954 h 3095"/>
                <a:gd name="T10" fmla="*/ 2004 w 2929"/>
                <a:gd name="T11" fmla="*/ 1804 h 3095"/>
                <a:gd name="T12" fmla="*/ 1819 w 2929"/>
                <a:gd name="T13" fmla="*/ 1683 h 3095"/>
                <a:gd name="T14" fmla="*/ 1835 w 2929"/>
                <a:gd name="T15" fmla="*/ 1766 h 3095"/>
                <a:gd name="T16" fmla="*/ 1829 w 2929"/>
                <a:gd name="T17" fmla="*/ 1859 h 3095"/>
                <a:gd name="T18" fmla="*/ 1850 w 2929"/>
                <a:gd name="T19" fmla="*/ 2410 h 3095"/>
                <a:gd name="T20" fmla="*/ 1663 w 2929"/>
                <a:gd name="T21" fmla="*/ 2938 h 3095"/>
                <a:gd name="T22" fmla="*/ 1585 w 2929"/>
                <a:gd name="T23" fmla="*/ 2727 h 3095"/>
                <a:gd name="T24" fmla="*/ 1522 w 2929"/>
                <a:gd name="T25" fmla="*/ 2244 h 3095"/>
                <a:gd name="T26" fmla="*/ 1493 w 2929"/>
                <a:gd name="T27" fmla="*/ 1996 h 3095"/>
                <a:gd name="T28" fmla="*/ 1548 w 2929"/>
                <a:gd name="T29" fmla="*/ 2000 h 3095"/>
                <a:gd name="T30" fmla="*/ 1654 w 2929"/>
                <a:gd name="T31" fmla="*/ 2122 h 3095"/>
                <a:gd name="T32" fmla="*/ 1777 w 2929"/>
                <a:gd name="T33" fmla="*/ 1659 h 3095"/>
                <a:gd name="T34" fmla="*/ 1734 w 2929"/>
                <a:gd name="T35" fmla="*/ 1622 h 3095"/>
                <a:gd name="T36" fmla="*/ 1786 w 2929"/>
                <a:gd name="T37" fmla="*/ 1462 h 3095"/>
                <a:gd name="T38" fmla="*/ 1853 w 2929"/>
                <a:gd name="T39" fmla="*/ 1194 h 3095"/>
                <a:gd name="T40" fmla="*/ 1951 w 2929"/>
                <a:gd name="T41" fmla="*/ 1053 h 3095"/>
                <a:gd name="T42" fmla="*/ 1994 w 2929"/>
                <a:gd name="T43" fmla="*/ 876 h 3095"/>
                <a:gd name="T44" fmla="*/ 1930 w 2929"/>
                <a:gd name="T45" fmla="*/ 757 h 3095"/>
                <a:gd name="T46" fmla="*/ 1934 w 2929"/>
                <a:gd name="T47" fmla="*/ 518 h 3095"/>
                <a:gd name="T48" fmla="*/ 1841 w 2929"/>
                <a:gd name="T49" fmla="*/ 207 h 3095"/>
                <a:gd name="T50" fmla="*/ 1663 w 2929"/>
                <a:gd name="T51" fmla="*/ 45 h 3095"/>
                <a:gd name="T52" fmla="*/ 1361 w 2929"/>
                <a:gd name="T53" fmla="*/ 7 h 3095"/>
                <a:gd name="T54" fmla="*/ 1096 w 2929"/>
                <a:gd name="T55" fmla="*/ 102 h 3095"/>
                <a:gd name="T56" fmla="*/ 965 w 2929"/>
                <a:gd name="T57" fmla="*/ 236 h 3095"/>
                <a:gd name="T58" fmla="*/ 883 w 2929"/>
                <a:gd name="T59" fmla="*/ 416 h 3095"/>
                <a:gd name="T60" fmla="*/ 868 w 2929"/>
                <a:gd name="T61" fmla="*/ 700 h 3095"/>
                <a:gd name="T62" fmla="*/ 867 w 2929"/>
                <a:gd name="T63" fmla="*/ 833 h 3095"/>
                <a:gd name="T64" fmla="*/ 843 w 2929"/>
                <a:gd name="T65" fmla="*/ 991 h 3095"/>
                <a:gd name="T66" fmla="*/ 951 w 2929"/>
                <a:gd name="T67" fmla="*/ 1126 h 3095"/>
                <a:gd name="T68" fmla="*/ 1049 w 2929"/>
                <a:gd name="T69" fmla="*/ 1351 h 3095"/>
                <a:gd name="T70" fmla="*/ 1148 w 2929"/>
                <a:gd name="T71" fmla="*/ 1542 h 3095"/>
                <a:gd name="T72" fmla="*/ 1126 w 2929"/>
                <a:gd name="T73" fmla="*/ 1643 h 3095"/>
                <a:gd name="T74" fmla="*/ 1041 w 2929"/>
                <a:gd name="T75" fmla="*/ 1686 h 3095"/>
                <a:gd name="T76" fmla="*/ 875 w 2929"/>
                <a:gd name="T77" fmla="*/ 1814 h 3095"/>
                <a:gd name="T78" fmla="*/ 625 w 2929"/>
                <a:gd name="T79" fmla="*/ 1958 h 3095"/>
                <a:gd name="T80" fmla="*/ 321 w 2929"/>
                <a:gd name="T81" fmla="*/ 2030 h 3095"/>
                <a:gd name="T82" fmla="*/ 122 w 2929"/>
                <a:gd name="T83" fmla="*/ 2148 h 3095"/>
                <a:gd name="T84" fmla="*/ 58 w 2929"/>
                <a:gd name="T85" fmla="*/ 2549 h 3095"/>
                <a:gd name="T86" fmla="*/ 13 w 2929"/>
                <a:gd name="T87" fmla="*/ 2926 h 3095"/>
                <a:gd name="T88" fmla="*/ 296 w 2929"/>
                <a:gd name="T89" fmla="*/ 3027 h 3095"/>
                <a:gd name="T90" fmla="*/ 843 w 2929"/>
                <a:gd name="T91" fmla="*/ 3082 h 3095"/>
                <a:gd name="T92" fmla="*/ 1518 w 2929"/>
                <a:gd name="T93" fmla="*/ 3095 h 3095"/>
                <a:gd name="T94" fmla="*/ 2182 w 2929"/>
                <a:gd name="T95" fmla="*/ 3067 h 3095"/>
                <a:gd name="T96" fmla="*/ 2698 w 2929"/>
                <a:gd name="T97" fmla="*/ 3003 h 3095"/>
                <a:gd name="T98" fmla="*/ 2928 w 2929"/>
                <a:gd name="T99" fmla="*/ 2905 h 3095"/>
                <a:gd name="T100" fmla="*/ 1155 w 2929"/>
                <a:gd name="T101" fmla="*/ 2771 h 3095"/>
                <a:gd name="T102" fmla="*/ 1021 w 2929"/>
                <a:gd name="T103" fmla="*/ 2236 h 3095"/>
                <a:gd name="T104" fmla="*/ 1048 w 2929"/>
                <a:gd name="T105" fmla="*/ 1845 h 3095"/>
                <a:gd name="T106" fmla="*/ 1090 w 2929"/>
                <a:gd name="T107" fmla="*/ 1681 h 3095"/>
                <a:gd name="T108" fmla="*/ 1230 w 2929"/>
                <a:gd name="T109" fmla="*/ 2135 h 3095"/>
                <a:gd name="T110" fmla="*/ 1324 w 2929"/>
                <a:gd name="T111" fmla="*/ 2017 h 3095"/>
                <a:gd name="T112" fmla="*/ 1389 w 2929"/>
                <a:gd name="T113" fmla="*/ 1992 h 3095"/>
                <a:gd name="T114" fmla="*/ 1363 w 2929"/>
                <a:gd name="T115" fmla="*/ 2282 h 3095"/>
                <a:gd name="T116" fmla="*/ 1313 w 2929"/>
                <a:gd name="T117" fmla="*/ 294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9" h="3095">
                  <a:moveTo>
                    <a:pt x="2929" y="2888"/>
                  </a:moveTo>
                  <a:lnTo>
                    <a:pt x="2922" y="2842"/>
                  </a:lnTo>
                  <a:lnTo>
                    <a:pt x="2912" y="2798"/>
                  </a:lnTo>
                  <a:lnTo>
                    <a:pt x="2905" y="2754"/>
                  </a:lnTo>
                  <a:lnTo>
                    <a:pt x="2895" y="2711"/>
                  </a:lnTo>
                  <a:lnTo>
                    <a:pt x="2885" y="2667"/>
                  </a:lnTo>
                  <a:lnTo>
                    <a:pt x="2876" y="2621"/>
                  </a:lnTo>
                  <a:lnTo>
                    <a:pt x="2867" y="2572"/>
                  </a:lnTo>
                  <a:lnTo>
                    <a:pt x="2856" y="2519"/>
                  </a:lnTo>
                  <a:lnTo>
                    <a:pt x="2847" y="2461"/>
                  </a:lnTo>
                  <a:lnTo>
                    <a:pt x="2838" y="2398"/>
                  </a:lnTo>
                  <a:lnTo>
                    <a:pt x="2829" y="2328"/>
                  </a:lnTo>
                  <a:lnTo>
                    <a:pt x="2819" y="2250"/>
                  </a:lnTo>
                  <a:lnTo>
                    <a:pt x="2817" y="2212"/>
                  </a:lnTo>
                  <a:lnTo>
                    <a:pt x="2812" y="2181"/>
                  </a:lnTo>
                  <a:lnTo>
                    <a:pt x="2801" y="2153"/>
                  </a:lnTo>
                  <a:lnTo>
                    <a:pt x="2788" y="2129"/>
                  </a:lnTo>
                  <a:lnTo>
                    <a:pt x="2771" y="2109"/>
                  </a:lnTo>
                  <a:lnTo>
                    <a:pt x="2751" y="2093"/>
                  </a:lnTo>
                  <a:lnTo>
                    <a:pt x="2728" y="2079"/>
                  </a:lnTo>
                  <a:lnTo>
                    <a:pt x="2702" y="2068"/>
                  </a:lnTo>
                  <a:lnTo>
                    <a:pt x="2674" y="2059"/>
                  </a:lnTo>
                  <a:lnTo>
                    <a:pt x="2643" y="2051"/>
                  </a:lnTo>
                  <a:lnTo>
                    <a:pt x="2611" y="2045"/>
                  </a:lnTo>
                  <a:lnTo>
                    <a:pt x="2576" y="2041"/>
                  </a:lnTo>
                  <a:lnTo>
                    <a:pt x="2541" y="2036"/>
                  </a:lnTo>
                  <a:lnTo>
                    <a:pt x="2504" y="2032"/>
                  </a:lnTo>
                  <a:lnTo>
                    <a:pt x="2466" y="2026"/>
                  </a:lnTo>
                  <a:lnTo>
                    <a:pt x="2427" y="2021"/>
                  </a:lnTo>
                  <a:lnTo>
                    <a:pt x="2387" y="2016"/>
                  </a:lnTo>
                  <a:lnTo>
                    <a:pt x="2348" y="2008"/>
                  </a:lnTo>
                  <a:lnTo>
                    <a:pt x="2309" y="1998"/>
                  </a:lnTo>
                  <a:lnTo>
                    <a:pt x="2268" y="1986"/>
                  </a:lnTo>
                  <a:lnTo>
                    <a:pt x="2230" y="1971"/>
                  </a:lnTo>
                  <a:lnTo>
                    <a:pt x="2191" y="1954"/>
                  </a:lnTo>
                  <a:lnTo>
                    <a:pt x="2154" y="1934"/>
                  </a:lnTo>
                  <a:lnTo>
                    <a:pt x="2118" y="1909"/>
                  </a:lnTo>
                  <a:lnTo>
                    <a:pt x="2101" y="1889"/>
                  </a:lnTo>
                  <a:lnTo>
                    <a:pt x="2081" y="1868"/>
                  </a:lnTo>
                  <a:lnTo>
                    <a:pt x="2057" y="1846"/>
                  </a:lnTo>
                  <a:lnTo>
                    <a:pt x="2031" y="1825"/>
                  </a:lnTo>
                  <a:lnTo>
                    <a:pt x="2004" y="1804"/>
                  </a:lnTo>
                  <a:lnTo>
                    <a:pt x="1976" y="1783"/>
                  </a:lnTo>
                  <a:lnTo>
                    <a:pt x="1947" y="1763"/>
                  </a:lnTo>
                  <a:lnTo>
                    <a:pt x="1918" y="1744"/>
                  </a:lnTo>
                  <a:lnTo>
                    <a:pt x="1891" y="1727"/>
                  </a:lnTo>
                  <a:lnTo>
                    <a:pt x="1865" y="1710"/>
                  </a:lnTo>
                  <a:lnTo>
                    <a:pt x="1840" y="1695"/>
                  </a:lnTo>
                  <a:lnTo>
                    <a:pt x="1819" y="1683"/>
                  </a:lnTo>
                  <a:lnTo>
                    <a:pt x="1802" y="1673"/>
                  </a:lnTo>
                  <a:lnTo>
                    <a:pt x="1789" y="1665"/>
                  </a:lnTo>
                  <a:lnTo>
                    <a:pt x="1781" y="1661"/>
                  </a:lnTo>
                  <a:lnTo>
                    <a:pt x="1777" y="1659"/>
                  </a:lnTo>
                  <a:lnTo>
                    <a:pt x="1799" y="1691"/>
                  </a:lnTo>
                  <a:lnTo>
                    <a:pt x="1818" y="1728"/>
                  </a:lnTo>
                  <a:lnTo>
                    <a:pt x="1835" y="1766"/>
                  </a:lnTo>
                  <a:lnTo>
                    <a:pt x="1849" y="1803"/>
                  </a:lnTo>
                  <a:lnTo>
                    <a:pt x="1848" y="1810"/>
                  </a:lnTo>
                  <a:lnTo>
                    <a:pt x="1845" y="1820"/>
                  </a:lnTo>
                  <a:lnTo>
                    <a:pt x="1839" y="1831"/>
                  </a:lnTo>
                  <a:lnTo>
                    <a:pt x="1833" y="1842"/>
                  </a:lnTo>
                  <a:lnTo>
                    <a:pt x="1829" y="1852"/>
                  </a:lnTo>
                  <a:lnTo>
                    <a:pt x="1829" y="1859"/>
                  </a:lnTo>
                  <a:lnTo>
                    <a:pt x="1849" y="1932"/>
                  </a:lnTo>
                  <a:lnTo>
                    <a:pt x="1863" y="2008"/>
                  </a:lnTo>
                  <a:lnTo>
                    <a:pt x="1871" y="2087"/>
                  </a:lnTo>
                  <a:lnTo>
                    <a:pt x="1874" y="2167"/>
                  </a:lnTo>
                  <a:lnTo>
                    <a:pt x="1871" y="2248"/>
                  </a:lnTo>
                  <a:lnTo>
                    <a:pt x="1863" y="2329"/>
                  </a:lnTo>
                  <a:lnTo>
                    <a:pt x="1850" y="2410"/>
                  </a:lnTo>
                  <a:lnTo>
                    <a:pt x="1833" y="2491"/>
                  </a:lnTo>
                  <a:lnTo>
                    <a:pt x="1814" y="2572"/>
                  </a:lnTo>
                  <a:lnTo>
                    <a:pt x="1789" y="2651"/>
                  </a:lnTo>
                  <a:lnTo>
                    <a:pt x="1761" y="2727"/>
                  </a:lnTo>
                  <a:lnTo>
                    <a:pt x="1731" y="2800"/>
                  </a:lnTo>
                  <a:lnTo>
                    <a:pt x="1698" y="2871"/>
                  </a:lnTo>
                  <a:lnTo>
                    <a:pt x="1663" y="2938"/>
                  </a:lnTo>
                  <a:lnTo>
                    <a:pt x="1626" y="2999"/>
                  </a:lnTo>
                  <a:lnTo>
                    <a:pt x="1587" y="3057"/>
                  </a:lnTo>
                  <a:lnTo>
                    <a:pt x="1591" y="2998"/>
                  </a:lnTo>
                  <a:lnTo>
                    <a:pt x="1592" y="2934"/>
                  </a:lnTo>
                  <a:lnTo>
                    <a:pt x="1592" y="2867"/>
                  </a:lnTo>
                  <a:lnTo>
                    <a:pt x="1588" y="2798"/>
                  </a:lnTo>
                  <a:lnTo>
                    <a:pt x="1585" y="2727"/>
                  </a:lnTo>
                  <a:lnTo>
                    <a:pt x="1578" y="2655"/>
                  </a:lnTo>
                  <a:lnTo>
                    <a:pt x="1570" y="2583"/>
                  </a:lnTo>
                  <a:lnTo>
                    <a:pt x="1562" y="2511"/>
                  </a:lnTo>
                  <a:lnTo>
                    <a:pt x="1553" y="2440"/>
                  </a:lnTo>
                  <a:lnTo>
                    <a:pt x="1543" y="2372"/>
                  </a:lnTo>
                  <a:lnTo>
                    <a:pt x="1532" y="2305"/>
                  </a:lnTo>
                  <a:lnTo>
                    <a:pt x="1522" y="2244"/>
                  </a:lnTo>
                  <a:lnTo>
                    <a:pt x="1511" y="2185"/>
                  </a:lnTo>
                  <a:lnTo>
                    <a:pt x="1501" y="2133"/>
                  </a:lnTo>
                  <a:lnTo>
                    <a:pt x="1492" y="2085"/>
                  </a:lnTo>
                  <a:lnTo>
                    <a:pt x="1482" y="2045"/>
                  </a:lnTo>
                  <a:lnTo>
                    <a:pt x="1475" y="2011"/>
                  </a:lnTo>
                  <a:lnTo>
                    <a:pt x="1485" y="2006"/>
                  </a:lnTo>
                  <a:lnTo>
                    <a:pt x="1493" y="1996"/>
                  </a:lnTo>
                  <a:lnTo>
                    <a:pt x="1499" y="1989"/>
                  </a:lnTo>
                  <a:lnTo>
                    <a:pt x="1505" y="1979"/>
                  </a:lnTo>
                  <a:lnTo>
                    <a:pt x="1509" y="1973"/>
                  </a:lnTo>
                  <a:lnTo>
                    <a:pt x="1514" y="1970"/>
                  </a:lnTo>
                  <a:lnTo>
                    <a:pt x="1519" y="1971"/>
                  </a:lnTo>
                  <a:lnTo>
                    <a:pt x="1532" y="1985"/>
                  </a:lnTo>
                  <a:lnTo>
                    <a:pt x="1548" y="2000"/>
                  </a:lnTo>
                  <a:lnTo>
                    <a:pt x="1564" y="2019"/>
                  </a:lnTo>
                  <a:lnTo>
                    <a:pt x="1581" y="2037"/>
                  </a:lnTo>
                  <a:lnTo>
                    <a:pt x="1598" y="2057"/>
                  </a:lnTo>
                  <a:lnTo>
                    <a:pt x="1613" y="2075"/>
                  </a:lnTo>
                  <a:lnTo>
                    <a:pt x="1629" y="2092"/>
                  </a:lnTo>
                  <a:lnTo>
                    <a:pt x="1642" y="2109"/>
                  </a:lnTo>
                  <a:lnTo>
                    <a:pt x="1654" y="2122"/>
                  </a:lnTo>
                  <a:lnTo>
                    <a:pt x="1663" y="2133"/>
                  </a:lnTo>
                  <a:lnTo>
                    <a:pt x="1670" y="2139"/>
                  </a:lnTo>
                  <a:lnTo>
                    <a:pt x="1671" y="2142"/>
                  </a:lnTo>
                  <a:lnTo>
                    <a:pt x="1458" y="1825"/>
                  </a:lnTo>
                  <a:lnTo>
                    <a:pt x="1722" y="1689"/>
                  </a:lnTo>
                  <a:lnTo>
                    <a:pt x="1722" y="1689"/>
                  </a:lnTo>
                  <a:lnTo>
                    <a:pt x="1777" y="1659"/>
                  </a:lnTo>
                  <a:lnTo>
                    <a:pt x="1776" y="1659"/>
                  </a:lnTo>
                  <a:lnTo>
                    <a:pt x="1772" y="1659"/>
                  </a:lnTo>
                  <a:lnTo>
                    <a:pt x="1765" y="1659"/>
                  </a:lnTo>
                  <a:lnTo>
                    <a:pt x="1752" y="1655"/>
                  </a:lnTo>
                  <a:lnTo>
                    <a:pt x="1735" y="1649"/>
                  </a:lnTo>
                  <a:lnTo>
                    <a:pt x="1734" y="1639"/>
                  </a:lnTo>
                  <a:lnTo>
                    <a:pt x="1734" y="1622"/>
                  </a:lnTo>
                  <a:lnTo>
                    <a:pt x="1734" y="1600"/>
                  </a:lnTo>
                  <a:lnTo>
                    <a:pt x="1735" y="1576"/>
                  </a:lnTo>
                  <a:lnTo>
                    <a:pt x="1738" y="1551"/>
                  </a:lnTo>
                  <a:lnTo>
                    <a:pt x="1744" y="1529"/>
                  </a:lnTo>
                  <a:lnTo>
                    <a:pt x="1753" y="1509"/>
                  </a:lnTo>
                  <a:lnTo>
                    <a:pt x="1772" y="1488"/>
                  </a:lnTo>
                  <a:lnTo>
                    <a:pt x="1786" y="1462"/>
                  </a:lnTo>
                  <a:lnTo>
                    <a:pt x="1799" y="1431"/>
                  </a:lnTo>
                  <a:lnTo>
                    <a:pt x="1811" y="1395"/>
                  </a:lnTo>
                  <a:lnTo>
                    <a:pt x="1820" y="1358"/>
                  </a:lnTo>
                  <a:lnTo>
                    <a:pt x="1829" y="1317"/>
                  </a:lnTo>
                  <a:lnTo>
                    <a:pt x="1837" y="1276"/>
                  </a:lnTo>
                  <a:lnTo>
                    <a:pt x="1844" y="1234"/>
                  </a:lnTo>
                  <a:lnTo>
                    <a:pt x="1853" y="1194"/>
                  </a:lnTo>
                  <a:lnTo>
                    <a:pt x="1861" y="1155"/>
                  </a:lnTo>
                  <a:lnTo>
                    <a:pt x="1871" y="1119"/>
                  </a:lnTo>
                  <a:lnTo>
                    <a:pt x="1888" y="1114"/>
                  </a:lnTo>
                  <a:lnTo>
                    <a:pt x="1905" y="1105"/>
                  </a:lnTo>
                  <a:lnTo>
                    <a:pt x="1922" y="1090"/>
                  </a:lnTo>
                  <a:lnTo>
                    <a:pt x="1938" y="1073"/>
                  </a:lnTo>
                  <a:lnTo>
                    <a:pt x="1951" y="1053"/>
                  </a:lnTo>
                  <a:lnTo>
                    <a:pt x="1964" y="1029"/>
                  </a:lnTo>
                  <a:lnTo>
                    <a:pt x="1975" y="1005"/>
                  </a:lnTo>
                  <a:lnTo>
                    <a:pt x="1984" y="979"/>
                  </a:lnTo>
                  <a:lnTo>
                    <a:pt x="1991" y="953"/>
                  </a:lnTo>
                  <a:lnTo>
                    <a:pt x="1994" y="926"/>
                  </a:lnTo>
                  <a:lnTo>
                    <a:pt x="1996" y="901"/>
                  </a:lnTo>
                  <a:lnTo>
                    <a:pt x="1994" y="876"/>
                  </a:lnTo>
                  <a:lnTo>
                    <a:pt x="1988" y="854"/>
                  </a:lnTo>
                  <a:lnTo>
                    <a:pt x="1979" y="834"/>
                  </a:lnTo>
                  <a:lnTo>
                    <a:pt x="1966" y="817"/>
                  </a:lnTo>
                  <a:lnTo>
                    <a:pt x="1949" y="804"/>
                  </a:lnTo>
                  <a:lnTo>
                    <a:pt x="1926" y="795"/>
                  </a:lnTo>
                  <a:lnTo>
                    <a:pt x="1928" y="778"/>
                  </a:lnTo>
                  <a:lnTo>
                    <a:pt x="1930" y="757"/>
                  </a:lnTo>
                  <a:lnTo>
                    <a:pt x="1936" y="734"/>
                  </a:lnTo>
                  <a:lnTo>
                    <a:pt x="1939" y="712"/>
                  </a:lnTo>
                  <a:lnTo>
                    <a:pt x="1942" y="693"/>
                  </a:lnTo>
                  <a:lnTo>
                    <a:pt x="1942" y="674"/>
                  </a:lnTo>
                  <a:lnTo>
                    <a:pt x="1939" y="623"/>
                  </a:lnTo>
                  <a:lnTo>
                    <a:pt x="1937" y="569"/>
                  </a:lnTo>
                  <a:lnTo>
                    <a:pt x="1934" y="518"/>
                  </a:lnTo>
                  <a:lnTo>
                    <a:pt x="1932" y="466"/>
                  </a:lnTo>
                  <a:lnTo>
                    <a:pt x="1926" y="416"/>
                  </a:lnTo>
                  <a:lnTo>
                    <a:pt x="1918" y="368"/>
                  </a:lnTo>
                  <a:lnTo>
                    <a:pt x="1907" y="321"/>
                  </a:lnTo>
                  <a:lnTo>
                    <a:pt x="1891" y="278"/>
                  </a:lnTo>
                  <a:lnTo>
                    <a:pt x="1865" y="241"/>
                  </a:lnTo>
                  <a:lnTo>
                    <a:pt x="1841" y="207"/>
                  </a:lnTo>
                  <a:lnTo>
                    <a:pt x="1818" y="175"/>
                  </a:lnTo>
                  <a:lnTo>
                    <a:pt x="1795" y="147"/>
                  </a:lnTo>
                  <a:lnTo>
                    <a:pt x="1773" y="122"/>
                  </a:lnTo>
                  <a:lnTo>
                    <a:pt x="1748" y="98"/>
                  </a:lnTo>
                  <a:lnTo>
                    <a:pt x="1723" y="79"/>
                  </a:lnTo>
                  <a:lnTo>
                    <a:pt x="1695" y="60"/>
                  </a:lnTo>
                  <a:lnTo>
                    <a:pt x="1663" y="45"/>
                  </a:lnTo>
                  <a:lnTo>
                    <a:pt x="1628" y="31"/>
                  </a:lnTo>
                  <a:lnTo>
                    <a:pt x="1588" y="21"/>
                  </a:lnTo>
                  <a:lnTo>
                    <a:pt x="1543" y="12"/>
                  </a:lnTo>
                  <a:lnTo>
                    <a:pt x="1492" y="5"/>
                  </a:lnTo>
                  <a:lnTo>
                    <a:pt x="1433" y="0"/>
                  </a:lnTo>
                  <a:lnTo>
                    <a:pt x="1399" y="1"/>
                  </a:lnTo>
                  <a:lnTo>
                    <a:pt x="1361" y="7"/>
                  </a:lnTo>
                  <a:lnTo>
                    <a:pt x="1323" y="13"/>
                  </a:lnTo>
                  <a:lnTo>
                    <a:pt x="1282" y="22"/>
                  </a:lnTo>
                  <a:lnTo>
                    <a:pt x="1241" y="34"/>
                  </a:lnTo>
                  <a:lnTo>
                    <a:pt x="1202" y="47"/>
                  </a:lnTo>
                  <a:lnTo>
                    <a:pt x="1164" y="64"/>
                  </a:lnTo>
                  <a:lnTo>
                    <a:pt x="1129" y="81"/>
                  </a:lnTo>
                  <a:lnTo>
                    <a:pt x="1096" y="102"/>
                  </a:lnTo>
                  <a:lnTo>
                    <a:pt x="1067" y="123"/>
                  </a:lnTo>
                  <a:lnTo>
                    <a:pt x="1044" y="147"/>
                  </a:lnTo>
                  <a:lnTo>
                    <a:pt x="1025" y="173"/>
                  </a:lnTo>
                  <a:lnTo>
                    <a:pt x="1015" y="199"/>
                  </a:lnTo>
                  <a:lnTo>
                    <a:pt x="1011" y="226"/>
                  </a:lnTo>
                  <a:lnTo>
                    <a:pt x="986" y="229"/>
                  </a:lnTo>
                  <a:lnTo>
                    <a:pt x="965" y="236"/>
                  </a:lnTo>
                  <a:lnTo>
                    <a:pt x="948" y="245"/>
                  </a:lnTo>
                  <a:lnTo>
                    <a:pt x="934" y="261"/>
                  </a:lnTo>
                  <a:lnTo>
                    <a:pt x="922" y="280"/>
                  </a:lnTo>
                  <a:lnTo>
                    <a:pt x="911" y="305"/>
                  </a:lnTo>
                  <a:lnTo>
                    <a:pt x="901" y="334"/>
                  </a:lnTo>
                  <a:lnTo>
                    <a:pt x="892" y="376"/>
                  </a:lnTo>
                  <a:lnTo>
                    <a:pt x="883" y="416"/>
                  </a:lnTo>
                  <a:lnTo>
                    <a:pt x="876" y="456"/>
                  </a:lnTo>
                  <a:lnTo>
                    <a:pt x="871" y="495"/>
                  </a:lnTo>
                  <a:lnTo>
                    <a:pt x="868" y="535"/>
                  </a:lnTo>
                  <a:lnTo>
                    <a:pt x="866" y="580"/>
                  </a:lnTo>
                  <a:lnTo>
                    <a:pt x="867" y="630"/>
                  </a:lnTo>
                  <a:lnTo>
                    <a:pt x="868" y="685"/>
                  </a:lnTo>
                  <a:lnTo>
                    <a:pt x="868" y="700"/>
                  </a:lnTo>
                  <a:lnTo>
                    <a:pt x="871" y="719"/>
                  </a:lnTo>
                  <a:lnTo>
                    <a:pt x="876" y="741"/>
                  </a:lnTo>
                  <a:lnTo>
                    <a:pt x="880" y="762"/>
                  </a:lnTo>
                  <a:lnTo>
                    <a:pt x="885" y="784"/>
                  </a:lnTo>
                  <a:lnTo>
                    <a:pt x="888" y="804"/>
                  </a:lnTo>
                  <a:lnTo>
                    <a:pt x="889" y="819"/>
                  </a:lnTo>
                  <a:lnTo>
                    <a:pt x="867" y="833"/>
                  </a:lnTo>
                  <a:lnTo>
                    <a:pt x="851" y="850"/>
                  </a:lnTo>
                  <a:lnTo>
                    <a:pt x="839" y="871"/>
                  </a:lnTo>
                  <a:lnTo>
                    <a:pt x="832" y="891"/>
                  </a:lnTo>
                  <a:lnTo>
                    <a:pt x="829" y="915"/>
                  </a:lnTo>
                  <a:lnTo>
                    <a:pt x="830" y="940"/>
                  </a:lnTo>
                  <a:lnTo>
                    <a:pt x="835" y="965"/>
                  </a:lnTo>
                  <a:lnTo>
                    <a:pt x="843" y="991"/>
                  </a:lnTo>
                  <a:lnTo>
                    <a:pt x="854" y="1015"/>
                  </a:lnTo>
                  <a:lnTo>
                    <a:pt x="867" y="1039"/>
                  </a:lnTo>
                  <a:lnTo>
                    <a:pt x="881" y="1062"/>
                  </a:lnTo>
                  <a:lnTo>
                    <a:pt x="897" y="1081"/>
                  </a:lnTo>
                  <a:lnTo>
                    <a:pt x="914" y="1100"/>
                  </a:lnTo>
                  <a:lnTo>
                    <a:pt x="932" y="1114"/>
                  </a:lnTo>
                  <a:lnTo>
                    <a:pt x="951" y="1126"/>
                  </a:lnTo>
                  <a:lnTo>
                    <a:pt x="969" y="1132"/>
                  </a:lnTo>
                  <a:lnTo>
                    <a:pt x="986" y="1135"/>
                  </a:lnTo>
                  <a:lnTo>
                    <a:pt x="998" y="1176"/>
                  </a:lnTo>
                  <a:lnTo>
                    <a:pt x="1010" y="1219"/>
                  </a:lnTo>
                  <a:lnTo>
                    <a:pt x="1023" y="1262"/>
                  </a:lnTo>
                  <a:lnTo>
                    <a:pt x="1035" y="1308"/>
                  </a:lnTo>
                  <a:lnTo>
                    <a:pt x="1049" y="1351"/>
                  </a:lnTo>
                  <a:lnTo>
                    <a:pt x="1063" y="1393"/>
                  </a:lnTo>
                  <a:lnTo>
                    <a:pt x="1079" y="1431"/>
                  </a:lnTo>
                  <a:lnTo>
                    <a:pt x="1096" y="1464"/>
                  </a:lnTo>
                  <a:lnTo>
                    <a:pt x="1113" y="1491"/>
                  </a:lnTo>
                  <a:lnTo>
                    <a:pt x="1133" y="1511"/>
                  </a:lnTo>
                  <a:lnTo>
                    <a:pt x="1143" y="1525"/>
                  </a:lnTo>
                  <a:lnTo>
                    <a:pt x="1148" y="1542"/>
                  </a:lnTo>
                  <a:lnTo>
                    <a:pt x="1152" y="1562"/>
                  </a:lnTo>
                  <a:lnTo>
                    <a:pt x="1152" y="1580"/>
                  </a:lnTo>
                  <a:lnTo>
                    <a:pt x="1150" y="1600"/>
                  </a:lnTo>
                  <a:lnTo>
                    <a:pt x="1147" y="1615"/>
                  </a:lnTo>
                  <a:lnTo>
                    <a:pt x="1145" y="1630"/>
                  </a:lnTo>
                  <a:lnTo>
                    <a:pt x="1142" y="1638"/>
                  </a:lnTo>
                  <a:lnTo>
                    <a:pt x="1126" y="1643"/>
                  </a:lnTo>
                  <a:lnTo>
                    <a:pt x="1112" y="1648"/>
                  </a:lnTo>
                  <a:lnTo>
                    <a:pt x="1099" y="1652"/>
                  </a:lnTo>
                  <a:lnTo>
                    <a:pt x="1082" y="1659"/>
                  </a:lnTo>
                  <a:lnTo>
                    <a:pt x="1079" y="1661"/>
                  </a:lnTo>
                  <a:lnTo>
                    <a:pt x="1070" y="1666"/>
                  </a:lnTo>
                  <a:lnTo>
                    <a:pt x="1058" y="1674"/>
                  </a:lnTo>
                  <a:lnTo>
                    <a:pt x="1041" y="1686"/>
                  </a:lnTo>
                  <a:lnTo>
                    <a:pt x="1021" y="1699"/>
                  </a:lnTo>
                  <a:lnTo>
                    <a:pt x="999" y="1715"/>
                  </a:lnTo>
                  <a:lnTo>
                    <a:pt x="976" y="1733"/>
                  </a:lnTo>
                  <a:lnTo>
                    <a:pt x="951" y="1752"/>
                  </a:lnTo>
                  <a:lnTo>
                    <a:pt x="925" y="1773"/>
                  </a:lnTo>
                  <a:lnTo>
                    <a:pt x="900" y="1793"/>
                  </a:lnTo>
                  <a:lnTo>
                    <a:pt x="875" y="1814"/>
                  </a:lnTo>
                  <a:lnTo>
                    <a:pt x="851" y="1837"/>
                  </a:lnTo>
                  <a:lnTo>
                    <a:pt x="830" y="1858"/>
                  </a:lnTo>
                  <a:lnTo>
                    <a:pt x="812" y="1879"/>
                  </a:lnTo>
                  <a:lnTo>
                    <a:pt x="765" y="1903"/>
                  </a:lnTo>
                  <a:lnTo>
                    <a:pt x="719" y="1924"/>
                  </a:lnTo>
                  <a:lnTo>
                    <a:pt x="672" y="1943"/>
                  </a:lnTo>
                  <a:lnTo>
                    <a:pt x="625" y="1958"/>
                  </a:lnTo>
                  <a:lnTo>
                    <a:pt x="579" y="1971"/>
                  </a:lnTo>
                  <a:lnTo>
                    <a:pt x="532" y="1983"/>
                  </a:lnTo>
                  <a:lnTo>
                    <a:pt x="487" y="1994"/>
                  </a:lnTo>
                  <a:lnTo>
                    <a:pt x="443" y="2003"/>
                  </a:lnTo>
                  <a:lnTo>
                    <a:pt x="401" y="2012"/>
                  </a:lnTo>
                  <a:lnTo>
                    <a:pt x="360" y="2021"/>
                  </a:lnTo>
                  <a:lnTo>
                    <a:pt x="321" y="2030"/>
                  </a:lnTo>
                  <a:lnTo>
                    <a:pt x="284" y="2041"/>
                  </a:lnTo>
                  <a:lnTo>
                    <a:pt x="249" y="2053"/>
                  </a:lnTo>
                  <a:lnTo>
                    <a:pt x="217" y="2067"/>
                  </a:lnTo>
                  <a:lnTo>
                    <a:pt x="189" y="2083"/>
                  </a:lnTo>
                  <a:lnTo>
                    <a:pt x="164" y="2101"/>
                  </a:lnTo>
                  <a:lnTo>
                    <a:pt x="141" y="2123"/>
                  </a:lnTo>
                  <a:lnTo>
                    <a:pt x="122" y="2148"/>
                  </a:lnTo>
                  <a:lnTo>
                    <a:pt x="107" y="2177"/>
                  </a:lnTo>
                  <a:lnTo>
                    <a:pt x="98" y="2211"/>
                  </a:lnTo>
                  <a:lnTo>
                    <a:pt x="92" y="2250"/>
                  </a:lnTo>
                  <a:lnTo>
                    <a:pt x="85" y="2321"/>
                  </a:lnTo>
                  <a:lnTo>
                    <a:pt x="77" y="2396"/>
                  </a:lnTo>
                  <a:lnTo>
                    <a:pt x="68" y="2472"/>
                  </a:lnTo>
                  <a:lnTo>
                    <a:pt x="58" y="2549"/>
                  </a:lnTo>
                  <a:lnTo>
                    <a:pt x="46" y="2623"/>
                  </a:lnTo>
                  <a:lnTo>
                    <a:pt x="34" y="2697"/>
                  </a:lnTo>
                  <a:lnTo>
                    <a:pt x="22" y="2767"/>
                  </a:lnTo>
                  <a:lnTo>
                    <a:pt x="10" y="2832"/>
                  </a:lnTo>
                  <a:lnTo>
                    <a:pt x="0" y="2888"/>
                  </a:lnTo>
                  <a:lnTo>
                    <a:pt x="3" y="2907"/>
                  </a:lnTo>
                  <a:lnTo>
                    <a:pt x="13" y="2926"/>
                  </a:lnTo>
                  <a:lnTo>
                    <a:pt x="31" y="2943"/>
                  </a:lnTo>
                  <a:lnTo>
                    <a:pt x="59" y="2960"/>
                  </a:lnTo>
                  <a:lnTo>
                    <a:pt x="93" y="2974"/>
                  </a:lnTo>
                  <a:lnTo>
                    <a:pt x="134" y="2989"/>
                  </a:lnTo>
                  <a:lnTo>
                    <a:pt x="182" y="3002"/>
                  </a:lnTo>
                  <a:lnTo>
                    <a:pt x="236" y="3015"/>
                  </a:lnTo>
                  <a:lnTo>
                    <a:pt x="296" y="3027"/>
                  </a:lnTo>
                  <a:lnTo>
                    <a:pt x="360" y="3037"/>
                  </a:lnTo>
                  <a:lnTo>
                    <a:pt x="431" y="3046"/>
                  </a:lnTo>
                  <a:lnTo>
                    <a:pt x="505" y="3055"/>
                  </a:lnTo>
                  <a:lnTo>
                    <a:pt x="585" y="3063"/>
                  </a:lnTo>
                  <a:lnTo>
                    <a:pt x="668" y="3070"/>
                  </a:lnTo>
                  <a:lnTo>
                    <a:pt x="754" y="3076"/>
                  </a:lnTo>
                  <a:lnTo>
                    <a:pt x="843" y="3082"/>
                  </a:lnTo>
                  <a:lnTo>
                    <a:pt x="935" y="3086"/>
                  </a:lnTo>
                  <a:lnTo>
                    <a:pt x="1029" y="3089"/>
                  </a:lnTo>
                  <a:lnTo>
                    <a:pt x="1125" y="3092"/>
                  </a:lnTo>
                  <a:lnTo>
                    <a:pt x="1222" y="3093"/>
                  </a:lnTo>
                  <a:lnTo>
                    <a:pt x="1320" y="3095"/>
                  </a:lnTo>
                  <a:lnTo>
                    <a:pt x="1418" y="3095"/>
                  </a:lnTo>
                  <a:lnTo>
                    <a:pt x="1518" y="3095"/>
                  </a:lnTo>
                  <a:lnTo>
                    <a:pt x="1616" y="3093"/>
                  </a:lnTo>
                  <a:lnTo>
                    <a:pt x="1714" y="3091"/>
                  </a:lnTo>
                  <a:lnTo>
                    <a:pt x="1812" y="3088"/>
                  </a:lnTo>
                  <a:lnTo>
                    <a:pt x="1908" y="3084"/>
                  </a:lnTo>
                  <a:lnTo>
                    <a:pt x="2001" y="3079"/>
                  </a:lnTo>
                  <a:lnTo>
                    <a:pt x="2093" y="3074"/>
                  </a:lnTo>
                  <a:lnTo>
                    <a:pt x="2182" y="3067"/>
                  </a:lnTo>
                  <a:lnTo>
                    <a:pt x="2268" y="3061"/>
                  </a:lnTo>
                  <a:lnTo>
                    <a:pt x="2351" y="3053"/>
                  </a:lnTo>
                  <a:lnTo>
                    <a:pt x="2429" y="3045"/>
                  </a:lnTo>
                  <a:lnTo>
                    <a:pt x="2504" y="3036"/>
                  </a:lnTo>
                  <a:lnTo>
                    <a:pt x="2575" y="3025"/>
                  </a:lnTo>
                  <a:lnTo>
                    <a:pt x="2639" y="3015"/>
                  </a:lnTo>
                  <a:lnTo>
                    <a:pt x="2698" y="3003"/>
                  </a:lnTo>
                  <a:lnTo>
                    <a:pt x="2751" y="2991"/>
                  </a:lnTo>
                  <a:lnTo>
                    <a:pt x="2799" y="2978"/>
                  </a:lnTo>
                  <a:lnTo>
                    <a:pt x="2840" y="2965"/>
                  </a:lnTo>
                  <a:lnTo>
                    <a:pt x="2873" y="2951"/>
                  </a:lnTo>
                  <a:lnTo>
                    <a:pt x="2899" y="2936"/>
                  </a:lnTo>
                  <a:lnTo>
                    <a:pt x="2918" y="2921"/>
                  </a:lnTo>
                  <a:lnTo>
                    <a:pt x="2928" y="2905"/>
                  </a:lnTo>
                  <a:lnTo>
                    <a:pt x="2929" y="2888"/>
                  </a:lnTo>
                  <a:close/>
                  <a:moveTo>
                    <a:pt x="1319" y="3057"/>
                  </a:moveTo>
                  <a:lnTo>
                    <a:pt x="1285" y="3007"/>
                  </a:lnTo>
                  <a:lnTo>
                    <a:pt x="1251" y="2953"/>
                  </a:lnTo>
                  <a:lnTo>
                    <a:pt x="1218" y="2896"/>
                  </a:lnTo>
                  <a:lnTo>
                    <a:pt x="1185" y="2835"/>
                  </a:lnTo>
                  <a:lnTo>
                    <a:pt x="1155" y="2771"/>
                  </a:lnTo>
                  <a:lnTo>
                    <a:pt x="1126" y="2705"/>
                  </a:lnTo>
                  <a:lnTo>
                    <a:pt x="1099" y="2634"/>
                  </a:lnTo>
                  <a:lnTo>
                    <a:pt x="1076" y="2561"/>
                  </a:lnTo>
                  <a:lnTo>
                    <a:pt x="1055" y="2483"/>
                  </a:lnTo>
                  <a:lnTo>
                    <a:pt x="1040" y="2403"/>
                  </a:lnTo>
                  <a:lnTo>
                    <a:pt x="1028" y="2321"/>
                  </a:lnTo>
                  <a:lnTo>
                    <a:pt x="1021" y="2236"/>
                  </a:lnTo>
                  <a:lnTo>
                    <a:pt x="1020" y="2147"/>
                  </a:lnTo>
                  <a:lnTo>
                    <a:pt x="1024" y="2055"/>
                  </a:lnTo>
                  <a:lnTo>
                    <a:pt x="1036" y="1962"/>
                  </a:lnTo>
                  <a:lnTo>
                    <a:pt x="1053" y="1865"/>
                  </a:lnTo>
                  <a:lnTo>
                    <a:pt x="1054" y="1859"/>
                  </a:lnTo>
                  <a:lnTo>
                    <a:pt x="1052" y="1852"/>
                  </a:lnTo>
                  <a:lnTo>
                    <a:pt x="1048" y="1845"/>
                  </a:lnTo>
                  <a:lnTo>
                    <a:pt x="1042" y="1834"/>
                  </a:lnTo>
                  <a:lnTo>
                    <a:pt x="1037" y="1821"/>
                  </a:lnTo>
                  <a:lnTo>
                    <a:pt x="1033" y="1803"/>
                  </a:lnTo>
                  <a:lnTo>
                    <a:pt x="1045" y="1775"/>
                  </a:lnTo>
                  <a:lnTo>
                    <a:pt x="1059" y="1744"/>
                  </a:lnTo>
                  <a:lnTo>
                    <a:pt x="1074" y="1712"/>
                  </a:lnTo>
                  <a:lnTo>
                    <a:pt x="1090" y="1681"/>
                  </a:lnTo>
                  <a:lnTo>
                    <a:pt x="1105" y="1652"/>
                  </a:lnTo>
                  <a:lnTo>
                    <a:pt x="1160" y="1683"/>
                  </a:lnTo>
                  <a:lnTo>
                    <a:pt x="1194" y="1703"/>
                  </a:lnTo>
                  <a:lnTo>
                    <a:pt x="1412" y="1824"/>
                  </a:lnTo>
                  <a:lnTo>
                    <a:pt x="1222" y="2146"/>
                  </a:lnTo>
                  <a:lnTo>
                    <a:pt x="1224" y="2143"/>
                  </a:lnTo>
                  <a:lnTo>
                    <a:pt x="1230" y="2135"/>
                  </a:lnTo>
                  <a:lnTo>
                    <a:pt x="1238" y="2125"/>
                  </a:lnTo>
                  <a:lnTo>
                    <a:pt x="1248" y="2110"/>
                  </a:lnTo>
                  <a:lnTo>
                    <a:pt x="1261" y="2093"/>
                  </a:lnTo>
                  <a:lnTo>
                    <a:pt x="1275" y="2075"/>
                  </a:lnTo>
                  <a:lnTo>
                    <a:pt x="1291" y="2055"/>
                  </a:lnTo>
                  <a:lnTo>
                    <a:pt x="1307" y="2036"/>
                  </a:lnTo>
                  <a:lnTo>
                    <a:pt x="1324" y="2017"/>
                  </a:lnTo>
                  <a:lnTo>
                    <a:pt x="1340" y="1999"/>
                  </a:lnTo>
                  <a:lnTo>
                    <a:pt x="1355" y="1985"/>
                  </a:lnTo>
                  <a:lnTo>
                    <a:pt x="1370" y="1973"/>
                  </a:lnTo>
                  <a:lnTo>
                    <a:pt x="1376" y="1973"/>
                  </a:lnTo>
                  <a:lnTo>
                    <a:pt x="1380" y="1977"/>
                  </a:lnTo>
                  <a:lnTo>
                    <a:pt x="1385" y="1985"/>
                  </a:lnTo>
                  <a:lnTo>
                    <a:pt x="1389" y="1992"/>
                  </a:lnTo>
                  <a:lnTo>
                    <a:pt x="1395" y="2002"/>
                  </a:lnTo>
                  <a:lnTo>
                    <a:pt x="1403" y="2009"/>
                  </a:lnTo>
                  <a:lnTo>
                    <a:pt x="1412" y="2013"/>
                  </a:lnTo>
                  <a:lnTo>
                    <a:pt x="1401" y="2070"/>
                  </a:lnTo>
                  <a:lnTo>
                    <a:pt x="1389" y="2134"/>
                  </a:lnTo>
                  <a:lnTo>
                    <a:pt x="1376" y="2205"/>
                  </a:lnTo>
                  <a:lnTo>
                    <a:pt x="1363" y="2282"/>
                  </a:lnTo>
                  <a:lnTo>
                    <a:pt x="1351" y="2364"/>
                  </a:lnTo>
                  <a:lnTo>
                    <a:pt x="1338" y="2452"/>
                  </a:lnTo>
                  <a:lnTo>
                    <a:pt x="1329" y="2545"/>
                  </a:lnTo>
                  <a:lnTo>
                    <a:pt x="1320" y="2642"/>
                  </a:lnTo>
                  <a:lnTo>
                    <a:pt x="1315" y="2741"/>
                  </a:lnTo>
                  <a:lnTo>
                    <a:pt x="1312" y="2845"/>
                  </a:lnTo>
                  <a:lnTo>
                    <a:pt x="1313" y="2949"/>
                  </a:lnTo>
                  <a:lnTo>
                    <a:pt x="1319" y="305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419">
                <a:defRPr/>
              </a:pPr>
              <a:endParaRPr lang="en-US" sz="1000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63CDDB1-3A3F-43F8-B4A5-1AFC2EDDDDD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520949" y="3431801"/>
            <a:ext cx="414082" cy="39454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CB9A35-7956-4B30-9F58-63C2A5B1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710" y="848968"/>
            <a:ext cx="285452" cy="27198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5B56F60-1AFB-42AB-A616-13BCF08E7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436" y="2106337"/>
            <a:ext cx="294264" cy="2803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A930A1F-2684-455C-8963-D78E7ACAD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096" y="2057108"/>
            <a:ext cx="435771" cy="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E6C88B-39FB-409F-8F53-50F69DED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77081"/>
          </a:xfrm>
        </p:spPr>
        <p:txBody>
          <a:bodyPr/>
          <a:lstStyle/>
          <a:p>
            <a:r>
              <a:rPr lang="en-US" dirty="0"/>
              <a:t>YASH Team – Roles &amp; Responsibilities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39CAFF7-7BB5-428D-8C34-09FE9B97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46731"/>
              </p:ext>
            </p:extLst>
          </p:nvPr>
        </p:nvGraphicFramePr>
        <p:xfrm>
          <a:off x="531621" y="803256"/>
          <a:ext cx="8242616" cy="4230926"/>
        </p:xfrm>
        <a:graphic>
          <a:graphicData uri="http://schemas.openxmlformats.org/drawingml/2006/table">
            <a:tbl>
              <a:tblPr firstRow="1" bandRow="1"/>
              <a:tblGrid>
                <a:gridCol w="1119970">
                  <a:extLst>
                    <a:ext uri="{9D8B030D-6E8A-4147-A177-3AD203B41FA5}">
                      <a16:colId xmlns:a16="http://schemas.microsoft.com/office/drawing/2014/main" val="4086092224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1911392600"/>
                    </a:ext>
                  </a:extLst>
                </a:gridCol>
                <a:gridCol w="1282995">
                  <a:extLst>
                    <a:ext uri="{9D8B030D-6E8A-4147-A177-3AD203B41FA5}">
                      <a16:colId xmlns:a16="http://schemas.microsoft.com/office/drawing/2014/main" val="1806481564"/>
                    </a:ext>
                  </a:extLst>
                </a:gridCol>
                <a:gridCol w="2842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7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459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609365" rtl="0" eaLnBrk="1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609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609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Role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609365" rtl="0" eaLnBrk="1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Responsibility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609365" rtl="0" eaLnBrk="1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Location/Contact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36931"/>
                  </a:ext>
                </a:extLst>
              </a:tr>
              <a:tr h="33711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 Suryaneni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Ramesh.Suryaneni@yash.com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Architect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Managing the solution engineering in relation to specific business problems.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7629"/>
                  </a:ext>
                </a:extLst>
              </a:tr>
              <a:tr h="33711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Mitul Deshmukh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mitul.deshmukh@yash.com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 Manager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Detailed project plan to monitor  , track progress , And weekly status report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26507"/>
                  </a:ext>
                </a:extLst>
              </a:tr>
              <a:tr h="33711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Zia Uddin Shaikh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zia.shaikh@yash.com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Java Lead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Design, build, and maintain efficient, reusable, and reliable Java code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62242"/>
                  </a:ext>
                </a:extLst>
              </a:tr>
              <a:tr h="245558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Nitish Aggarwal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nitish.aggarwal@yash.com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Developer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well designed, testable, efficient code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4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 Tiwari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isha.tiwari@yash.com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Developer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well designed, testable, efficient code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Sonali Fulsunder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sonali.fulsundar@yash.com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test cases and execute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6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Gulshan Kumar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gulshan.kumar@yash.com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Infra Developer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 up AWS infrastructure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Devesh Neema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deveshn@yash.com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Manager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project delivery/execution and Client interaction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Onsite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Nishikant Purohit 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Nishikant.purohit@yash.com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fontAlgn="t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 Oversight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 liaison between Yash and  Coursera teams. Yash SF team Project management.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Onshore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81516"/>
                  </a:ext>
                </a:extLst>
              </a:tr>
              <a:tr h="50253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Jawaid Allam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Jawaid.Allam@yash.com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SF LMS Functional Consultant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Configure SF LMS system. Assist in SF related testing 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Offshore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06217"/>
                  </a:ext>
                </a:extLst>
              </a:tr>
              <a:tr h="502538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Nagesh Venkat Polu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Nagesh.Polu@yash.com</a:t>
                      </a:r>
                    </a:p>
                    <a:p>
                      <a:pPr marL="0" algn="l" defTabSz="685800" rtl="0" eaLnBrk="1" fontAlgn="t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SF LMS Functional Consultant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Configure SF LMS system and Integration Center. Assist in SF related  testing 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Offshore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8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AEDEE-31FB-4DB6-A65C-875179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288541"/>
          </a:xfrm>
        </p:spPr>
        <p:txBody>
          <a:bodyPr/>
          <a:lstStyle/>
          <a:p>
            <a:r>
              <a:rPr lang="en-US" dirty="0"/>
              <a:t>Coursera Team – Key Contacts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9CAFF7-7BB5-428D-8C34-09FE9B97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07481"/>
              </p:ext>
            </p:extLst>
          </p:nvPr>
        </p:nvGraphicFramePr>
        <p:xfrm>
          <a:off x="1063276" y="1584720"/>
          <a:ext cx="6627607" cy="1068828"/>
        </p:xfrm>
        <a:graphic>
          <a:graphicData uri="http://schemas.openxmlformats.org/drawingml/2006/table">
            <a:tbl>
              <a:tblPr firstRow="1" bandRow="1"/>
              <a:tblGrid>
                <a:gridCol w="2737005">
                  <a:extLst>
                    <a:ext uri="{9D8B030D-6E8A-4147-A177-3AD203B41FA5}">
                      <a16:colId xmlns:a16="http://schemas.microsoft.com/office/drawing/2014/main" val="4086092224"/>
                    </a:ext>
                  </a:extLst>
                </a:gridCol>
                <a:gridCol w="3890602">
                  <a:extLst>
                    <a:ext uri="{9D8B030D-6E8A-4147-A177-3AD203B41FA5}">
                      <a16:colId xmlns:a16="http://schemas.microsoft.com/office/drawing/2014/main" val="1911392600"/>
                    </a:ext>
                  </a:extLst>
                </a:gridCol>
              </a:tblGrid>
              <a:tr h="249114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609365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609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 Address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36931"/>
                  </a:ext>
                </a:extLst>
              </a:tr>
              <a:tr h="352512">
                <a:tc>
                  <a:txBody>
                    <a:bodyPr/>
                    <a:lstStyle/>
                    <a:p>
                      <a:pPr marL="0" indent="0" algn="l" defTabSz="609365" rtl="0" eaLnBrk="1" latinLnBrk="0" hangingPunct="1">
                        <a:buFont typeface="+mj-lt"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Himanshu Koshe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hkoshe@coursera.org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2149"/>
                  </a:ext>
                </a:extLst>
              </a:tr>
              <a:tr h="352512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indent="0" algn="l" defTabSz="609365" rtl="0" eaLnBrk="1" latinLnBrk="0" hangingPunct="1">
                        <a:buFont typeface="+mj-lt"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Benjamin Littlemore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609365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blittlemore@coursera.org (Project Manager and Technical Contact)</a:t>
                      </a:r>
                    </a:p>
                  </a:txBody>
                  <a:tcPr marL="68598" marR="68598" marT="34299" marB="3429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7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469545-F30B-4B54-A208-FA3CA819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77081"/>
          </a:xfrm>
        </p:spPr>
        <p:txBody>
          <a:bodyPr/>
          <a:lstStyle/>
          <a:p>
            <a:r>
              <a:rPr lang="en-US" dirty="0"/>
              <a:t>Project Objectives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093B0-249F-454D-B1D8-C97F6031E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21513"/>
              </p:ext>
            </p:extLst>
          </p:nvPr>
        </p:nvGraphicFramePr>
        <p:xfrm>
          <a:off x="212648" y="691115"/>
          <a:ext cx="8517831" cy="34425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Owner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cs typeface="Calibri" pitchFamily="34" charset="0"/>
                        </a:rPr>
                        <a:t>1</a:t>
                      </a:r>
                      <a:endParaRPr lang="en-US" sz="1100" b="0" dirty="0">
                        <a:solidFill>
                          <a:srgbClr val="002E51"/>
                        </a:solidFill>
                        <a:latin typeface="Calibiri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Calibiri"/>
                        </a:rPr>
                        <a:t>Get the response from the Content API, from Coursera, and send/map/post to SSF LMS system.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cs typeface="Calibri" pitchFamily="34" charset="0"/>
                        </a:rPr>
                        <a:t>2</a:t>
                      </a:r>
                      <a:endParaRPr lang="en-US" sz="1100" b="0" dirty="0">
                        <a:solidFill>
                          <a:srgbClr val="002E51"/>
                        </a:solidFill>
                        <a:latin typeface="Calibiri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Calibiri"/>
                        </a:rPr>
                        <a:t>Get the response from the program API, from Coursera, and send/map/post to SSF LMS system.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cs typeface="Calibri" pitchFamily="34" charset="0"/>
                        </a:rPr>
                        <a:t>3</a:t>
                      </a:r>
                      <a:endParaRPr lang="en-US" sz="1100" b="0" dirty="0">
                        <a:solidFill>
                          <a:srgbClr val="002E51"/>
                        </a:solidFill>
                        <a:latin typeface="Calibiri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Calibiri"/>
                        </a:rPr>
                        <a:t>Get the response from the Completion/Status  API , from Coursera, and send/map/post to SFF LMS system.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448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cs typeface="Calibri" pitchFamily="34" charset="0"/>
                        </a:rPr>
                        <a:t>4</a:t>
                      </a:r>
                      <a:endParaRPr lang="en-US" sz="1100" b="0" dirty="0">
                        <a:solidFill>
                          <a:srgbClr val="002E51"/>
                        </a:solidFill>
                        <a:latin typeface="Calibiri"/>
                        <a:ea typeface="Times New Roman"/>
                        <a:cs typeface="Calibri" pitchFamily="34" charset="0"/>
                      </a:endParaRP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Calibiri"/>
                        </a:rPr>
                        <a:t>Post user invitation to Coursera using the invite API, using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the SSF LMS/App specific identifier.  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448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ea typeface="Times New Roman"/>
                          <a:cs typeface="Calibri" pitchFamily="34" charset="0"/>
                        </a:rPr>
                        <a:t>5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100" dirty="0">
                          <a:latin typeface="Calibiri"/>
                        </a:rPr>
                        <a:t>Get/Read user Information(e.g. CSV file ) from SSF LMS system and send/post to Coursera Server.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448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70825"/>
                  </a:ext>
                </a:extLst>
              </a:tr>
              <a:tr h="51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b="0" dirty="0">
                          <a:solidFill>
                            <a:srgbClr val="002E51"/>
                          </a:solidFill>
                          <a:latin typeface="Calibiri"/>
                          <a:ea typeface="Times New Roman"/>
                          <a:cs typeface="Calibri" pitchFamily="34" charset="0"/>
                        </a:rPr>
                        <a:t>6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100" dirty="0">
                          <a:latin typeface="Calibiri"/>
                        </a:rPr>
                        <a:t>Application Deployment  and Deere integration Setup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448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YASH/COURSERA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56386" marR="563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7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A63C8-4DFF-4DFB-9817-5B603087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288541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0749-90A3-450C-BE31-8FBF85F9DF67}"/>
              </a:ext>
            </a:extLst>
          </p:cNvPr>
          <p:cNvSpPr txBox="1"/>
          <p:nvPr/>
        </p:nvSpPr>
        <p:spPr>
          <a:xfrm>
            <a:off x="333508" y="3655135"/>
            <a:ext cx="547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6EC0"/>
                </a:solidFill>
                <a:latin typeface="Calibiri"/>
              </a:rPr>
              <a:t>Go Live Date:  </a:t>
            </a:r>
          </a:p>
          <a:p>
            <a:r>
              <a:rPr lang="en-US" sz="1200" dirty="0">
                <a:latin typeface="Calibiri"/>
              </a:rPr>
              <a:t>Friday, August 9th 2019</a:t>
            </a:r>
          </a:p>
          <a:p>
            <a:endParaRPr lang="en-US" sz="1200" dirty="0">
              <a:latin typeface="Calibi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75E62-E649-42C7-A4A4-D1A06DC7FD05}"/>
              </a:ext>
            </a:extLst>
          </p:cNvPr>
          <p:cNvSpPr/>
          <p:nvPr/>
        </p:nvSpPr>
        <p:spPr>
          <a:xfrm>
            <a:off x="5512936" y="3655135"/>
            <a:ext cx="3297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alibiri"/>
              </a:rPr>
              <a:t>India Holidays: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>
                <a:latin typeface="Calibiri"/>
              </a:rPr>
              <a:t>May 1, 2019 Labor day</a:t>
            </a:r>
          </a:p>
        </p:txBody>
      </p:sp>
      <p:sp>
        <p:nvSpPr>
          <p:cNvPr id="7" name="Star: 5 Points 4">
            <a:extLst>
              <a:ext uri="{FF2B5EF4-FFF2-40B4-BE49-F238E27FC236}">
                <a16:creationId xmlns:a16="http://schemas.microsoft.com/office/drawing/2014/main" id="{AD6D542F-74A1-4B37-AF10-D9FD45245893}"/>
              </a:ext>
            </a:extLst>
          </p:cNvPr>
          <p:cNvSpPr/>
          <p:nvPr/>
        </p:nvSpPr>
        <p:spPr>
          <a:xfrm>
            <a:off x="10458749" y="4999215"/>
            <a:ext cx="227341" cy="178439"/>
          </a:xfrm>
          <a:prstGeom prst="star5">
            <a:avLst/>
          </a:prstGeom>
          <a:solidFill>
            <a:srgbClr val="A9D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Star: 5 Points 4">
            <a:extLst>
              <a:ext uri="{FF2B5EF4-FFF2-40B4-BE49-F238E27FC236}">
                <a16:creationId xmlns:a16="http://schemas.microsoft.com/office/drawing/2014/main" id="{521CCBEF-742A-43B4-94C8-BB3D017AF551}"/>
              </a:ext>
            </a:extLst>
          </p:cNvPr>
          <p:cNvSpPr/>
          <p:nvPr/>
        </p:nvSpPr>
        <p:spPr>
          <a:xfrm>
            <a:off x="7914422" y="2571750"/>
            <a:ext cx="170626" cy="170626"/>
          </a:xfrm>
          <a:prstGeom prst="star5">
            <a:avLst>
              <a:gd name="adj" fmla="val 22856"/>
              <a:gd name="hf" fmla="val 105146"/>
              <a:gd name="vf" fmla="val 110557"/>
            </a:avLst>
          </a:prstGeom>
          <a:solidFill>
            <a:srgbClr val="A9D08E"/>
          </a:solidFill>
          <a:ln>
            <a:solidFill>
              <a:srgbClr val="FC3E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BA06E-E917-41E7-98D3-1BC8EBD0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3" y="652556"/>
            <a:ext cx="8603289" cy="27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A1DFF-0820-4777-9AEA-02676F96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2" y="143289"/>
            <a:ext cx="7886700" cy="305090"/>
          </a:xfrm>
        </p:spPr>
        <p:txBody>
          <a:bodyPr/>
          <a:lstStyle/>
          <a:p>
            <a:r>
              <a:rPr lang="en-US" dirty="0"/>
              <a:t>Risks and Assumptions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6237-0741-45FD-9290-45ED3A33B2BA}"/>
              </a:ext>
            </a:extLst>
          </p:cNvPr>
          <p:cNvSpPr/>
          <p:nvPr/>
        </p:nvSpPr>
        <p:spPr>
          <a:xfrm>
            <a:off x="90055" y="3590628"/>
            <a:ext cx="8909561" cy="1552871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Coursera and SSF LMS will provide access to the AWS Repo and all API Access.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SSF LMS User information will be available on SFTP server in specific file Format and location.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Coursera will provide the location access where user information will be placed, which is coming form the SSF LMS system.</a:t>
            </a: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A6731354-53E6-4936-9C50-5630F8D08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49496"/>
              </p:ext>
            </p:extLst>
          </p:nvPr>
        </p:nvGraphicFramePr>
        <p:xfrm>
          <a:off x="156332" y="739344"/>
          <a:ext cx="8843284" cy="2560320"/>
        </p:xfrm>
        <a:graphic>
          <a:graphicData uri="http://schemas.openxmlformats.org/drawingml/2006/table">
            <a:tbl>
              <a:tblPr firstRow="1" bandRow="1"/>
              <a:tblGrid>
                <a:gridCol w="50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815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Risk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Mitigation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Strategy</a:t>
                      </a:r>
                      <a:endParaRPr lang="en-US" sz="105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1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Additional features identified during the project execution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Revised Timeline and</a:t>
                      </a:r>
                      <a:r>
                        <a:rPr lang="en-US" sz="1050" baseline="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 estimates.</a:t>
                      </a:r>
                      <a:endParaRPr lang="en-US" sz="1050" dirty="0">
                        <a:solidFill>
                          <a:srgbClr val="002E5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609365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YASH/Coursera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815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Integration requirement other than Coursera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Evaluate</a:t>
                      </a:r>
                      <a:r>
                        <a:rPr lang="en-US" sz="1050" baseline="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 impact to project timeline and adjust scope if required.</a:t>
                      </a:r>
                      <a:endParaRPr lang="en-US" sz="1050" dirty="0">
                        <a:solidFill>
                          <a:srgbClr val="002E5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609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YASH/Coursera</a:t>
                      </a:r>
                    </a:p>
                    <a:p>
                      <a:endParaRPr lang="en-US" sz="1050" dirty="0">
                        <a:solidFill>
                          <a:srgbClr val="002E5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15"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IT Resource availability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Monitor availability based on completion of tasks, escalate</a:t>
                      </a:r>
                      <a:r>
                        <a:rPr lang="en-US" sz="1050" baseline="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 early if issues arise.</a:t>
                      </a:r>
                      <a:endParaRPr lang="en-US" sz="1050" dirty="0">
                        <a:solidFill>
                          <a:srgbClr val="002E5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944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8895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2834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37790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47238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56686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66133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75581" algn="l" defTabSz="609448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YASH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Delay in receiving access for SSF LMS and Couresra API env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YASH will sen</a:t>
                      </a:r>
                      <a:r>
                        <a:rPr lang="en-US" sz="1050" baseline="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d request for required access needed in advance.</a:t>
                      </a:r>
                      <a:endParaRPr lang="en-US" sz="1050" dirty="0">
                        <a:solidFill>
                          <a:srgbClr val="002E5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YASH/Coursera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16719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Timely responses for the clarification/sign-off as and when required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Project schedule may get changed if there are dependencies on tasks/activities.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YASH/Coursera</a:t>
                      </a:r>
                    </a:p>
                    <a:p>
                      <a:endParaRPr lang="en-US" sz="1050" dirty="0">
                        <a:solidFill>
                          <a:srgbClr val="002E5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05135"/>
                  </a:ext>
                </a:extLst>
              </a:tr>
              <a:tr h="17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E5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>
                          <a:srgbClr val="008CCC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Providing</a:t>
                      </a:r>
                      <a:r>
                        <a:rPr lang="en-US" sz="1050" baseline="0" dirty="0">
                          <a:solidFill>
                            <a:srgbClr val="002E51"/>
                          </a:solidFill>
                          <a:latin typeface="Calibri" pitchFamily="34" charset="0"/>
                          <a:cs typeface="Calibri" pitchFamily="34" charset="0"/>
                        </a:rPr>
                        <a:t> Test data before start of development.</a:t>
                      </a:r>
                      <a:endParaRPr lang="en-US" sz="1050" dirty="0">
                        <a:solidFill>
                          <a:srgbClr val="002E5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Testing schedule may be delayed.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2E51"/>
                          </a:solidFill>
                          <a:latin typeface="Calibri" panose="020F0502020204030204" pitchFamily="34" charset="0"/>
                        </a:rPr>
                        <a:t>Coursera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4101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B40D1AE-6392-408D-BE79-70F1167B7E05}"/>
              </a:ext>
            </a:extLst>
          </p:cNvPr>
          <p:cNvSpPr txBox="1">
            <a:spLocks/>
          </p:cNvSpPr>
          <p:nvPr/>
        </p:nvSpPr>
        <p:spPr>
          <a:xfrm>
            <a:off x="90055" y="458318"/>
            <a:ext cx="2309060" cy="30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448" rtl="0" eaLnBrk="1" latinLnBrk="0" hangingPunct="1">
              <a:spcBef>
                <a:spcPct val="0"/>
              </a:spcBef>
              <a:buNone/>
              <a:defRPr lang="en-US" sz="2800" b="1" kern="1200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dirty="0">
                <a:solidFill>
                  <a:srgbClr val="002E51"/>
                </a:solidFill>
                <a:latin typeface="Calibri" panose="020F0502020204030204" pitchFamily="34" charset="0"/>
              </a:rPr>
              <a:t>Risks: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BB7A2D-F047-4851-A337-3F894D78F16C}"/>
              </a:ext>
            </a:extLst>
          </p:cNvPr>
          <p:cNvSpPr txBox="1">
            <a:spLocks/>
          </p:cNvSpPr>
          <p:nvPr/>
        </p:nvSpPr>
        <p:spPr>
          <a:xfrm>
            <a:off x="72474" y="3368241"/>
            <a:ext cx="4797238" cy="38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448" rtl="0" eaLnBrk="1" latinLnBrk="0" hangingPunct="1">
              <a:spcBef>
                <a:spcPct val="0"/>
              </a:spcBef>
              <a:buNone/>
              <a:defRPr lang="en-US" sz="2800" b="1" kern="1200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dirty="0">
                <a:solidFill>
                  <a:srgbClr val="002E51"/>
                </a:solidFill>
                <a:latin typeface="Calibri" panose="020F0502020204030204" pitchFamily="34" charset="0"/>
              </a:rPr>
              <a:t>Assumptions:</a:t>
            </a:r>
            <a:endParaRPr lang="en-US" sz="1100" b="0" dirty="0">
              <a:solidFill>
                <a:srgbClr val="002E51"/>
              </a:solidFill>
              <a:latin typeface="Calibri" panose="020F0502020204030204" pitchFamily="34" charset="0"/>
            </a:endParaRPr>
          </a:p>
          <a:p>
            <a:pPr algn="l"/>
            <a:endParaRPr lang="en-US" sz="1100" b="0" dirty="0">
              <a:solidFill>
                <a:srgbClr val="002E5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A1DFF-0820-4777-9AEA-02676F96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2" y="143289"/>
            <a:ext cx="7886700" cy="577081"/>
          </a:xfrm>
        </p:spPr>
        <p:txBody>
          <a:bodyPr/>
          <a:lstStyle/>
          <a:p>
            <a:r>
              <a:rPr lang="en-US" dirty="0"/>
              <a:t>Out Of Scope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6237-0741-45FD-9290-45ED3A33B2BA}"/>
              </a:ext>
            </a:extLst>
          </p:cNvPr>
          <p:cNvSpPr/>
          <p:nvPr/>
        </p:nvSpPr>
        <p:spPr>
          <a:xfrm>
            <a:off x="117219" y="563917"/>
            <a:ext cx="8909561" cy="181777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Changes to Standard SSF APIs and access required for middleware.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Changes in Coursera Standard APIs and access required for middleware.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SSO between SSF and Coursera.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sz="1100" dirty="0">
                <a:solidFill>
                  <a:srgbClr val="002E51"/>
                </a:solidFill>
                <a:latin typeface="Calibri" panose="020F0502020204030204" pitchFamily="34" charset="0"/>
              </a:rPr>
              <a:t>AWS account management.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endParaRPr lang="en-US" sz="1100" dirty="0">
              <a:solidFill>
                <a:srgbClr val="002E5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02E5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9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B44FF-7EB9-4B53-939C-C91A7946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1" y="85870"/>
            <a:ext cx="7886700" cy="401750"/>
          </a:xfrm>
        </p:spPr>
        <p:txBody>
          <a:bodyPr/>
          <a:lstStyle/>
          <a:p>
            <a:r>
              <a:rPr lang="en-US" dirty="0"/>
              <a:t>Project Control and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AD4BD-C82D-4CA4-9D2C-68C3E6544B7B}"/>
              </a:ext>
            </a:extLst>
          </p:cNvPr>
          <p:cNvSpPr/>
          <p:nvPr/>
        </p:nvSpPr>
        <p:spPr>
          <a:xfrm>
            <a:off x="808117" y="3157814"/>
            <a:ext cx="7595889" cy="1630166"/>
          </a:xfrm>
          <a:prstGeom prst="rect">
            <a:avLst/>
          </a:prstGeom>
          <a:solidFill>
            <a:srgbClr val="002E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1F37163-2EE8-4201-9511-54E607F3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800" y="3314631"/>
            <a:ext cx="4098976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Trebuchet MS" panose="020B0603020202020204" pitchFamily="34" charset="0"/>
              <a:buChar char="●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Trebuchet MS" panose="020B0603020202020204" pitchFamily="34" charset="0"/>
              <a:buChar char="●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Trebuchet MS" panose="020B0603020202020204" pitchFamily="34" charset="0"/>
              <a:buChar char="●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Trebuchet MS" panose="020B0603020202020204" pitchFamily="34" charset="0"/>
              <a:buChar char="●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Project Escalation Hierarchy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C121CBC-BADC-4543-BA79-99ADC725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0394"/>
              </p:ext>
            </p:extLst>
          </p:nvPr>
        </p:nvGraphicFramePr>
        <p:xfrm>
          <a:off x="863805" y="3551214"/>
          <a:ext cx="7252380" cy="120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63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YASH Contact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Coursera Contact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Mitul Deshmukh (Mitul.Deshmukh@yash.com)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SECOND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Nishikant.Purohit &lt;Nishikant.Purohit@yash.com&gt;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THIRD</a:t>
                      </a: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>
                          <a:solidFill>
                            <a:schemeClr val="bg1"/>
                          </a:solidFill>
                        </a:rPr>
                        <a:t>Hari P Vyakarnam &lt;harip@yash.com&gt;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marT="34286" marB="34286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3799997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CD9F7B15-F97B-42FA-8465-490962E1D25E}"/>
              </a:ext>
            </a:extLst>
          </p:cNvPr>
          <p:cNvSpPr/>
          <p:nvPr/>
        </p:nvSpPr>
        <p:spPr>
          <a:xfrm>
            <a:off x="3478978" y="3084343"/>
            <a:ext cx="3297131" cy="171576"/>
          </a:xfrm>
          <a:prstGeom prst="ellipse">
            <a:avLst/>
          </a:prstGeom>
          <a:gradFill flip="none" rotWithShape="1">
            <a:gsLst>
              <a:gs pos="78000">
                <a:sysClr val="window" lastClr="FFFFFF">
                  <a:alpha val="0"/>
                </a:sysClr>
              </a:gs>
              <a:gs pos="12000">
                <a:sysClr val="windowText" lastClr="000000">
                  <a:lumMod val="50000"/>
                  <a:lumOff val="50000"/>
                </a:sys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A3E51DC-00E4-4279-BC89-85A09875AE57}"/>
              </a:ext>
            </a:extLst>
          </p:cNvPr>
          <p:cNvSpPr/>
          <p:nvPr/>
        </p:nvSpPr>
        <p:spPr>
          <a:xfrm rot="16200000">
            <a:off x="5824275" y="1779143"/>
            <a:ext cx="652919" cy="569400"/>
          </a:xfrm>
          <a:prstGeom prst="hexagon">
            <a:avLst/>
          </a:prstGeom>
          <a:gradFill>
            <a:gsLst>
              <a:gs pos="0">
                <a:srgbClr val="87BCC7"/>
              </a:gs>
              <a:gs pos="100000">
                <a:srgbClr val="43828F"/>
              </a:gs>
            </a:gsLst>
            <a:path path="circle">
              <a:fillToRect l="50000" t="50000" r="50000" b="50000"/>
            </a:path>
          </a:gra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2BE922A0-2576-480E-BFEF-FD69BDE3A47D}"/>
              </a:ext>
            </a:extLst>
          </p:cNvPr>
          <p:cNvSpPr/>
          <p:nvPr/>
        </p:nvSpPr>
        <p:spPr>
          <a:xfrm rot="16200000">
            <a:off x="4989699" y="960147"/>
            <a:ext cx="652919" cy="569400"/>
          </a:xfrm>
          <a:prstGeom prst="hexagon">
            <a:avLst/>
          </a:prstGeom>
          <a:gradFill>
            <a:gsLst>
              <a:gs pos="0">
                <a:srgbClr val="A6C2AF"/>
              </a:gs>
              <a:gs pos="100000">
                <a:srgbClr val="5A8267"/>
              </a:gs>
            </a:gsLst>
            <a:path path="circle">
              <a:fillToRect l="50000" t="50000" r="50000" b="50000"/>
            </a:path>
          </a:gra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9F6EE9-9362-4446-A1BB-E87A143B56AD}"/>
              </a:ext>
            </a:extLst>
          </p:cNvPr>
          <p:cNvGrpSpPr/>
          <p:nvPr/>
        </p:nvGrpSpPr>
        <p:grpSpPr>
          <a:xfrm>
            <a:off x="2407741" y="1821210"/>
            <a:ext cx="569400" cy="652919"/>
            <a:chOff x="1449475" y="3350790"/>
            <a:chExt cx="798589" cy="915964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04A73503-7F9C-45FF-869B-2655D5370D6A}"/>
                </a:ext>
              </a:extLst>
            </p:cNvPr>
            <p:cNvSpPr/>
            <p:nvPr/>
          </p:nvSpPr>
          <p:spPr>
            <a:xfrm rot="16200000">
              <a:off x="1390788" y="3409477"/>
              <a:ext cx="915964" cy="798589"/>
            </a:xfrm>
            <a:prstGeom prst="hexagon">
              <a:avLst/>
            </a:prstGeom>
            <a:solidFill>
              <a:srgbClr val="00B0F0"/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 dirty="0">
                <a:solidFill>
                  <a:prstClr val="white"/>
                </a:solidFill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8FC5CA-367C-49E0-ABAC-799EC1FBCF7E}"/>
                </a:ext>
              </a:extLst>
            </p:cNvPr>
            <p:cNvGrpSpPr/>
            <p:nvPr/>
          </p:nvGrpSpPr>
          <p:grpSpPr>
            <a:xfrm>
              <a:off x="1700836" y="3660712"/>
              <a:ext cx="295869" cy="296119"/>
              <a:chOff x="1226789" y="2072307"/>
              <a:chExt cx="4056446" cy="4059872"/>
            </a:xfrm>
            <a:solidFill>
              <a:sysClr val="window" lastClr="FFFFFF"/>
            </a:solidFill>
            <a:effectLst/>
          </p:grpSpPr>
          <p:sp>
            <p:nvSpPr>
              <p:cNvPr id="45" name="Freeform 181">
                <a:extLst>
                  <a:ext uri="{FF2B5EF4-FFF2-40B4-BE49-F238E27FC236}">
                    <a16:creationId xmlns:a16="http://schemas.microsoft.com/office/drawing/2014/main" id="{8BA6B4F3-6C09-4BCB-BE04-F9A01056931D}"/>
                  </a:ext>
                </a:extLst>
              </p:cNvPr>
              <p:cNvSpPr/>
              <p:nvPr/>
            </p:nvSpPr>
            <p:spPr>
              <a:xfrm>
                <a:off x="2089921" y="2969028"/>
                <a:ext cx="2330182" cy="2330182"/>
              </a:xfrm>
              <a:custGeom>
                <a:avLst/>
                <a:gdLst>
                  <a:gd name="connsiteX0" fmla="*/ 1165091 w 2330182"/>
                  <a:gd name="connsiteY0" fmla="*/ 147659 h 2330182"/>
                  <a:gd name="connsiteX1" fmla="*/ 147659 w 2330182"/>
                  <a:gd name="connsiteY1" fmla="*/ 1165091 h 2330182"/>
                  <a:gd name="connsiteX2" fmla="*/ 1165091 w 2330182"/>
                  <a:gd name="connsiteY2" fmla="*/ 2182523 h 2330182"/>
                  <a:gd name="connsiteX3" fmla="*/ 2182523 w 2330182"/>
                  <a:gd name="connsiteY3" fmla="*/ 1165091 h 2330182"/>
                  <a:gd name="connsiteX4" fmla="*/ 1165091 w 2330182"/>
                  <a:gd name="connsiteY4" fmla="*/ 147659 h 2330182"/>
                  <a:gd name="connsiteX5" fmla="*/ 1165091 w 2330182"/>
                  <a:gd name="connsiteY5" fmla="*/ 0 h 2330182"/>
                  <a:gd name="connsiteX6" fmla="*/ 2330182 w 2330182"/>
                  <a:gd name="connsiteY6" fmla="*/ 1165091 h 2330182"/>
                  <a:gd name="connsiteX7" fmla="*/ 1165091 w 2330182"/>
                  <a:gd name="connsiteY7" fmla="*/ 2330182 h 2330182"/>
                  <a:gd name="connsiteX8" fmla="*/ 0 w 2330182"/>
                  <a:gd name="connsiteY8" fmla="*/ 1165091 h 2330182"/>
                  <a:gd name="connsiteX9" fmla="*/ 1165091 w 2330182"/>
                  <a:gd name="connsiteY9" fmla="*/ 0 h 233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0182" h="2330182">
                    <a:moveTo>
                      <a:pt x="1165091" y="147659"/>
                    </a:moveTo>
                    <a:cubicBezTo>
                      <a:pt x="603179" y="147659"/>
                      <a:pt x="147659" y="603179"/>
                      <a:pt x="147659" y="1165091"/>
                    </a:cubicBezTo>
                    <a:cubicBezTo>
                      <a:pt x="147659" y="1727003"/>
                      <a:pt x="603179" y="2182523"/>
                      <a:pt x="1165091" y="2182523"/>
                    </a:cubicBezTo>
                    <a:cubicBezTo>
                      <a:pt x="1727003" y="2182523"/>
                      <a:pt x="2182523" y="1727003"/>
                      <a:pt x="2182523" y="1165091"/>
                    </a:cubicBezTo>
                    <a:cubicBezTo>
                      <a:pt x="2182523" y="603179"/>
                      <a:pt x="1727003" y="147659"/>
                      <a:pt x="1165091" y="147659"/>
                    </a:cubicBezTo>
                    <a:close/>
                    <a:moveTo>
                      <a:pt x="1165091" y="0"/>
                    </a:moveTo>
                    <a:cubicBezTo>
                      <a:pt x="1808553" y="0"/>
                      <a:pt x="2330182" y="521629"/>
                      <a:pt x="2330182" y="1165091"/>
                    </a:cubicBezTo>
                    <a:cubicBezTo>
                      <a:pt x="2330182" y="1808553"/>
                      <a:pt x="1808553" y="2330182"/>
                      <a:pt x="1165091" y="2330182"/>
                    </a:cubicBezTo>
                    <a:cubicBezTo>
                      <a:pt x="521629" y="2330182"/>
                      <a:pt x="0" y="1808553"/>
                      <a:pt x="0" y="1165091"/>
                    </a:cubicBezTo>
                    <a:cubicBezTo>
                      <a:pt x="0" y="521629"/>
                      <a:pt x="521629" y="0"/>
                      <a:pt x="1165091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82">
                <a:extLst>
                  <a:ext uri="{FF2B5EF4-FFF2-40B4-BE49-F238E27FC236}">
                    <a16:creationId xmlns:a16="http://schemas.microsoft.com/office/drawing/2014/main" id="{3A0033D3-FF50-44A8-93AA-E106726FFBE3}"/>
                  </a:ext>
                </a:extLst>
              </p:cNvPr>
              <p:cNvSpPr/>
              <p:nvPr/>
            </p:nvSpPr>
            <p:spPr>
              <a:xfrm rot="8489226">
                <a:off x="1226789" y="2072307"/>
                <a:ext cx="4056446" cy="4059872"/>
              </a:xfrm>
              <a:custGeom>
                <a:avLst/>
                <a:gdLst>
                  <a:gd name="connsiteX0" fmla="*/ 1216809 w 4056446"/>
                  <a:gd name="connsiteY0" fmla="*/ 3055242 h 4059872"/>
                  <a:gd name="connsiteX1" fmla="*/ 3098885 w 4056446"/>
                  <a:gd name="connsiteY1" fmla="*/ 2841236 h 4059872"/>
                  <a:gd name="connsiteX2" fmla="*/ 2884879 w 4056446"/>
                  <a:gd name="connsiteY2" fmla="*/ 959160 h 4059872"/>
                  <a:gd name="connsiteX3" fmla="*/ 1002803 w 4056446"/>
                  <a:gd name="connsiteY3" fmla="*/ 1173166 h 4059872"/>
                  <a:gd name="connsiteX4" fmla="*/ 1216809 w 4056446"/>
                  <a:gd name="connsiteY4" fmla="*/ 3055242 h 4059872"/>
                  <a:gd name="connsiteX5" fmla="*/ 1007707 w 4056446"/>
                  <a:gd name="connsiteY5" fmla="*/ 3744720 h 4059872"/>
                  <a:gd name="connsiteX6" fmla="*/ 571023 w 4056446"/>
                  <a:gd name="connsiteY6" fmla="*/ 3397206 h 4059872"/>
                  <a:gd name="connsiteX7" fmla="*/ 563135 w 4056446"/>
                  <a:gd name="connsiteY7" fmla="*/ 3327835 h 4059872"/>
                  <a:gd name="connsiteX8" fmla="*/ 866464 w 4056446"/>
                  <a:gd name="connsiteY8" fmla="*/ 2946674 h 4059872"/>
                  <a:gd name="connsiteX9" fmla="*/ 799169 w 4056446"/>
                  <a:gd name="connsiteY9" fmla="*/ 2857589 h 4059872"/>
                  <a:gd name="connsiteX10" fmla="*/ 680648 w 4056446"/>
                  <a:gd name="connsiteY10" fmla="*/ 2649231 h 4059872"/>
                  <a:gd name="connsiteX11" fmla="*/ 616826 w 4056446"/>
                  <a:gd name="connsiteY11" fmla="*/ 2479081 h 4059872"/>
                  <a:gd name="connsiteX12" fmla="*/ 115475 w 4056446"/>
                  <a:gd name="connsiteY12" fmla="*/ 2533963 h 4059872"/>
                  <a:gd name="connsiteX13" fmla="*/ 61027 w 4056446"/>
                  <a:gd name="connsiteY13" fmla="*/ 2490259 h 4059872"/>
                  <a:gd name="connsiteX14" fmla="*/ 297 w 4056446"/>
                  <a:gd name="connsiteY14" fmla="*/ 1935488 h 4059872"/>
                  <a:gd name="connsiteX15" fmla="*/ 44001 w 4056446"/>
                  <a:gd name="connsiteY15" fmla="*/ 1881040 h 4059872"/>
                  <a:gd name="connsiteX16" fmla="*/ 547562 w 4056446"/>
                  <a:gd name="connsiteY16" fmla="*/ 1825916 h 4059872"/>
                  <a:gd name="connsiteX17" fmla="*/ 549211 w 4056446"/>
                  <a:gd name="connsiteY17" fmla="*/ 1826397 h 4059872"/>
                  <a:gd name="connsiteX18" fmla="*/ 564245 w 4056446"/>
                  <a:gd name="connsiteY18" fmla="*/ 1725111 h 4059872"/>
                  <a:gd name="connsiteX19" fmla="*/ 672799 w 4056446"/>
                  <a:gd name="connsiteY19" fmla="*/ 1382137 h 4059872"/>
                  <a:gd name="connsiteX20" fmla="*/ 704433 w 4056446"/>
                  <a:gd name="connsiteY20" fmla="*/ 1322516 h 4059872"/>
                  <a:gd name="connsiteX21" fmla="*/ 314187 w 4056446"/>
                  <a:gd name="connsiteY21" fmla="*/ 1011958 h 4059872"/>
                  <a:gd name="connsiteX22" fmla="*/ 306299 w 4056446"/>
                  <a:gd name="connsiteY22" fmla="*/ 942586 h 4059872"/>
                  <a:gd name="connsiteX23" fmla="*/ 653814 w 4056446"/>
                  <a:gd name="connsiteY23" fmla="*/ 505903 h 4059872"/>
                  <a:gd name="connsiteX24" fmla="*/ 723185 w 4056446"/>
                  <a:gd name="connsiteY24" fmla="*/ 498015 h 4059872"/>
                  <a:gd name="connsiteX25" fmla="*/ 1119559 w 4056446"/>
                  <a:gd name="connsiteY25" fmla="*/ 813450 h 4059872"/>
                  <a:gd name="connsiteX26" fmla="*/ 1120994 w 4056446"/>
                  <a:gd name="connsiteY26" fmla="*/ 815157 h 4059872"/>
                  <a:gd name="connsiteX27" fmla="*/ 1139802 w 4056446"/>
                  <a:gd name="connsiteY27" fmla="*/ 799005 h 4059872"/>
                  <a:gd name="connsiteX28" fmla="*/ 1459003 w 4056446"/>
                  <a:gd name="connsiteY28" fmla="*/ 614640 h 4059872"/>
                  <a:gd name="connsiteX29" fmla="*/ 1559225 w 4056446"/>
                  <a:gd name="connsiteY29" fmla="*/ 577750 h 4059872"/>
                  <a:gd name="connsiteX30" fmla="*/ 1550191 w 4056446"/>
                  <a:gd name="connsiteY30" fmla="*/ 555938 h 4059872"/>
                  <a:gd name="connsiteX31" fmla="*/ 1550191 w 4056446"/>
                  <a:gd name="connsiteY31" fmla="*/ 49369 h 4059872"/>
                  <a:gd name="connsiteX32" fmla="*/ 1599560 w 4056446"/>
                  <a:gd name="connsiteY32" fmla="*/ 0 h 4059872"/>
                  <a:gd name="connsiteX33" fmla="*/ 2157645 w 4056446"/>
                  <a:gd name="connsiteY33" fmla="*/ 0 h 4059872"/>
                  <a:gd name="connsiteX34" fmla="*/ 2207014 w 4056446"/>
                  <a:gd name="connsiteY34" fmla="*/ 49369 h 4059872"/>
                  <a:gd name="connsiteX35" fmla="*/ 2207014 w 4056446"/>
                  <a:gd name="connsiteY35" fmla="*/ 503618 h 4059872"/>
                  <a:gd name="connsiteX36" fmla="*/ 2314929 w 4056446"/>
                  <a:gd name="connsiteY36" fmla="*/ 517315 h 4059872"/>
                  <a:gd name="connsiteX37" fmla="*/ 2667373 w 4056446"/>
                  <a:gd name="connsiteY37" fmla="*/ 625309 h 4059872"/>
                  <a:gd name="connsiteX38" fmla="*/ 2700138 w 4056446"/>
                  <a:gd name="connsiteY38" fmla="*/ 642497 h 4059872"/>
                  <a:gd name="connsiteX39" fmla="*/ 3008044 w 4056446"/>
                  <a:gd name="connsiteY39" fmla="*/ 255585 h 4059872"/>
                  <a:gd name="connsiteX40" fmla="*/ 3077415 w 4056446"/>
                  <a:gd name="connsiteY40" fmla="*/ 247697 h 4059872"/>
                  <a:gd name="connsiteX41" fmla="*/ 3514099 w 4056446"/>
                  <a:gd name="connsiteY41" fmla="*/ 595211 h 4059872"/>
                  <a:gd name="connsiteX42" fmla="*/ 3521987 w 4056446"/>
                  <a:gd name="connsiteY42" fmla="*/ 664583 h 4059872"/>
                  <a:gd name="connsiteX43" fmla="*/ 3218637 w 4056446"/>
                  <a:gd name="connsiteY43" fmla="*/ 1045770 h 4059872"/>
                  <a:gd name="connsiteX44" fmla="*/ 3302519 w 4056446"/>
                  <a:gd name="connsiteY44" fmla="*/ 1156813 h 4059872"/>
                  <a:gd name="connsiteX45" fmla="*/ 3421041 w 4056446"/>
                  <a:gd name="connsiteY45" fmla="*/ 1365171 h 4059872"/>
                  <a:gd name="connsiteX46" fmla="*/ 3454648 w 4056446"/>
                  <a:gd name="connsiteY46" fmla="*/ 1454771 h 4059872"/>
                  <a:gd name="connsiteX47" fmla="*/ 3458789 w 4056446"/>
                  <a:gd name="connsiteY47" fmla="*/ 1452702 h 4059872"/>
                  <a:gd name="connsiteX48" fmla="*/ 3964088 w 4056446"/>
                  <a:gd name="connsiteY48" fmla="*/ 1416853 h 4059872"/>
                  <a:gd name="connsiteX49" fmla="*/ 4016827 w 4056446"/>
                  <a:gd name="connsiteY49" fmla="*/ 1462605 h 4059872"/>
                  <a:gd name="connsiteX50" fmla="*/ 4056321 w 4056446"/>
                  <a:gd name="connsiteY50" fmla="*/ 2019290 h 4059872"/>
                  <a:gd name="connsiteX51" fmla="*/ 4010569 w 4056446"/>
                  <a:gd name="connsiteY51" fmla="*/ 2072030 h 4059872"/>
                  <a:gd name="connsiteX52" fmla="*/ 3559565 w 4056446"/>
                  <a:gd name="connsiteY52" fmla="*/ 2104026 h 4059872"/>
                  <a:gd name="connsiteX53" fmla="*/ 3554874 w 4056446"/>
                  <a:gd name="connsiteY53" fmla="*/ 2171858 h 4059872"/>
                  <a:gd name="connsiteX54" fmla="*/ 3452889 w 4056446"/>
                  <a:gd name="connsiteY54" fmla="*/ 2576492 h 4059872"/>
                  <a:gd name="connsiteX55" fmla="*/ 3419706 w 4056446"/>
                  <a:gd name="connsiteY55" fmla="*/ 2643915 h 4059872"/>
                  <a:gd name="connsiteX56" fmla="*/ 3784308 w 4056446"/>
                  <a:gd name="connsiteY56" fmla="*/ 2934067 h 4059872"/>
                  <a:gd name="connsiteX57" fmla="*/ 3792196 w 4056446"/>
                  <a:gd name="connsiteY57" fmla="*/ 3003438 h 4059872"/>
                  <a:gd name="connsiteX58" fmla="*/ 3444682 w 4056446"/>
                  <a:gd name="connsiteY58" fmla="*/ 3440122 h 4059872"/>
                  <a:gd name="connsiteX59" fmla="*/ 3375310 w 4056446"/>
                  <a:gd name="connsiteY59" fmla="*/ 3448010 h 4059872"/>
                  <a:gd name="connsiteX60" fmla="*/ 3021442 w 4056446"/>
                  <a:gd name="connsiteY60" fmla="*/ 3166400 h 4059872"/>
                  <a:gd name="connsiteX61" fmla="*/ 2969339 w 4056446"/>
                  <a:gd name="connsiteY61" fmla="*/ 3209732 h 4059872"/>
                  <a:gd name="connsiteX62" fmla="*/ 2632143 w 4056446"/>
                  <a:gd name="connsiteY62" fmla="*/ 3404184 h 4059872"/>
                  <a:gd name="connsiteX63" fmla="*/ 2530226 w 4056446"/>
                  <a:gd name="connsiteY63" fmla="*/ 3439066 h 4059872"/>
                  <a:gd name="connsiteX64" fmla="*/ 2602529 w 4056446"/>
                  <a:gd name="connsiteY64" fmla="*/ 3920232 h 4059872"/>
                  <a:gd name="connsiteX65" fmla="*/ 2561044 w 4056446"/>
                  <a:gd name="connsiteY65" fmla="*/ 3976388 h 4059872"/>
                  <a:gd name="connsiteX66" fmla="*/ 2009155 w 4056446"/>
                  <a:gd name="connsiteY66" fmla="*/ 4059318 h 4059872"/>
                  <a:gd name="connsiteX67" fmla="*/ 1952998 w 4056446"/>
                  <a:gd name="connsiteY67" fmla="*/ 4017833 h 4059872"/>
                  <a:gd name="connsiteX68" fmla="*/ 1877723 w 4056446"/>
                  <a:gd name="connsiteY68" fmla="*/ 3516888 h 4059872"/>
                  <a:gd name="connsiteX69" fmla="*/ 1879319 w 4056446"/>
                  <a:gd name="connsiteY69" fmla="*/ 3510465 h 4059872"/>
                  <a:gd name="connsiteX70" fmla="*/ 1689223 w 4056446"/>
                  <a:gd name="connsiteY70" fmla="*/ 3476542 h 4059872"/>
                  <a:gd name="connsiteX71" fmla="*/ 1503182 w 4056446"/>
                  <a:gd name="connsiteY71" fmla="*/ 3417844 h 4059872"/>
                  <a:gd name="connsiteX72" fmla="*/ 1376140 w 4056446"/>
                  <a:gd name="connsiteY72" fmla="*/ 3361034 h 4059872"/>
                  <a:gd name="connsiteX73" fmla="*/ 1077078 w 4056446"/>
                  <a:gd name="connsiteY73" fmla="*/ 3736832 h 4059872"/>
                  <a:gd name="connsiteX74" fmla="*/ 1007707 w 4056446"/>
                  <a:gd name="connsiteY74" fmla="*/ 3744720 h 405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4056446" h="4059872">
                    <a:moveTo>
                      <a:pt x="1216809" y="3055242"/>
                    </a:moveTo>
                    <a:cubicBezTo>
                      <a:pt x="1795626" y="3515866"/>
                      <a:pt x="2638261" y="3420052"/>
                      <a:pt x="3098885" y="2841236"/>
                    </a:cubicBezTo>
                    <a:cubicBezTo>
                      <a:pt x="3559509" y="2262419"/>
                      <a:pt x="3463695" y="1419785"/>
                      <a:pt x="2884879" y="959160"/>
                    </a:cubicBezTo>
                    <a:cubicBezTo>
                      <a:pt x="2306062" y="498536"/>
                      <a:pt x="1463428" y="594350"/>
                      <a:pt x="1002803" y="1173166"/>
                    </a:cubicBezTo>
                    <a:cubicBezTo>
                      <a:pt x="542179" y="1751983"/>
                      <a:pt x="637993" y="2594617"/>
                      <a:pt x="1216809" y="3055242"/>
                    </a:cubicBezTo>
                    <a:close/>
                    <a:moveTo>
                      <a:pt x="1007707" y="3744720"/>
                    </a:moveTo>
                    <a:lnTo>
                      <a:pt x="571023" y="3397206"/>
                    </a:lnTo>
                    <a:cubicBezTo>
                      <a:pt x="549689" y="3380228"/>
                      <a:pt x="546157" y="3349169"/>
                      <a:pt x="563135" y="3327835"/>
                    </a:cubicBezTo>
                    <a:lnTo>
                      <a:pt x="866464" y="2946674"/>
                    </a:lnTo>
                    <a:lnTo>
                      <a:pt x="799169" y="2857589"/>
                    </a:lnTo>
                    <a:cubicBezTo>
                      <a:pt x="753845" y="2790921"/>
                      <a:pt x="714309" y="2721214"/>
                      <a:pt x="680648" y="2649231"/>
                    </a:cubicBezTo>
                    <a:lnTo>
                      <a:pt x="616826" y="2479081"/>
                    </a:lnTo>
                    <a:lnTo>
                      <a:pt x="115475" y="2533963"/>
                    </a:lnTo>
                    <a:cubicBezTo>
                      <a:pt x="88371" y="2536930"/>
                      <a:pt x="63994" y="2517363"/>
                      <a:pt x="61027" y="2490259"/>
                    </a:cubicBezTo>
                    <a:lnTo>
                      <a:pt x="297" y="1935488"/>
                    </a:lnTo>
                    <a:cubicBezTo>
                      <a:pt x="-2670" y="1908384"/>
                      <a:pt x="16897" y="1884007"/>
                      <a:pt x="44001" y="1881040"/>
                    </a:cubicBezTo>
                    <a:lnTo>
                      <a:pt x="547562" y="1825916"/>
                    </a:lnTo>
                    <a:lnTo>
                      <a:pt x="549211" y="1826397"/>
                    </a:lnTo>
                    <a:lnTo>
                      <a:pt x="564245" y="1725111"/>
                    </a:lnTo>
                    <a:cubicBezTo>
                      <a:pt x="586333" y="1608169"/>
                      <a:pt x="622419" y="1492985"/>
                      <a:pt x="672799" y="1382137"/>
                    </a:cubicBezTo>
                    <a:lnTo>
                      <a:pt x="704433" y="1322516"/>
                    </a:lnTo>
                    <a:lnTo>
                      <a:pt x="314187" y="1011958"/>
                    </a:lnTo>
                    <a:cubicBezTo>
                      <a:pt x="292853" y="994979"/>
                      <a:pt x="289321" y="963921"/>
                      <a:pt x="306299" y="942586"/>
                    </a:cubicBezTo>
                    <a:lnTo>
                      <a:pt x="653814" y="505903"/>
                    </a:lnTo>
                    <a:cubicBezTo>
                      <a:pt x="670792" y="484568"/>
                      <a:pt x="701850" y="481036"/>
                      <a:pt x="723185" y="498015"/>
                    </a:cubicBezTo>
                    <a:lnTo>
                      <a:pt x="1119559" y="813450"/>
                    </a:lnTo>
                    <a:lnTo>
                      <a:pt x="1120994" y="815157"/>
                    </a:lnTo>
                    <a:lnTo>
                      <a:pt x="1139802" y="799005"/>
                    </a:lnTo>
                    <a:cubicBezTo>
                      <a:pt x="1239379" y="723809"/>
                      <a:pt x="1346706" y="662249"/>
                      <a:pt x="1459003" y="614640"/>
                    </a:cubicBezTo>
                    <a:lnTo>
                      <a:pt x="1559225" y="577750"/>
                    </a:lnTo>
                    <a:lnTo>
                      <a:pt x="1550191" y="555938"/>
                    </a:lnTo>
                    <a:lnTo>
                      <a:pt x="1550191" y="49369"/>
                    </a:lnTo>
                    <a:cubicBezTo>
                      <a:pt x="1550191" y="22103"/>
                      <a:pt x="1572294" y="0"/>
                      <a:pt x="1599560" y="0"/>
                    </a:cubicBezTo>
                    <a:lnTo>
                      <a:pt x="2157645" y="0"/>
                    </a:lnTo>
                    <a:cubicBezTo>
                      <a:pt x="2184911" y="0"/>
                      <a:pt x="2207014" y="22103"/>
                      <a:pt x="2207014" y="49369"/>
                    </a:cubicBezTo>
                    <a:lnTo>
                      <a:pt x="2207014" y="503618"/>
                    </a:lnTo>
                    <a:lnTo>
                      <a:pt x="2314929" y="517315"/>
                    </a:lnTo>
                    <a:cubicBezTo>
                      <a:pt x="2435047" y="538497"/>
                      <a:pt x="2553456" y="574389"/>
                      <a:pt x="2667373" y="625309"/>
                    </a:cubicBezTo>
                    <a:lnTo>
                      <a:pt x="2700138" y="642497"/>
                    </a:lnTo>
                    <a:lnTo>
                      <a:pt x="3008044" y="255585"/>
                    </a:lnTo>
                    <a:cubicBezTo>
                      <a:pt x="3025022" y="234250"/>
                      <a:pt x="3056080" y="230719"/>
                      <a:pt x="3077415" y="247697"/>
                    </a:cubicBezTo>
                    <a:lnTo>
                      <a:pt x="3514099" y="595211"/>
                    </a:lnTo>
                    <a:cubicBezTo>
                      <a:pt x="3535434" y="612190"/>
                      <a:pt x="3538965" y="643248"/>
                      <a:pt x="3521987" y="664583"/>
                    </a:cubicBezTo>
                    <a:lnTo>
                      <a:pt x="3218637" y="1045770"/>
                    </a:lnTo>
                    <a:lnTo>
                      <a:pt x="3302519" y="1156813"/>
                    </a:lnTo>
                    <a:cubicBezTo>
                      <a:pt x="3347843" y="1223481"/>
                      <a:pt x="3387379" y="1293188"/>
                      <a:pt x="3421041" y="1365171"/>
                    </a:cubicBezTo>
                    <a:lnTo>
                      <a:pt x="3454648" y="1454771"/>
                    </a:lnTo>
                    <a:lnTo>
                      <a:pt x="3458789" y="1452702"/>
                    </a:lnTo>
                    <a:lnTo>
                      <a:pt x="3964088" y="1416853"/>
                    </a:lnTo>
                    <a:cubicBezTo>
                      <a:pt x="3991286" y="1414924"/>
                      <a:pt x="4014897" y="1435407"/>
                      <a:pt x="4016827" y="1462605"/>
                    </a:cubicBezTo>
                    <a:lnTo>
                      <a:pt x="4056321" y="2019290"/>
                    </a:lnTo>
                    <a:cubicBezTo>
                      <a:pt x="4058251" y="2046488"/>
                      <a:pt x="4037767" y="2070100"/>
                      <a:pt x="4010569" y="2072030"/>
                    </a:cubicBezTo>
                    <a:lnTo>
                      <a:pt x="3559565" y="2104026"/>
                    </a:lnTo>
                    <a:lnTo>
                      <a:pt x="3554874" y="2171858"/>
                    </a:lnTo>
                    <a:cubicBezTo>
                      <a:pt x="3539956" y="2309323"/>
                      <a:pt x="3506117" y="2445566"/>
                      <a:pt x="3452889" y="2576492"/>
                    </a:cubicBezTo>
                    <a:lnTo>
                      <a:pt x="3419706" y="2643915"/>
                    </a:lnTo>
                    <a:lnTo>
                      <a:pt x="3784308" y="2934067"/>
                    </a:lnTo>
                    <a:cubicBezTo>
                      <a:pt x="3805643" y="2951045"/>
                      <a:pt x="3809174" y="2982104"/>
                      <a:pt x="3792196" y="3003438"/>
                    </a:cubicBezTo>
                    <a:lnTo>
                      <a:pt x="3444682" y="3440122"/>
                    </a:lnTo>
                    <a:cubicBezTo>
                      <a:pt x="3427703" y="3461457"/>
                      <a:pt x="3396645" y="3464988"/>
                      <a:pt x="3375310" y="3448010"/>
                    </a:cubicBezTo>
                    <a:lnTo>
                      <a:pt x="3021442" y="3166400"/>
                    </a:lnTo>
                    <a:lnTo>
                      <a:pt x="2969339" y="3209732"/>
                    </a:lnTo>
                    <a:cubicBezTo>
                      <a:pt x="2864573" y="3289877"/>
                      <a:pt x="2751081" y="3354819"/>
                      <a:pt x="2632143" y="3404184"/>
                    </a:cubicBezTo>
                    <a:lnTo>
                      <a:pt x="2530226" y="3439066"/>
                    </a:lnTo>
                    <a:lnTo>
                      <a:pt x="2602529" y="3920232"/>
                    </a:lnTo>
                    <a:cubicBezTo>
                      <a:pt x="2606580" y="3947195"/>
                      <a:pt x="2588007" y="3972337"/>
                      <a:pt x="2561044" y="3976388"/>
                    </a:cubicBezTo>
                    <a:lnTo>
                      <a:pt x="2009155" y="4059318"/>
                    </a:lnTo>
                    <a:cubicBezTo>
                      <a:pt x="1982191" y="4063370"/>
                      <a:pt x="1957049" y="4044796"/>
                      <a:pt x="1952998" y="4017833"/>
                    </a:cubicBezTo>
                    <a:lnTo>
                      <a:pt x="1877723" y="3516888"/>
                    </a:lnTo>
                    <a:lnTo>
                      <a:pt x="1879319" y="3510465"/>
                    </a:lnTo>
                    <a:lnTo>
                      <a:pt x="1689223" y="3476542"/>
                    </a:lnTo>
                    <a:cubicBezTo>
                      <a:pt x="1626384" y="3461119"/>
                      <a:pt x="1564234" y="3441568"/>
                      <a:pt x="1503182" y="3417844"/>
                    </a:cubicBezTo>
                    <a:lnTo>
                      <a:pt x="1376140" y="3361034"/>
                    </a:lnTo>
                    <a:lnTo>
                      <a:pt x="1077078" y="3736832"/>
                    </a:lnTo>
                    <a:cubicBezTo>
                      <a:pt x="1060100" y="3758167"/>
                      <a:pt x="1029042" y="3761699"/>
                      <a:pt x="1007707" y="374472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7" name="Notched Right Arrow 195">
            <a:extLst>
              <a:ext uri="{FF2B5EF4-FFF2-40B4-BE49-F238E27FC236}">
                <a16:creationId xmlns:a16="http://schemas.microsoft.com/office/drawing/2014/main" id="{CA48D09C-1247-45CD-A396-995455527762}"/>
              </a:ext>
            </a:extLst>
          </p:cNvPr>
          <p:cNvSpPr/>
          <p:nvPr/>
        </p:nvSpPr>
        <p:spPr>
          <a:xfrm rot="20253576">
            <a:off x="5166673" y="2164614"/>
            <a:ext cx="426888" cy="196652"/>
          </a:xfrm>
          <a:prstGeom prst="notchedRightArrow">
            <a:avLst/>
          </a:prstGeom>
          <a:gradFill flip="none" rotWithShape="1"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9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Notched Right Arrow 196">
            <a:extLst>
              <a:ext uri="{FF2B5EF4-FFF2-40B4-BE49-F238E27FC236}">
                <a16:creationId xmlns:a16="http://schemas.microsoft.com/office/drawing/2014/main" id="{C971CC31-F1F8-4330-88C2-B6446C588A2B}"/>
              </a:ext>
            </a:extLst>
          </p:cNvPr>
          <p:cNvSpPr/>
          <p:nvPr/>
        </p:nvSpPr>
        <p:spPr>
          <a:xfrm rot="18376784">
            <a:off x="4689706" y="1722857"/>
            <a:ext cx="426777" cy="196703"/>
          </a:xfrm>
          <a:prstGeom prst="notchedRightArrow">
            <a:avLst/>
          </a:prstGeom>
          <a:gradFill flip="none" rotWithShape="1"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9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Notched Right Arrow 199">
            <a:extLst>
              <a:ext uri="{FF2B5EF4-FFF2-40B4-BE49-F238E27FC236}">
                <a16:creationId xmlns:a16="http://schemas.microsoft.com/office/drawing/2014/main" id="{62F38DE1-2B15-4DD5-BC7B-2266C2C76F25}"/>
              </a:ext>
            </a:extLst>
          </p:cNvPr>
          <p:cNvSpPr/>
          <p:nvPr/>
        </p:nvSpPr>
        <p:spPr>
          <a:xfrm rot="1456143" flipH="1">
            <a:off x="3076713" y="2296381"/>
            <a:ext cx="426888" cy="196652"/>
          </a:xfrm>
          <a:prstGeom prst="notchedRightArrow">
            <a:avLst/>
          </a:prstGeom>
          <a:gradFill flip="none" rotWithShape="1"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9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Notched Right Arrow 200">
            <a:extLst>
              <a:ext uri="{FF2B5EF4-FFF2-40B4-BE49-F238E27FC236}">
                <a16:creationId xmlns:a16="http://schemas.microsoft.com/office/drawing/2014/main" id="{6ED90BB2-2F3A-431F-B224-4DB391F1A8F7}"/>
              </a:ext>
            </a:extLst>
          </p:cNvPr>
          <p:cNvSpPr/>
          <p:nvPr/>
        </p:nvSpPr>
        <p:spPr>
          <a:xfrm rot="4030378" flipH="1">
            <a:off x="3630059" y="1780917"/>
            <a:ext cx="426777" cy="196703"/>
          </a:xfrm>
          <a:prstGeom prst="notchedRightArrow">
            <a:avLst/>
          </a:prstGeom>
          <a:gradFill flip="none" rotWithShape="1"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9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E2CAFB-F577-4BED-BD41-DDD1B6B5165F}"/>
              </a:ext>
            </a:extLst>
          </p:cNvPr>
          <p:cNvSpPr/>
          <p:nvPr/>
        </p:nvSpPr>
        <p:spPr>
          <a:xfrm>
            <a:off x="-25318" y="1959753"/>
            <a:ext cx="2424316" cy="807924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US" sz="1200" dirty="0"/>
              <a:t>Any Requirement(s) not mentioned in the requirement document will be considered change request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79B79-D563-4F78-817D-C9B5F86F1ED0}"/>
              </a:ext>
            </a:extLst>
          </p:cNvPr>
          <p:cNvSpPr/>
          <p:nvPr/>
        </p:nvSpPr>
        <p:spPr>
          <a:xfrm>
            <a:off x="136455" y="445376"/>
            <a:ext cx="3261047" cy="992590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US" sz="1200" dirty="0"/>
              <a:t>The YASH functional lead reviews the requirement or issue and determines that the resolution will lead to a change in scope, defined as a change that will impact cost, schedule, or staffing.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832338-F2C3-48D1-9DEE-4F8C4DCF727E}"/>
              </a:ext>
            </a:extLst>
          </p:cNvPr>
          <p:cNvSpPr/>
          <p:nvPr/>
        </p:nvSpPr>
        <p:spPr>
          <a:xfrm>
            <a:off x="5614942" y="559345"/>
            <a:ext cx="2789064" cy="623248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US" sz="1200" dirty="0"/>
              <a:t>The proposed change is documented in a scope change order, including the impact on schedule, cost, and staffing.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B94E8D-685A-4586-AF22-7F6AD91C65C3}"/>
              </a:ext>
            </a:extLst>
          </p:cNvPr>
          <p:cNvSpPr/>
          <p:nvPr/>
        </p:nvSpPr>
        <p:spPr>
          <a:xfrm>
            <a:off x="6535210" y="1664911"/>
            <a:ext cx="2453979" cy="99257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/>
            <a:r>
              <a:rPr lang="en-US" sz="1200" dirty="0"/>
              <a:t>The scope change order is reviewed by project's scope change board (comprising Coursera and YASH), and approved by signing the change order.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1540DE-AFB1-4FAB-92CE-A0D6561E4B43}"/>
              </a:ext>
            </a:extLst>
          </p:cNvPr>
          <p:cNvGrpSpPr/>
          <p:nvPr/>
        </p:nvGrpSpPr>
        <p:grpSpPr>
          <a:xfrm>
            <a:off x="3429954" y="2078404"/>
            <a:ext cx="1731951" cy="1003598"/>
            <a:chOff x="2345679" y="2381248"/>
            <a:chExt cx="4460166" cy="258516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1101479-573E-45BC-9C89-E494057D29BE}"/>
                </a:ext>
              </a:extLst>
            </p:cNvPr>
            <p:cNvGrpSpPr/>
            <p:nvPr/>
          </p:nvGrpSpPr>
          <p:grpSpPr>
            <a:xfrm>
              <a:off x="2345679" y="4762509"/>
              <a:ext cx="4460166" cy="203908"/>
              <a:chOff x="2200740" y="4669201"/>
              <a:chExt cx="4749252" cy="217124"/>
            </a:xfrm>
          </p:grpSpPr>
          <p:sp>
            <p:nvSpPr>
              <p:cNvPr id="62" name="Round Same Side Corner Rectangle 105">
                <a:extLst>
                  <a:ext uri="{FF2B5EF4-FFF2-40B4-BE49-F238E27FC236}">
                    <a16:creationId xmlns:a16="http://schemas.microsoft.com/office/drawing/2014/main" id="{509B684D-9040-435D-990E-E5D33B5A4864}"/>
                  </a:ext>
                </a:extLst>
              </p:cNvPr>
              <p:cNvSpPr/>
              <p:nvPr/>
            </p:nvSpPr>
            <p:spPr>
              <a:xfrm>
                <a:off x="2200740" y="4669201"/>
                <a:ext cx="4749252" cy="217124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06">
                <a:extLst>
                  <a:ext uri="{FF2B5EF4-FFF2-40B4-BE49-F238E27FC236}">
                    <a16:creationId xmlns:a16="http://schemas.microsoft.com/office/drawing/2014/main" id="{543F1019-1EF9-4AB0-AE69-B6BBA1839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344" y="4734392"/>
                <a:ext cx="758045" cy="86743"/>
              </a:xfrm>
              <a:custGeom>
                <a:avLst/>
                <a:gdLst>
                  <a:gd name="connsiteX0" fmla="*/ 0 w 609600"/>
                  <a:gd name="connsiteY0" fmla="*/ 0 h 61913"/>
                  <a:gd name="connsiteX1" fmla="*/ 3175 w 609600"/>
                  <a:gd name="connsiteY1" fmla="*/ 0 h 61913"/>
                  <a:gd name="connsiteX2" fmla="*/ 6350 w 609600"/>
                  <a:gd name="connsiteY2" fmla="*/ 0 h 61913"/>
                  <a:gd name="connsiteX3" fmla="*/ 601663 w 609600"/>
                  <a:gd name="connsiteY3" fmla="*/ 0 h 61913"/>
                  <a:gd name="connsiteX4" fmla="*/ 608013 w 609600"/>
                  <a:gd name="connsiteY4" fmla="*/ 0 h 61913"/>
                  <a:gd name="connsiteX5" fmla="*/ 609600 w 609600"/>
                  <a:gd name="connsiteY5" fmla="*/ 0 h 61913"/>
                  <a:gd name="connsiteX6" fmla="*/ 609600 w 609600"/>
                  <a:gd name="connsiteY6" fmla="*/ 14288 h 61913"/>
                  <a:gd name="connsiteX7" fmla="*/ 604838 w 609600"/>
                  <a:gd name="connsiteY7" fmla="*/ 39688 h 61913"/>
                  <a:gd name="connsiteX8" fmla="*/ 585788 w 609600"/>
                  <a:gd name="connsiteY8" fmla="*/ 55563 h 61913"/>
                  <a:gd name="connsiteX9" fmla="*/ 563563 w 609600"/>
                  <a:gd name="connsiteY9" fmla="*/ 61913 h 61913"/>
                  <a:gd name="connsiteX10" fmla="*/ 47625 w 609600"/>
                  <a:gd name="connsiteY10" fmla="*/ 61913 h 61913"/>
                  <a:gd name="connsiteX11" fmla="*/ 22225 w 609600"/>
                  <a:gd name="connsiteY11" fmla="*/ 55563 h 61913"/>
                  <a:gd name="connsiteX12" fmla="*/ 6350 w 609600"/>
                  <a:gd name="connsiteY12" fmla="*/ 39688 h 61913"/>
                  <a:gd name="connsiteX13" fmla="*/ 0 w 609600"/>
                  <a:gd name="connsiteY13" fmla="*/ 14288 h 6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1913">
                    <a:moveTo>
                      <a:pt x="0" y="0"/>
                    </a:moveTo>
                    <a:lnTo>
                      <a:pt x="3175" y="0"/>
                    </a:lnTo>
                    <a:lnTo>
                      <a:pt x="6350" y="0"/>
                    </a:lnTo>
                    <a:lnTo>
                      <a:pt x="601663" y="0"/>
                    </a:lnTo>
                    <a:lnTo>
                      <a:pt x="608013" y="0"/>
                    </a:lnTo>
                    <a:lnTo>
                      <a:pt x="609600" y="0"/>
                    </a:lnTo>
                    <a:lnTo>
                      <a:pt x="609600" y="14288"/>
                    </a:lnTo>
                    <a:lnTo>
                      <a:pt x="604838" y="39688"/>
                    </a:lnTo>
                    <a:lnTo>
                      <a:pt x="585788" y="55563"/>
                    </a:lnTo>
                    <a:lnTo>
                      <a:pt x="563563" y="61913"/>
                    </a:lnTo>
                    <a:lnTo>
                      <a:pt x="47625" y="61913"/>
                    </a:lnTo>
                    <a:lnTo>
                      <a:pt x="22225" y="55563"/>
                    </a:lnTo>
                    <a:lnTo>
                      <a:pt x="6350" y="39688"/>
                    </a:lnTo>
                    <a:lnTo>
                      <a:pt x="0" y="14288"/>
                    </a:lnTo>
                    <a:close/>
                  </a:path>
                </a:pathLst>
              </a:custGeom>
              <a:solidFill>
                <a:srgbClr val="E4E4E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D1C4E8-A8D0-414B-B4C6-C2A755645758}"/>
                </a:ext>
              </a:extLst>
            </p:cNvPr>
            <p:cNvGrpSpPr/>
            <p:nvPr/>
          </p:nvGrpSpPr>
          <p:grpSpPr>
            <a:xfrm>
              <a:off x="2902288" y="2381248"/>
              <a:ext cx="3346948" cy="2362167"/>
              <a:chOff x="2793426" y="2133599"/>
              <a:chExt cx="3563881" cy="251527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39EFC6D-2646-43AD-8AE0-26B5E918DDB6}"/>
                  </a:ext>
                </a:extLst>
              </p:cNvPr>
              <p:cNvGrpSpPr/>
              <p:nvPr/>
            </p:nvGrpSpPr>
            <p:grpSpPr>
              <a:xfrm>
                <a:off x="2793426" y="2133599"/>
                <a:ext cx="3563881" cy="2515270"/>
                <a:chOff x="2793426" y="2133599"/>
                <a:chExt cx="3563881" cy="2515270"/>
              </a:xfrm>
            </p:grpSpPr>
            <p:sp>
              <p:nvSpPr>
                <p:cNvPr id="60" name="Freeform 2142">
                  <a:extLst>
                    <a:ext uri="{FF2B5EF4-FFF2-40B4-BE49-F238E27FC236}">
                      <a16:creationId xmlns:a16="http://schemas.microsoft.com/office/drawing/2014/main" id="{8E32C221-63EE-4212-A635-9AA587337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3426" y="2133599"/>
                  <a:ext cx="3563881" cy="2515270"/>
                </a:xfrm>
                <a:prstGeom prst="roundRect">
                  <a:avLst>
                    <a:gd name="adj" fmla="val 5140"/>
                  </a:avLst>
                </a:prstGeom>
                <a:solidFill>
                  <a:srgbClr val="40404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9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 dirty="0">
                    <a:solidFill>
                      <a:prstClr val="black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2145">
                  <a:extLst>
                    <a:ext uri="{FF2B5EF4-FFF2-40B4-BE49-F238E27FC236}">
                      <a16:creationId xmlns:a16="http://schemas.microsoft.com/office/drawing/2014/main" id="{53F0144A-3AD7-4B2B-A79A-4A971E45A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821" y="2305392"/>
                  <a:ext cx="3190299" cy="2038753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9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kern="0" dirty="0">
                    <a:solidFill>
                      <a:prstClr val="black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5963670-8556-44E6-8070-B31CA033AC8C}"/>
                  </a:ext>
                </a:extLst>
              </p:cNvPr>
              <p:cNvSpPr/>
              <p:nvPr/>
            </p:nvSpPr>
            <p:spPr>
              <a:xfrm>
                <a:off x="4512057" y="2159893"/>
                <a:ext cx="126618" cy="1266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" name="Hexagon 63">
            <a:extLst>
              <a:ext uri="{FF2B5EF4-FFF2-40B4-BE49-F238E27FC236}">
                <a16:creationId xmlns:a16="http://schemas.microsoft.com/office/drawing/2014/main" id="{F61768F2-E3B7-464E-9326-D875FFE56F7F}"/>
              </a:ext>
            </a:extLst>
          </p:cNvPr>
          <p:cNvSpPr/>
          <p:nvPr/>
        </p:nvSpPr>
        <p:spPr>
          <a:xfrm rot="16200000">
            <a:off x="3211349" y="1065712"/>
            <a:ext cx="652919" cy="569400"/>
          </a:xfrm>
          <a:prstGeom prst="hexagon">
            <a:avLst/>
          </a:prstGeom>
          <a:solidFill>
            <a:srgbClr val="F1584B"/>
          </a:soli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algn="ctr" defTabSz="6858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F977066-879B-456C-A5ED-98917A00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0" y="1908696"/>
            <a:ext cx="317299" cy="31721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572178D-1BDF-4BDD-B8D7-4F272C208867}"/>
              </a:ext>
            </a:extLst>
          </p:cNvPr>
          <p:cNvSpPr/>
          <p:nvPr/>
        </p:nvSpPr>
        <p:spPr>
          <a:xfrm>
            <a:off x="3607765" y="2249723"/>
            <a:ext cx="1415086" cy="500147"/>
          </a:xfrm>
          <a:prstGeom prst="rect">
            <a:avLst/>
          </a:prstGeom>
        </p:spPr>
        <p:txBody>
          <a:bodyPr wrap="none" lIns="68589" tIns="34295" rIns="68589" bIns="34295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1400" b="1" dirty="0"/>
              <a:t>Project Change </a:t>
            </a:r>
          </a:p>
          <a:p>
            <a:pPr algn="ctr">
              <a:spcBef>
                <a:spcPct val="0"/>
              </a:spcBef>
            </a:pPr>
            <a:r>
              <a:rPr lang="en-US" altLang="en-US" sz="1400" b="1" dirty="0"/>
              <a:t>Management</a:t>
            </a:r>
          </a:p>
        </p:txBody>
      </p:sp>
      <p:pic>
        <p:nvPicPr>
          <p:cNvPr id="67" name="Picture 6" descr="G:\NIRAJ\PPT\icon\network.png">
            <a:extLst>
              <a:ext uri="{FF2B5EF4-FFF2-40B4-BE49-F238E27FC236}">
                <a16:creationId xmlns:a16="http://schemas.microsoft.com/office/drawing/2014/main" id="{6F8F769B-E56F-4CC2-B6BA-FB11A443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49" y="1129224"/>
            <a:ext cx="339827" cy="3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7" descr="G:\NIRAJ\PPT\icon\programming.png">
            <a:extLst>
              <a:ext uri="{FF2B5EF4-FFF2-40B4-BE49-F238E27FC236}">
                <a16:creationId xmlns:a16="http://schemas.microsoft.com/office/drawing/2014/main" id="{238283CF-D414-4C64-B5B1-8E9AC406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15" y="1090926"/>
            <a:ext cx="275650" cy="27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26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ryker - Yash Template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Divider">
  <a:themeElements>
    <a:clrScheme name="STRYKER">
      <a:dk1>
        <a:sysClr val="windowText" lastClr="000000"/>
      </a:dk1>
      <a:lt1>
        <a:sysClr val="window" lastClr="FFFFFF"/>
      </a:lt1>
      <a:dk2>
        <a:srgbClr val="B2B4AE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2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9.xml><?xml version="1.0" encoding="utf-8"?>
<a:theme xmlns:a="http://schemas.openxmlformats.org/drawingml/2006/main" name="3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c1f5c9d-221a-4cec-97a2-dcfe493332ca">
      <UserInfo>
        <DisplayName>Tanaka, Lea</DisplayName>
        <AccountId>32</AccountId>
        <AccountType/>
      </UserInfo>
      <UserInfo>
        <DisplayName>Vij, Rohit Kumar</DisplayName>
        <AccountId>35</AccountId>
        <AccountType/>
      </UserInfo>
      <UserInfo>
        <DisplayName>SharingLinks.ffdaa17f-3386-4fa9-b864-81e6fa5a922d.OrganizationView.c140a725-08ea-48b8-8b86-0b689e644871</DisplayName>
        <AccountId>36</AccountId>
        <AccountType/>
      </UserInfo>
      <UserInfo>
        <DisplayName>Perez, Camilo</DisplayName>
        <AccountId>37</AccountId>
        <AccountType/>
      </UserInfo>
      <UserInfo>
        <DisplayName>SharingLinks.3e20b566-cd21-42b3-8c44-dd33995f3d74.OrganizationEdit.7cd9a7aa-566a-4d15-b2d5-e4d2cada7fbf</DisplayName>
        <AccountId>49</AccountId>
        <AccountType/>
      </UserInfo>
      <UserInfo>
        <DisplayName>SharingLinks.02cc50eb-48cb-4866-a5e7-2ea2d6412d31.OrganizationEdit.dad7b372-69c3-47b4-85be-cc4390d192e8</DisplayName>
        <AccountId>52</AccountId>
        <AccountType/>
      </UserInfo>
      <UserInfo>
        <DisplayName>Headen, Alvis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933E18D24638449DF7119F1522B241" ma:contentTypeVersion="7" ma:contentTypeDescription="Create a new document." ma:contentTypeScope="" ma:versionID="529432c61fe42d3ae2d88d5da89baa11">
  <xsd:schema xmlns:xsd="http://www.w3.org/2001/XMLSchema" xmlns:xs="http://www.w3.org/2001/XMLSchema" xmlns:p="http://schemas.microsoft.com/office/2006/metadata/properties" xmlns:ns2="3c1f5c9d-221a-4cec-97a2-dcfe493332ca" xmlns:ns3="28834063-fb64-4ba8-a581-70460dd4c62d" targetNamespace="http://schemas.microsoft.com/office/2006/metadata/properties" ma:root="true" ma:fieldsID="c4131cb40c2567e25e0fbab28defeff0" ns2:_="" ns3:_="">
    <xsd:import namespace="3c1f5c9d-221a-4cec-97a2-dcfe493332ca"/>
    <xsd:import namespace="28834063-fb64-4ba8-a581-70460dd4c6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f5c9d-221a-4cec-97a2-dcfe493332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34063-fb64-4ba8-a581-70460dd4c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5DB057-4FA7-4983-8087-35F12449D6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12552-4907-49EA-B9EB-EA062BAF251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8834063-fb64-4ba8-a581-70460dd4c62d"/>
    <ds:schemaRef ds:uri="http://purl.org/dc/elements/1.1/"/>
    <ds:schemaRef ds:uri="http://schemas.microsoft.com/office/2006/documentManagement/types"/>
    <ds:schemaRef ds:uri="3c1f5c9d-221a-4cec-97a2-dcfe493332c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3119E4-937B-47CC-9483-5EE2DE96B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f5c9d-221a-4cec-97a2-dcfe493332ca"/>
    <ds:schemaRef ds:uri="28834063-fb64-4ba8-a581-70460dd4c6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940</Words>
  <Application>Microsoft Office PowerPoint</Application>
  <PresentationFormat>On-screen Show (16:9)</PresentationFormat>
  <Paragraphs>178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42" baseType="lpstr">
      <vt:lpstr>ＭＳ Ｐゴシック</vt:lpstr>
      <vt:lpstr>ＭＳ Ｐゴシック</vt:lpstr>
      <vt:lpstr>.AppleSystemUIFont</vt:lpstr>
      <vt:lpstr>Arial</vt:lpstr>
      <vt:lpstr>Arial Black</vt:lpstr>
      <vt:lpstr>Calibiri</vt:lpstr>
      <vt:lpstr>Calibri</vt:lpstr>
      <vt:lpstr>Calibri Light</vt:lpstr>
      <vt:lpstr>Cambria</vt:lpstr>
      <vt:lpstr>Cambria Regular</vt:lpstr>
      <vt:lpstr>Courier New</vt:lpstr>
      <vt:lpstr>Egyptienne F LT Std</vt:lpstr>
      <vt:lpstr>Futura For Stryker</vt:lpstr>
      <vt:lpstr>Futura Std Bold</vt:lpstr>
      <vt:lpstr>HumstSlab712 BT Roman</vt:lpstr>
      <vt:lpstr>Lucida Grande</vt:lpstr>
      <vt:lpstr>Rockwell</vt:lpstr>
      <vt:lpstr>Tahoma</vt:lpstr>
      <vt:lpstr>Times</vt:lpstr>
      <vt:lpstr>Times New Roman</vt:lpstr>
      <vt:lpstr>Stryker - Yash Template</vt:lpstr>
      <vt:lpstr>1_Custom Design</vt:lpstr>
      <vt:lpstr>Custom Design</vt:lpstr>
      <vt:lpstr>Stryker Corporate Template_091815</vt:lpstr>
      <vt:lpstr>2_Custom Design</vt:lpstr>
      <vt:lpstr>4_Stryker Corporate Template_091815</vt:lpstr>
      <vt:lpstr>1_Stryker Corporate Template_091815</vt:lpstr>
      <vt:lpstr>2_Stryker Corporate Template_091815</vt:lpstr>
      <vt:lpstr>3_Stryker Corporate Template_091815</vt:lpstr>
      <vt:lpstr>Divider</vt:lpstr>
      <vt:lpstr>think-cell Slide</vt:lpstr>
      <vt:lpstr>Coursera Integration Project Kickoff</vt:lpstr>
      <vt:lpstr>Agenda </vt:lpstr>
      <vt:lpstr>YASH Team – Roles &amp; Responsibilities </vt:lpstr>
      <vt:lpstr>Coursera Team – Key Contacts</vt:lpstr>
      <vt:lpstr>Project Objectives </vt:lpstr>
      <vt:lpstr>Project Schedule</vt:lpstr>
      <vt:lpstr>Risks and Assumptions </vt:lpstr>
      <vt:lpstr>Out Of Scope </vt:lpstr>
      <vt:lpstr>Project Control and Monitoring </vt:lpstr>
      <vt:lpstr>Status Reports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e-EHS Management</dc:title>
  <dc:creator>saikrishna.s@yash.com</dc:creator>
  <cp:lastModifiedBy>Nishikant Purohit</cp:lastModifiedBy>
  <cp:revision>234</cp:revision>
  <dcterms:modified xsi:type="dcterms:W3CDTF">2019-04-10T18:34:23Z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0x01010086933E18D24638449DF7119F1522B241</vt:lpwstr>
  </property>
  <property fmtid="{D5CDD505-2E9C-101B-9397-08002B2CF9AE}" pid="3" name="DivisionDept">
    <vt:lpwstr>4;#Global|b1f03d23-7257-4713-b4c4-d76aaccbe430</vt:lpwstr>
  </property>
</Properties>
</file>