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>
        <p:scale>
          <a:sx n="110" d="100"/>
          <a:sy n="110" d="100"/>
        </p:scale>
        <p:origin x="-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81AD-E60C-5DE2-FDBA-C1B42B5D2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A048F-0752-A63D-478B-7873AA8A0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7D22E-C405-00D8-DD1C-CD355631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A793-6C1F-6047-BBB9-3FD1451E621F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A4CEA-3C7D-F526-A563-DB33C62C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58445-4255-C13C-07A8-9BEEF3BA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BFA3-CBB0-2246-BF7E-7E3BBB20C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B56B-5F59-182E-FE66-02FDC5E7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23635-D524-F261-A591-13EEF29D5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EC86-CB5E-BAF5-CF80-18E23C9B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A793-6C1F-6047-BBB9-3FD1451E621F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E4090-FFEA-72EF-7003-D30EF484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07AAA-BD64-D255-61F6-372E8E42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BFA3-CBB0-2246-BF7E-7E3BBB20C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CE66A-EB9E-17F5-0A08-2BCDFA823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0F450-5AE2-13C4-8076-C57BD0B7E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2F89-DF9F-92C4-6CFD-01E18E96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A793-6C1F-6047-BBB9-3FD1451E621F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3D4BD-B64A-C05A-A029-8CD6DBC2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E9DE6-C80C-B74E-3F8E-7E3BD1EE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BFA3-CBB0-2246-BF7E-7E3BBB20C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5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2F6A-33C8-C43E-9F8D-D77BF1C2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EE58-1B9F-60EE-05D0-874F6D3F6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7A148-46D7-D772-84BA-86FE9480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A793-6C1F-6047-BBB9-3FD1451E621F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E8D0-9C6D-8FA6-7F54-0391AB94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C8ED9-BE6B-CD78-0782-80F95299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BFA3-CBB0-2246-BF7E-7E3BBB20C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8311-2997-E80F-471E-6587F0FF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A09C4-0629-7F90-EA0A-FD8D14BC0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64CFD-15B4-3832-8139-483FE21C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A793-6C1F-6047-BBB9-3FD1451E621F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09C9-C82F-386D-6966-6F037EAD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F8954-A9CF-F1BE-E225-BE995039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BFA3-CBB0-2246-BF7E-7E3BBB20C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2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8F74-A93E-4086-BB51-0036F037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D07D3-B488-0E76-BA0F-C4DE308C5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15A1B-3E62-6E7E-CDC5-C629BA0A8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11FC3-050A-A53F-B4E9-DE905DAA0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A793-6C1F-6047-BBB9-3FD1451E621F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68FC9-1B77-CF33-D05C-02550F85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61F9C-163B-7537-A2B5-98F22936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BFA3-CBB0-2246-BF7E-7E3BBB20C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9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0963-BC35-58FA-54B2-EF815901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A9824-4293-BB1E-8D22-C3F2F244C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D1FA0-6AEE-7775-1948-C313C39A8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3971D-8434-93FE-EC17-9E6766E29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9C936-A146-F9DF-F1A0-BBE25D736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77430-EBD5-8E5F-E947-81DEA10A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A793-6C1F-6047-BBB9-3FD1451E621F}" type="datetimeFigureOut">
              <a:rPr lang="en-US" smtClean="0"/>
              <a:t>4/5/23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A120D-F8BC-AE99-A643-F12F4810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BB775-905B-D5B4-D79E-4F3955D2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BFA3-CBB0-2246-BF7E-7E3BBB20C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8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A093-9154-0716-BD40-E422D9EE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2E3706-FAF5-F9E2-8430-4F55D1EF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A793-6C1F-6047-BBB9-3FD1451E621F}" type="datetimeFigureOut">
              <a:rPr lang="en-US" smtClean="0"/>
              <a:t>4/5/23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AC308-49F4-03A9-4204-722247AA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A34EA-5F68-8BAC-50D7-85902FDB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BFA3-CBB0-2246-BF7E-7E3BBB20C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6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67013-720D-C3E6-53B0-77AABF40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A793-6C1F-6047-BBB9-3FD1451E621F}" type="datetimeFigureOut">
              <a:rPr lang="en-US" smtClean="0"/>
              <a:t>4/5/23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F9B582-7D15-7488-E0E7-DAEDE733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DCA69-D7D0-BB83-CDB2-C06D9F4D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BFA3-CBB0-2246-BF7E-7E3BBB20C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557E-B8C3-BED8-E2E2-70BA0972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04A3-51C5-7AAC-0503-3178FB56E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A4BA6-B705-D9B8-A1FB-72A07ABEA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9999A-517B-57CB-4540-ACC5A1E2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A793-6C1F-6047-BBB9-3FD1451E621F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11482-3CC1-1FA9-E25E-74CF6719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9DD04-2003-642D-8675-AA958722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BFA3-CBB0-2246-BF7E-7E3BBB20C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4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5AA0-AB1D-13A8-C8D0-0BB68DD0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FB79C-41A0-7D06-56FD-518953323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C00F3-D563-A42B-0619-B14CB2D8E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175F2-A592-96EE-F5B7-86D934D6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A793-6C1F-6047-BBB9-3FD1451E621F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9FD2E-2660-5A94-55D8-BF4C3B08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46B71-4E0A-771A-503F-9103427C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BFA3-CBB0-2246-BF7E-7E3BBB20C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4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378E8-78EC-78D3-54D3-A040A3313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C92C2-CFAF-CD0F-7DA3-B606B17F0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2B613-24BB-381A-08D4-A3DB7A8D3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2A793-6C1F-6047-BBB9-3FD1451E621F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0BAD6-FD4C-D4B9-8E77-6388BED9A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66F27-DB30-EF5D-531E-58474DD5C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BBFA3-CBB0-2246-BF7E-7E3BBB20C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9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AB35B2-0D8E-6F6C-B246-AB65A17678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77415" y="1008962"/>
            <a:ext cx="10437168" cy="4469755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56E3A16C-114F-77EA-4FA4-302F796C5666}"/>
              </a:ext>
            </a:extLst>
          </p:cNvPr>
          <p:cNvSpPr/>
          <p:nvPr/>
        </p:nvSpPr>
        <p:spPr>
          <a:xfrm rot="16200000" flipH="1">
            <a:off x="8762381" y="4230129"/>
            <a:ext cx="142348" cy="2274327"/>
          </a:xfrm>
          <a:prstGeom prst="rightBrace">
            <a:avLst>
              <a:gd name="adj1" fmla="val 3793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54CD186-1C30-90E2-926E-4A5CEF479D41}"/>
              </a:ext>
            </a:extLst>
          </p:cNvPr>
          <p:cNvSpPr/>
          <p:nvPr/>
        </p:nvSpPr>
        <p:spPr>
          <a:xfrm rot="16200000" flipH="1">
            <a:off x="10597208" y="4876121"/>
            <a:ext cx="142351" cy="982342"/>
          </a:xfrm>
          <a:prstGeom prst="rightBrace">
            <a:avLst>
              <a:gd name="adj1" fmla="val 43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84DDA8-7AE8-7121-82AB-02FF95235887}"/>
              </a:ext>
            </a:extLst>
          </p:cNvPr>
          <p:cNvSpPr txBox="1"/>
          <p:nvPr/>
        </p:nvSpPr>
        <p:spPr>
          <a:xfrm>
            <a:off x="4202269" y="5441111"/>
            <a:ext cx="736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MAWI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58EB5-6C1C-2ED7-1FAE-A4B0343010BC}"/>
              </a:ext>
            </a:extLst>
          </p:cNvPr>
          <p:cNvSpPr txBox="1"/>
          <p:nvPr/>
        </p:nvSpPr>
        <p:spPr>
          <a:xfrm>
            <a:off x="8314021" y="5441111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GenBank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D01376-7754-F3C2-E2C7-298F4AC5D8EC}"/>
              </a:ext>
            </a:extLst>
          </p:cNvPr>
          <p:cNvSpPr txBox="1"/>
          <p:nvPr/>
        </p:nvSpPr>
        <p:spPr>
          <a:xfrm>
            <a:off x="10145034" y="5434499"/>
            <a:ext cx="1069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" pitchFamily="2" charset="0"/>
              </a:rPr>
              <a:t>WebBase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11BA449B-117D-8664-5858-9E723E37F64E}"/>
              </a:ext>
            </a:extLst>
          </p:cNvPr>
          <p:cNvSpPr/>
          <p:nvPr/>
        </p:nvSpPr>
        <p:spPr>
          <a:xfrm rot="16200000" flipH="1">
            <a:off x="4483665" y="2461090"/>
            <a:ext cx="141248" cy="5812403"/>
          </a:xfrm>
          <a:prstGeom prst="rightBrace">
            <a:avLst>
              <a:gd name="adj1" fmla="val 3793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Ashkboos  Saleh</dc:creator>
  <cp:lastModifiedBy>Microsoft Office User</cp:lastModifiedBy>
  <cp:revision>2</cp:revision>
  <dcterms:created xsi:type="dcterms:W3CDTF">2023-04-04T13:18:54Z</dcterms:created>
  <dcterms:modified xsi:type="dcterms:W3CDTF">2023-04-05T12:52:24Z</dcterms:modified>
</cp:coreProperties>
</file>