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90DBB-A016-4BB2-95E3-62A20A4CB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6219A3-2292-4E4E-AA73-4104F61F7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C1EE4-7FF5-4520-A99A-24E5F81A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F51A0-CC6B-49D7-8CDE-E395C647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0A533-D118-484F-B08F-921BC3A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298A-BA4D-40E3-BDB7-EF7B6B8F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DE4D5C-DEA4-4B78-BA86-E7A10CD9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6F5EA-D04F-4843-B7C8-A0A1DB1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1CB48-135F-4A31-9C5C-ADCAA17D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3C7DD-F866-4362-A67C-1F9235C0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8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9D0113-A7BB-4517-B5B6-9DF4A3961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1F38FD-2D61-4A89-B4E1-CD164827D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94568D-0E57-424B-8E8B-FE53CB80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CFF97-C9E7-4262-9F72-D6EF912A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109D6-ACB7-4876-945F-DF405AE4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03F-1DA3-4AF4-81F8-C0E71493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E2C7E-7F44-42B0-9A43-62162C1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54FF7-20A8-49C0-8DA2-1FFC296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67A3A-E95D-471B-8F8D-88120FF3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482709-16BB-4B5A-BEB9-570B3800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5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CA4CB-7A07-4A05-854F-4B04A51F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479B7-3B0B-46AE-A518-FB950853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A4F14-C626-4EE2-A562-98145EE5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B1122-97D5-4C47-941B-0CF77A97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CF0FA-B072-4FE1-B58D-2F5F2ABC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9B8F-38AB-4B02-BA9D-725ECC0F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7181D-A08A-47BF-B2F1-07C3313A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2AD80A-9B7E-4A1C-BD57-382EA58F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9DE480-7EC0-4B56-81BA-2B16E5FC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A0C18-447F-4C4E-B991-F553A383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285D6D-28FB-4F3E-97EE-7F5691B0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FE2D5-6886-4243-87A4-74B8FA62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D9DC1D-9A57-4A66-83DD-7142BCEC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A7E36-E88F-4BD1-AEA2-BAE7F800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8F2573-4241-4711-B347-0AFE389F6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7A72EF-C57F-4246-BE78-AC3A39C64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7B011F-74EE-416F-8526-F74C5CA2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AABFD4-34B6-46FD-AD91-2CDD9241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BE5CEF-9F47-4634-B38C-3D019908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98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80852-DD6B-4058-B8C9-A19404E5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D1733A-CC51-4148-9A3E-72AE4893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28D0AA-DB26-448B-9BA7-CD66763B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7F17A8-632C-4CF2-BB35-6648695A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1A6D5C-7C43-4202-BB31-DE3F86E6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CA62D0-579C-48D3-930A-8413A7E4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BC05FF-9E8F-4F19-97A2-4223EBC9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5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16E0E-30B3-453E-BAB2-FD55D933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513ED-FEF3-4D91-9DA7-7981BDCF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237FCA-BBA0-450D-B2AF-2EEC5407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27A18-6096-424C-AC89-A27274B5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39E11-3FB0-4A2F-A17D-7FFFB02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F2FBC0-47AC-4A14-9B0C-BE1B9B8F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94E7-E2F3-4936-8F7C-116A8FAB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6650CD-103B-4406-89C9-CD994562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B66F22-5B44-4B16-9B52-7BCDF621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1FF317-C45B-480D-9BF5-9B368A47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D7225-619F-45A3-82AD-39F7695E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91FE7D-5E4B-4D6D-9A14-25EEC8F5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842E7-9EFC-45C9-9C12-14391D03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5168E5-A262-417B-88D9-D7A47205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C234B-BF6B-4B19-9DBE-1A0B9CD1F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A177-B54F-41CE-933B-56243CF7D0BA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D5437-CB45-4786-A664-40AD45F64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9E4CF-F227-490D-8842-CD1583018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CB2C-C592-4FEC-A269-48E3C8F1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56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005245D-979D-43F5-9D0E-13C39A196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64" y="318407"/>
            <a:ext cx="11299372" cy="6270172"/>
          </a:xfrm>
        </p:spPr>
        <p:txBody>
          <a:bodyPr>
            <a:normAutofit fontScale="85000" lnSpcReduction="20000"/>
          </a:bodyPr>
          <a:lstStyle/>
          <a:p>
            <a:pPr marL="772160" marR="1395095" algn="ctr">
              <a:spcBef>
                <a:spcPts val="25"/>
              </a:spcBef>
              <a:spcAft>
                <a:spcPts val="0"/>
              </a:spcAft>
            </a:pPr>
            <a:endParaRPr lang="ru-RU" sz="20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72160" marR="1395095" algn="ctr">
              <a:spcBef>
                <a:spcPts val="25"/>
              </a:spcBef>
              <a:spcAft>
                <a:spcPts val="0"/>
              </a:spcAft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ФГБОУ ВО «Российский экономический университет им. Г.В. Плеханова»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0"/>
              </a:spcBef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2160" marR="1395095" algn="ctr">
              <a:lnSpc>
                <a:spcPts val="2245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Итоговый проект на тему: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5970" marR="1395095" algn="ctr">
              <a:lnSpc>
                <a:spcPts val="322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«Интернет магазин комплектующих для профессиональных рабочих станций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5970" marR="1395095" algn="ctr">
              <a:lnSpc>
                <a:spcPts val="322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серверов начального уровня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5970" marR="1395095" algn="ctr">
              <a:lnSpc>
                <a:spcPts val="322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(с возможностью его расширения до торговой площадки)»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6605" marR="1395095" algn="ctr">
              <a:spcBef>
                <a:spcPts val="2315"/>
              </a:spcBef>
              <a:spcAft>
                <a:spcPts val="0"/>
              </a:spcAft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Программа профессиональной переподготовки: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Fullstack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-разработка на языке Java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Bef>
                <a:spcPts val="50"/>
              </a:spcBef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69850" algn="r"/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Снятков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Игорь Леонидович</a:t>
            </a:r>
          </a:p>
          <a:p>
            <a:pPr marR="68580" algn="r">
              <a:spcBef>
                <a:spcPts val="670"/>
              </a:spcBef>
              <a:spcAft>
                <a:spcPts val="0"/>
              </a:spcAft>
            </a:pPr>
            <a:r>
              <a:rPr lang="ru-RU" sz="20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Группа:</a:t>
            </a:r>
            <a:r>
              <a:rPr lang="ru-RU" sz="20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FSJ-1-22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618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9B110-534B-4F31-8AD4-406B4811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C5EA6-FF35-4249-BF5A-42B3ADC6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FA0B028B-4D84-4C8F-A1D1-F568A67AD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7" y="365125"/>
            <a:ext cx="9993658" cy="63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6E25D-0C9E-4AC0-8DB3-7FF89CBC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5E48FAE-3A2F-48BF-8EBB-C4EFFE329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94" y="178462"/>
            <a:ext cx="7517080" cy="6407775"/>
          </a:xfrm>
        </p:spPr>
      </p:pic>
    </p:spTree>
    <p:extLst>
      <p:ext uri="{BB962C8B-B14F-4D97-AF65-F5344CB8AC3E}">
        <p14:creationId xmlns:p14="http://schemas.microsoft.com/office/powerpoint/2010/main" val="219091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76EC4-910C-4CF6-895E-7D23AB33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348EA0-7C4F-4887-A9AC-0301CB0B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9" y="263882"/>
            <a:ext cx="8635961" cy="6427956"/>
          </a:xfrm>
        </p:spPr>
      </p:pic>
    </p:spTree>
    <p:extLst>
      <p:ext uri="{BB962C8B-B14F-4D97-AF65-F5344CB8AC3E}">
        <p14:creationId xmlns:p14="http://schemas.microsoft.com/office/powerpoint/2010/main" val="138235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92003-DC01-43B9-96A9-D475EA36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46FB0F-B592-4443-B9BC-51C505770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3" y="197907"/>
            <a:ext cx="5688281" cy="6465218"/>
          </a:xfrm>
        </p:spPr>
      </p:pic>
    </p:spTree>
    <p:extLst>
      <p:ext uri="{BB962C8B-B14F-4D97-AF65-F5344CB8AC3E}">
        <p14:creationId xmlns:p14="http://schemas.microsoft.com/office/powerpoint/2010/main" val="276303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EB114-F88C-4C28-AB15-78B1EA8D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1E9985-7609-4217-9E09-1B092F2DC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47" y="274596"/>
            <a:ext cx="8405705" cy="6308808"/>
          </a:xfrm>
        </p:spPr>
      </p:pic>
    </p:spTree>
    <p:extLst>
      <p:ext uri="{BB962C8B-B14F-4D97-AF65-F5344CB8AC3E}">
        <p14:creationId xmlns:p14="http://schemas.microsoft.com/office/powerpoint/2010/main" val="160908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24A76-A992-4898-8001-6935AA89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039CD8-BE14-4633-B267-9B5CB259B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4" y="258082"/>
            <a:ext cx="8753231" cy="6437861"/>
          </a:xfrm>
        </p:spPr>
      </p:pic>
    </p:spTree>
    <p:extLst>
      <p:ext uri="{BB962C8B-B14F-4D97-AF65-F5344CB8AC3E}">
        <p14:creationId xmlns:p14="http://schemas.microsoft.com/office/powerpoint/2010/main" val="107978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5CFFE-F5C8-4802-9693-F10F80B4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C8C481-5D8C-44DC-9DE7-FAD22F78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64" y="1843603"/>
            <a:ext cx="10515600" cy="3391763"/>
          </a:xfrm>
        </p:spPr>
      </p:pic>
    </p:spTree>
    <p:extLst>
      <p:ext uri="{BB962C8B-B14F-4D97-AF65-F5344CB8AC3E}">
        <p14:creationId xmlns:p14="http://schemas.microsoft.com/office/powerpoint/2010/main" val="240225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74A62-AAB7-45E0-BB24-822BFA14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F53A07-3D23-4FA8-81B5-DE092D4B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02" y="1797389"/>
            <a:ext cx="10515600" cy="4348432"/>
          </a:xfrm>
        </p:spPr>
      </p:pic>
    </p:spTree>
    <p:extLst>
      <p:ext uri="{BB962C8B-B14F-4D97-AF65-F5344CB8AC3E}">
        <p14:creationId xmlns:p14="http://schemas.microsoft.com/office/powerpoint/2010/main" val="390460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F4594-ECF0-4BD4-93D0-0C9C3104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E846AB-8BB5-4136-B669-9E15D5C77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98" y="238225"/>
            <a:ext cx="6359236" cy="6619775"/>
          </a:xfrm>
        </p:spPr>
      </p:pic>
    </p:spTree>
    <p:extLst>
      <p:ext uri="{BB962C8B-B14F-4D97-AF65-F5344CB8AC3E}">
        <p14:creationId xmlns:p14="http://schemas.microsoft.com/office/powerpoint/2010/main" val="347476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25FA3-301D-4E67-B5FE-07C43FA0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37DC13-8EFC-4D8C-848E-78BC9E8D7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1" y="285434"/>
            <a:ext cx="11172273" cy="6388498"/>
          </a:xfrm>
        </p:spPr>
      </p:pic>
    </p:spTree>
    <p:extLst>
      <p:ext uri="{BB962C8B-B14F-4D97-AF65-F5344CB8AC3E}">
        <p14:creationId xmlns:p14="http://schemas.microsoft.com/office/powerpoint/2010/main" val="424298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828CE-F7B3-4A90-A9C9-08F55905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Предметная-область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CCBCB-B461-476E-89F2-433876FD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" marR="2167255">
              <a:lnSpc>
                <a:spcPct val="87000"/>
              </a:lnSpc>
              <a:spcBef>
                <a:spcPts val="250"/>
              </a:spcBef>
              <a:spcAft>
                <a:spcPts val="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Интернет магазин предназначен для интернет торговли любыми товарами, его структура позволяет доработку и расширение до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небольшой торговой площадки. </a:t>
            </a:r>
          </a:p>
          <a:p>
            <a:pPr marL="66040">
              <a:lnSpc>
                <a:spcPct val="87000"/>
              </a:lnSpc>
              <a:spcBef>
                <a:spcPts val="1045"/>
              </a:spcBef>
              <a:spcAft>
                <a:spcPts val="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 данном проекте реализован пример интернет-магазина по торговле компонентами для высокопроизводительных рабочих станций, которые могут быть и в качестве серверов начального уровня, такой сервер отличается от рабочей станции отсутствием видео карты и серверным ПО (торговля ПО в примере не рассматривается).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97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90FD-B1EF-488C-BCDD-5CDB2EC8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721DB-9C9A-4170-86CD-DF87CF76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проекта задумана и построена с расчётом на последующее развитие и расширение до торговой площадки, где товары продаваться не единственным продавцом, а многими. При этом структура базы данных разработана таким образом, что позволяет добавлять компоненты и не потребуется замена базы с переносом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711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600BD-E0F8-46F7-9F25-F5B0725F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2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75E979-8DFB-4844-98A3-E085C4523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057" y="855022"/>
            <a:ext cx="5388052" cy="5801713"/>
          </a:xfrm>
        </p:spPr>
      </p:pic>
    </p:spTree>
    <p:extLst>
      <p:ext uri="{BB962C8B-B14F-4D97-AF65-F5344CB8AC3E}">
        <p14:creationId xmlns:p14="http://schemas.microsoft.com/office/powerpoint/2010/main" val="49106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9CDD-D256-49D1-9ED4-B507E863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pPr algn="ctr"/>
            <a:r>
              <a:rPr lang="ru-RU" dirty="0"/>
              <a:t>Инструментальные-средства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99735-D019-46F9-94CB-56E1E27A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161"/>
            <a:ext cx="10515600" cy="4858802"/>
          </a:xfrm>
        </p:spPr>
        <p:txBody>
          <a:bodyPr/>
          <a:lstStyle/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Бэкэнд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серверная часть проекта разработана на языке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 использованием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фрэймворка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SPRING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ru-RU" sz="2400" dirty="0">
                <a:latin typeface="Calibri" panose="020F0502020204030204" pitchFamily="34" charset="0"/>
              </a:rPr>
              <a:t>В качестве основной среды разработки выбрана программа </a:t>
            </a:r>
            <a:r>
              <a:rPr lang="en-US" sz="2400" dirty="0">
                <a:latin typeface="Calibri" panose="020F0502020204030204" pitchFamily="34" charset="0"/>
              </a:rPr>
              <a:t>IntelliJ IDEA 2022.2.3 (Ultimate Edition</a:t>
            </a:r>
            <a:r>
              <a:rPr lang="ru-RU" sz="2400" dirty="0">
                <a:latin typeface="Calibri" panose="020F0502020204030204" pitchFamily="34" charset="0"/>
              </a:rPr>
              <a:t>).</a:t>
            </a:r>
          </a:p>
          <a:p>
            <a:r>
              <a:rPr lang="ru-RU" sz="2400" dirty="0">
                <a:latin typeface="Calibri" panose="020F0502020204030204" pitchFamily="34" charset="0"/>
              </a:rPr>
              <a:t>При разработке проекта использованы следующие технологии </a:t>
            </a:r>
            <a:r>
              <a:rPr lang="en-US" sz="2400" dirty="0">
                <a:latin typeface="Calibri" panose="020F0502020204030204" pitchFamily="34" charset="0"/>
              </a:rPr>
              <a:t>Spring boot, Spring security, Spring Web, </a:t>
            </a:r>
            <a:r>
              <a:rPr lang="en-US" sz="2400" dirty="0" err="1">
                <a:latin typeface="Calibri" panose="020F0502020204030204" pitchFamily="34" charset="0"/>
              </a:rPr>
              <a:t>thymeleaf</a:t>
            </a:r>
            <a:r>
              <a:rPr lang="en-US" sz="2400" dirty="0">
                <a:latin typeface="Calibri" panose="020F0502020204030204" pitchFamily="34" charset="0"/>
              </a:rPr>
              <a:t>, Spring data-</a:t>
            </a:r>
            <a:r>
              <a:rPr lang="en-US" sz="2400" dirty="0" err="1">
                <a:latin typeface="Calibri" panose="020F0502020204030204" pitchFamily="34" charset="0"/>
              </a:rPr>
              <a:t>jpa</a:t>
            </a:r>
            <a:r>
              <a:rPr lang="en-US" sz="2400" dirty="0">
                <a:latin typeface="Calibri" panose="020F0502020204030204" pitchFamily="34" charset="0"/>
              </a:rPr>
              <a:t>, starter-validation</a:t>
            </a:r>
            <a:r>
              <a:rPr lang="ru-RU" sz="2400" dirty="0">
                <a:latin typeface="Calibri" panose="020F0502020204030204" pitchFamily="34" charset="0"/>
              </a:rPr>
              <a:t> и др.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</a:rPr>
              <a:t>Для создания и работы с базой данных использован </a:t>
            </a:r>
            <a:r>
              <a:rPr lang="en-US" sz="2400" dirty="0">
                <a:latin typeface="Calibri" panose="020F0502020204030204" pitchFamily="34" charset="0"/>
              </a:rPr>
              <a:t>SQL </a:t>
            </a:r>
            <a:r>
              <a:rPr lang="ru-RU" sz="2400" dirty="0">
                <a:latin typeface="Calibri" panose="020F0502020204030204" pitchFamily="34" charset="0"/>
              </a:rPr>
              <a:t>сервер </a:t>
            </a:r>
            <a:r>
              <a:rPr lang="en-US" sz="2400" dirty="0" err="1">
                <a:latin typeface="Calibri" panose="020F0502020204030204" pitchFamily="34" charset="0"/>
              </a:rPr>
              <a:t>PostgreeSQL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</a:endParaRPr>
          </a:p>
          <a:p>
            <a:r>
              <a:rPr lang="ru-RU" sz="2400" dirty="0" err="1">
                <a:latin typeface="Calibri" panose="020F0502020204030204" pitchFamily="34" charset="0"/>
              </a:rPr>
              <a:t>Фронтэнд</a:t>
            </a:r>
            <a:r>
              <a:rPr lang="ru-RU" sz="2400" dirty="0">
                <a:latin typeface="Calibri" panose="020F0502020204030204" pitchFamily="34" charset="0"/>
              </a:rPr>
              <a:t> пользовательская часть выполнена на языке разметки </a:t>
            </a:r>
            <a:r>
              <a:rPr lang="en-US" sz="2400" dirty="0">
                <a:latin typeface="Calibri" panose="020F0502020204030204" pitchFamily="34" charset="0"/>
              </a:rPr>
              <a:t>html </a:t>
            </a:r>
            <a:r>
              <a:rPr lang="ru-RU" sz="2400" dirty="0">
                <a:latin typeface="Calibri" panose="020F0502020204030204" pitchFamily="34" charset="0"/>
              </a:rPr>
              <a:t>и язык описания стилей </a:t>
            </a:r>
            <a:r>
              <a:rPr lang="en-US" sz="2400" dirty="0" err="1">
                <a:latin typeface="Calibri" panose="020F0502020204030204" pitchFamily="34" charset="0"/>
              </a:rPr>
              <a:t>css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ru-RU" sz="2400" dirty="0">
                <a:latin typeface="Calibri" panose="020F0502020204030204" pitchFamily="34" charset="0"/>
              </a:rPr>
              <a:t>дополнительно использованы библиотека </a:t>
            </a:r>
            <a:r>
              <a:rPr lang="en-US" sz="2400" dirty="0">
                <a:latin typeface="Calibri" panose="020F0502020204030204" pitchFamily="34" charset="0"/>
              </a:rPr>
              <a:t>BUTSTRAP</a:t>
            </a:r>
            <a:r>
              <a:rPr lang="ru-RU" sz="2400" dirty="0">
                <a:latin typeface="Calibri" panose="020F0502020204030204" pitchFamily="34" charset="0"/>
              </a:rPr>
              <a:t>, использован язык программирования </a:t>
            </a:r>
            <a:r>
              <a:rPr lang="en-US" sz="2400" dirty="0" err="1">
                <a:latin typeface="Calibri" panose="020F0502020204030204" pitchFamily="34" charset="0"/>
              </a:rPr>
              <a:t>javascript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41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36683C-E85D-4C45-B3AA-D6C7161C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29" y="610785"/>
            <a:ext cx="8563453" cy="6093228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B2D840A-542F-4FE1-8D93-60535862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79"/>
            <a:ext cx="10515600" cy="31770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2542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A703AD-A1A3-4E33-88EA-56C91D82F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79" y="201613"/>
            <a:ext cx="6536691" cy="6513512"/>
          </a:xfrm>
        </p:spPr>
      </p:pic>
    </p:spTree>
    <p:extLst>
      <p:ext uri="{BB962C8B-B14F-4D97-AF65-F5344CB8AC3E}">
        <p14:creationId xmlns:p14="http://schemas.microsoft.com/office/powerpoint/2010/main" val="218686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CE757-B245-4862-8ED4-995518A5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60"/>
            <a:ext cx="10515600" cy="181139"/>
          </a:xfrm>
        </p:spPr>
        <p:txBody>
          <a:bodyPr>
            <a:normAutofit fontScale="90000"/>
          </a:bodyPr>
          <a:lstStyle/>
          <a:p>
            <a:pPr algn="ctr"/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F4CB33-FD28-4596-9C22-BA4A5437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96" y="151285"/>
            <a:ext cx="4926399" cy="477148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FC4020-C007-4CD5-B070-342E24B1B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60" y="4782665"/>
            <a:ext cx="9525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5D8D7-34C4-40B9-8D67-D0789FA6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A81BD03-C7FC-4501-9290-739DF8D57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87" y="322980"/>
            <a:ext cx="5712031" cy="6322581"/>
          </a:xfrm>
        </p:spPr>
      </p:pic>
    </p:spTree>
    <p:extLst>
      <p:ext uri="{BB962C8B-B14F-4D97-AF65-F5344CB8AC3E}">
        <p14:creationId xmlns:p14="http://schemas.microsoft.com/office/powerpoint/2010/main" val="271108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7C192-8BBC-43BE-87F3-871B73E3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11420C-ED29-4F6A-81C9-55E1EEE15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50" y="360626"/>
            <a:ext cx="9631846" cy="6497374"/>
          </a:xfrm>
        </p:spPr>
      </p:pic>
    </p:spTree>
    <p:extLst>
      <p:ext uri="{BB962C8B-B14F-4D97-AF65-F5344CB8AC3E}">
        <p14:creationId xmlns:p14="http://schemas.microsoft.com/office/powerpoint/2010/main" val="2489630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267</Words>
  <Application>Microsoft Office PowerPoint</Application>
  <PresentationFormat>Широкоэкранный</PresentationFormat>
  <Paragraphs>31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Предметная-область</vt:lpstr>
      <vt:lpstr>ER-модель</vt:lpstr>
      <vt:lpstr>Инструментальные-средства</vt:lpstr>
      <vt:lpstr>Результат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</dc:creator>
  <cp:lastModifiedBy>igor</cp:lastModifiedBy>
  <cp:revision>21</cp:revision>
  <dcterms:created xsi:type="dcterms:W3CDTF">2022-12-14T00:32:38Z</dcterms:created>
  <dcterms:modified xsi:type="dcterms:W3CDTF">2022-12-14T04:59:01Z</dcterms:modified>
</cp:coreProperties>
</file>