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538c3e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538c3e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538c3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538c3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538c3e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538c3e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538c3e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538c3e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538c3e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538c3e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538c3e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538c3e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38c3e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38c3e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prevention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1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Abhishek Malik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Akshay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Chainlink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Keeper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Feed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External Adapters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Node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Avalanche C-Chain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Snowtrace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Trader Joe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Anomaly Detection Model: Isolation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Twilio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Liquidations</a:t>
            </a:r>
            <a:r>
              <a:rPr lang="en-GB"/>
              <a:t> are costly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Every now and then we see a market 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These are </a:t>
            </a:r>
            <a:r>
              <a:rPr lang="en-GB"/>
              <a:t>intensified due to liquidations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out what happened on Dec 4, 2021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28" y="2221075"/>
            <a:ext cx="6941947" cy="273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 An AI driven alert system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</a:t>
            </a:r>
            <a:r>
              <a:rPr lang="en-GB"/>
              <a:t>alerted</a:t>
            </a:r>
            <a:r>
              <a:rPr lang="en-GB"/>
              <a:t> in time, you can save huge liquidation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developed an AI system that will read your </a:t>
            </a:r>
            <a:r>
              <a:rPr lang="en-GB"/>
              <a:t>collateralized</a:t>
            </a:r>
            <a:r>
              <a:rPr lang="en-GB"/>
              <a:t> positions and </a:t>
            </a:r>
            <a:r>
              <a:rPr lang="en-GB"/>
              <a:t>alert</a:t>
            </a:r>
            <a:r>
              <a:rPr lang="en-GB"/>
              <a:t> you in case markets are in risky state before you are liquidated.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even provides you recommendations on how to adjust your positions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see how this works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trained an ML model on a several features driven</a:t>
            </a:r>
            <a:r>
              <a:rPr lang="en-GB"/>
              <a:t> by BTC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Market </a:t>
            </a:r>
            <a:r>
              <a:rPr lang="en-GB"/>
              <a:t>conditions</a:t>
            </a:r>
            <a:r>
              <a:rPr lang="en-GB"/>
              <a:t> in Nov 2021: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79" y="1811925"/>
            <a:ext cx="60684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Experiencing the crash with our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63" y="1152475"/>
            <a:ext cx="6412070" cy="36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Experiencing</a:t>
            </a:r>
            <a:r>
              <a:rPr lang="en-GB"/>
              <a:t> the </a:t>
            </a:r>
            <a:r>
              <a:rPr lang="en-GB"/>
              <a:t>crash</a:t>
            </a:r>
            <a:r>
              <a:rPr lang="en-GB"/>
              <a:t> with our system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1228575"/>
            <a:ext cx="62769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7" y="252487"/>
            <a:ext cx="7738724" cy="4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