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06017-6307-4303-B409-D152B0709352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2EAE4-E549-4102-8310-F26CEC08CF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5B8A2-E051-415E-9541-2F2DC7BCF6A3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1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4E65-7DB1-4C19-8C14-AEC9BB310B6E}" type="datetimeFigureOut">
              <a:rPr lang="ru-RU" smtClean="0"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F022-5B2B-4A50-A90C-7ACA763650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7" descr="fon_grey_jus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Изображение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6189" y="1052738"/>
            <a:ext cx="165020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086001"/>
            <a:ext cx="68580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267B2"/>
                </a:solidFill>
                <a:latin typeface="Calibri Light" panose="020F0302020204030204" pitchFamily="34" charset="0"/>
                <a:cs typeface="Open Sans Light"/>
              </a:rPr>
              <a:t>Отчет по эффективности рекламных кампаний</a:t>
            </a:r>
            <a:endParaRPr lang="ru-RU" dirty="0">
              <a:solidFill>
                <a:srgbClr val="0267B2"/>
              </a:solidFill>
              <a:latin typeface="Calibri Light" panose="020F0302020204030204" pitchFamily="34" charset="0"/>
              <a:cs typeface="Open Sans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5857" y="3582589"/>
            <a:ext cx="6750867" cy="7635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B40000"/>
                </a:solidFill>
                <a:latin typeface="Calibri Light" panose="020F0302020204030204" pitchFamily="34" charset="0"/>
                <a:cs typeface="Open Sans Light"/>
              </a:rPr>
              <a:t>для </a:t>
            </a:r>
            <a:r>
              <a:rPr lang="ru-RU" dirty="0" smtClean="0">
                <a:solidFill>
                  <a:srgbClr val="B40000"/>
                </a:solidFill>
                <a:latin typeface="Calibri Light" panose="020F0302020204030204" pitchFamily="34" charset="0"/>
                <a:cs typeface="Open Sans Light"/>
              </a:rPr>
              <a:t>сайта </a:t>
            </a:r>
            <a:r>
              <a:rPr lang="en-US" dirty="0" smtClean="0">
                <a:solidFill>
                  <a:srgbClr val="B40000"/>
                </a:solidFill>
                <a:latin typeface="Calibri Light" panose="020F0302020204030204" pitchFamily="34" charset="0"/>
                <a:cs typeface="Open Sans Light"/>
              </a:rPr>
              <a:t>hilding-anders.ru</a:t>
            </a:r>
          </a:p>
          <a:p>
            <a:endParaRPr lang="ru-RU" dirty="0">
              <a:solidFill>
                <a:srgbClr val="B40000"/>
              </a:solidFill>
              <a:latin typeface="Calibri Light" panose="020F0302020204030204" pitchFamily="34" charset="0"/>
              <a:cs typeface="Open Sans Ligh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43000" y="5902424"/>
            <a:ext cx="6858000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prstClr val="black"/>
                </a:solidFill>
                <a:latin typeface="Calibri Light" panose="020F0302020204030204" pitchFamily="34" charset="0"/>
                <a:cs typeface="Open Sans Light"/>
              </a:rPr>
              <a:t>01.01.15 </a:t>
            </a:r>
            <a:r>
              <a:rPr lang="ru-RU" sz="1600" dirty="0">
                <a:solidFill>
                  <a:prstClr val="black"/>
                </a:solidFill>
                <a:latin typeface="Calibri Light" panose="020F0302020204030204" pitchFamily="34" charset="0"/>
                <a:cs typeface="Open Sans Light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 pitchFamily="34" charset="0"/>
                <a:cs typeface="Open Sans Light"/>
              </a:rPr>
              <a:t>3</a:t>
            </a:r>
            <a:r>
              <a:rPr lang="ru-RU" sz="1600" dirty="0" smtClean="0">
                <a:solidFill>
                  <a:prstClr val="black"/>
                </a:solidFill>
                <a:latin typeface="Calibri Light" panose="020F0302020204030204" pitchFamily="34" charset="0"/>
                <a:cs typeface="Open Sans Light"/>
              </a:rPr>
              <a:t>1.05.15</a:t>
            </a:r>
            <a:endParaRPr lang="ru-RU" sz="1600" dirty="0">
              <a:solidFill>
                <a:prstClr val="black"/>
              </a:solidFill>
              <a:latin typeface="Calibri Light" panose="020F0302020204030204" pitchFamily="34" charset="0"/>
              <a:cs typeface="Open Sans Ligh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86C-0214-4365-ACF2-FD627CC30BE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217569"/>
            <a:ext cx="692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prstClr val="black"/>
                </a:solidFill>
                <a:latin typeface="Calibri Light" panose="020F0302020204030204" pitchFamily="34" charset="0"/>
                <a:cs typeface="Open Sans"/>
              </a:rPr>
              <a:t>Отчет подготовлен: </a:t>
            </a:r>
            <a:r>
              <a:rPr lang="ru-RU" sz="1200" dirty="0" smtClean="0">
                <a:solidFill>
                  <a:prstClr val="black"/>
                </a:solidFill>
                <a:latin typeface="Calibri Light" panose="020F0302020204030204" pitchFamily="34" charset="0"/>
                <a:cs typeface="Open Sans"/>
              </a:rPr>
              <a:t>Глушков Николай</a:t>
            </a:r>
            <a:endParaRPr lang="ru-RU" sz="1200" dirty="0">
              <a:solidFill>
                <a:prstClr val="black"/>
              </a:solidFill>
              <a:latin typeface="Calibri Light" panose="020F0302020204030204" pitchFamily="34" charset="0"/>
              <a:cs typeface="Open Sans"/>
            </a:endParaRPr>
          </a:p>
        </p:txBody>
      </p:sp>
      <p:grpSp>
        <p:nvGrpSpPr>
          <p:cNvPr id="7" name="Группа 146"/>
          <p:cNvGrpSpPr/>
          <p:nvPr/>
        </p:nvGrpSpPr>
        <p:grpSpPr>
          <a:xfrm>
            <a:off x="1733015" y="4204127"/>
            <a:ext cx="6102678" cy="2082832"/>
            <a:chOff x="539552" y="3434400"/>
            <a:chExt cx="8136904" cy="2082832"/>
          </a:xfrm>
        </p:grpSpPr>
        <p:sp>
          <p:nvSpPr>
            <p:cNvPr id="148" name="Овал 147"/>
            <p:cNvSpPr/>
            <p:nvPr/>
          </p:nvSpPr>
          <p:spPr>
            <a:xfrm>
              <a:off x="539552" y="5301208"/>
              <a:ext cx="216024" cy="216024"/>
            </a:xfrm>
            <a:prstGeom prst="ellipse">
              <a:avLst/>
            </a:prstGeom>
            <a:solidFill>
              <a:srgbClr val="0267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49" name="Овал 148"/>
            <p:cNvSpPr/>
            <p:nvPr/>
          </p:nvSpPr>
          <p:spPr>
            <a:xfrm>
              <a:off x="2123728" y="4402800"/>
              <a:ext cx="216024" cy="216024"/>
            </a:xfrm>
            <a:prstGeom prst="ellipse">
              <a:avLst/>
            </a:prstGeom>
            <a:solidFill>
              <a:srgbClr val="0267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50" name="Овал 149"/>
            <p:cNvSpPr/>
            <p:nvPr/>
          </p:nvSpPr>
          <p:spPr>
            <a:xfrm>
              <a:off x="3707904" y="4725144"/>
              <a:ext cx="216024" cy="216024"/>
            </a:xfrm>
            <a:prstGeom prst="ellipse">
              <a:avLst/>
            </a:prstGeom>
            <a:solidFill>
              <a:srgbClr val="0267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292080" y="4132800"/>
              <a:ext cx="216024" cy="216024"/>
            </a:xfrm>
            <a:prstGeom prst="ellipse">
              <a:avLst/>
            </a:prstGeom>
            <a:solidFill>
              <a:srgbClr val="0267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6876256" y="4437112"/>
              <a:ext cx="216024" cy="216024"/>
            </a:xfrm>
            <a:prstGeom prst="ellipse">
              <a:avLst/>
            </a:prstGeom>
            <a:solidFill>
              <a:srgbClr val="0267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cxnSp>
          <p:nvCxnSpPr>
            <p:cNvPr id="153" name="Прямая соединительная линия 152"/>
            <p:cNvCxnSpPr/>
            <p:nvPr/>
          </p:nvCxnSpPr>
          <p:spPr>
            <a:xfrm flipV="1">
              <a:off x="611560" y="4509120"/>
              <a:ext cx="1584176" cy="936104"/>
            </a:xfrm>
            <a:prstGeom prst="line">
              <a:avLst/>
            </a:prstGeom>
            <a:ln w="63500">
              <a:solidFill>
                <a:srgbClr val="026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Овал 153"/>
            <p:cNvSpPr/>
            <p:nvPr/>
          </p:nvSpPr>
          <p:spPr>
            <a:xfrm>
              <a:off x="8460432" y="3434400"/>
              <a:ext cx="216024" cy="216024"/>
            </a:xfrm>
            <a:prstGeom prst="ellipse">
              <a:avLst/>
            </a:prstGeom>
            <a:solidFill>
              <a:srgbClr val="0267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cxnSp>
          <p:nvCxnSpPr>
            <p:cNvPr id="155" name="Прямая соединительная линия 154"/>
            <p:cNvCxnSpPr/>
            <p:nvPr/>
          </p:nvCxnSpPr>
          <p:spPr>
            <a:xfrm>
              <a:off x="2195736" y="4509120"/>
              <a:ext cx="1656184" cy="360040"/>
            </a:xfrm>
            <a:prstGeom prst="line">
              <a:avLst/>
            </a:prstGeom>
            <a:ln w="63500">
              <a:solidFill>
                <a:srgbClr val="026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 flipV="1">
              <a:off x="3851920" y="4221088"/>
              <a:ext cx="1584176" cy="648072"/>
            </a:xfrm>
            <a:prstGeom prst="line">
              <a:avLst/>
            </a:prstGeom>
            <a:ln w="63500">
              <a:solidFill>
                <a:srgbClr val="026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/>
            <p:nvPr/>
          </p:nvCxnSpPr>
          <p:spPr>
            <a:xfrm>
              <a:off x="5436096" y="4221088"/>
              <a:ext cx="1584176" cy="360040"/>
            </a:xfrm>
            <a:prstGeom prst="line">
              <a:avLst/>
            </a:prstGeom>
            <a:ln w="63500">
              <a:solidFill>
                <a:srgbClr val="026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/>
            <p:nvPr/>
          </p:nvCxnSpPr>
          <p:spPr>
            <a:xfrm flipV="1">
              <a:off x="7020272" y="3573016"/>
              <a:ext cx="1512168" cy="1008112"/>
            </a:xfrm>
            <a:prstGeom prst="line">
              <a:avLst/>
            </a:prstGeom>
            <a:ln w="63500">
              <a:solidFill>
                <a:srgbClr val="026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/>
            <p:nvPr/>
          </p:nvCxnSpPr>
          <p:spPr>
            <a:xfrm flipV="1">
              <a:off x="2195736" y="4149080"/>
              <a:ext cx="1584176" cy="1008112"/>
            </a:xfrm>
            <a:prstGeom prst="line">
              <a:avLst/>
            </a:prstGeom>
            <a:ln w="63500">
              <a:solidFill>
                <a:srgbClr val="B4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>
              <a:off x="3779912" y="4149080"/>
              <a:ext cx="1656184" cy="1008112"/>
            </a:xfrm>
            <a:prstGeom prst="line">
              <a:avLst/>
            </a:prstGeom>
            <a:ln w="63500">
              <a:solidFill>
                <a:srgbClr val="B4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 flipV="1">
              <a:off x="5436096" y="3861048"/>
              <a:ext cx="1584176" cy="1296144"/>
            </a:xfrm>
            <a:prstGeom prst="line">
              <a:avLst/>
            </a:prstGeom>
            <a:ln w="63500">
              <a:solidFill>
                <a:srgbClr val="B4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Овал 161"/>
            <p:cNvSpPr/>
            <p:nvPr/>
          </p:nvSpPr>
          <p:spPr>
            <a:xfrm>
              <a:off x="2123728" y="5013176"/>
              <a:ext cx="216024" cy="216024"/>
            </a:xfrm>
            <a:prstGeom prst="ellipse">
              <a:avLst/>
            </a:prstGeom>
            <a:solidFill>
              <a:srgbClr val="B4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3707904" y="4068000"/>
              <a:ext cx="216024" cy="216024"/>
            </a:xfrm>
            <a:prstGeom prst="ellipse">
              <a:avLst/>
            </a:prstGeom>
            <a:solidFill>
              <a:srgbClr val="B4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5364088" y="5013176"/>
              <a:ext cx="216024" cy="216024"/>
            </a:xfrm>
            <a:prstGeom prst="ellipse">
              <a:avLst/>
            </a:prstGeom>
            <a:solidFill>
              <a:srgbClr val="B4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6948264" y="3717032"/>
              <a:ext cx="216024" cy="216024"/>
            </a:xfrm>
            <a:prstGeom prst="ellipse">
              <a:avLst/>
            </a:prstGeom>
            <a:solidFill>
              <a:srgbClr val="B4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582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Экран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Отчет по эффективности рекламных кампаний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user495</dc:creator>
  <cp:lastModifiedBy>user495</cp:lastModifiedBy>
  <cp:revision>3</cp:revision>
  <dcterms:created xsi:type="dcterms:W3CDTF">2015-06-15T12:43:25Z</dcterms:created>
  <dcterms:modified xsi:type="dcterms:W3CDTF">2015-06-15T13:03:19Z</dcterms:modified>
</cp:coreProperties>
</file>