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5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8FDD-DDCD-4300-9C11-364EA5CA48D2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EF65-0D20-4CCA-839A-C80E8AC9D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Raleway" panose="020B0503030101060003" pitchFamily="34" charset="0"/>
              </a:rPr>
              <a:t>Warranty DB notifications</a:t>
            </a:r>
            <a:endParaRPr lang="en-US" sz="3600" dirty="0">
              <a:latin typeface="Raleway" panose="020B05030301010600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Warranty records</a:t>
            </a:r>
            <a:endParaRPr lang="en-US" sz="2800" dirty="0">
              <a:latin typeface="Raleway" panose="020B05030301010600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Raleway" panose="020B0503030101060003" pitchFamily="34" charset="0"/>
              </a:rPr>
              <a:t>CITIL invoice no.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Invoice Date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Customer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Product  No.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Product </a:t>
            </a:r>
            <a:r>
              <a:rPr lang="en-US" sz="1200" dirty="0" err="1" smtClean="0">
                <a:latin typeface="Raleway" panose="020B0503030101060003" pitchFamily="34" charset="0"/>
              </a:rPr>
              <a:t>Desc</a:t>
            </a:r>
            <a:r>
              <a:rPr lang="en-US" sz="1200" dirty="0" smtClean="0">
                <a:latin typeface="Raleway" panose="020B0503030101060003" pitchFamily="34" charset="0"/>
              </a:rPr>
              <a:t>.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Serial No.</a:t>
            </a:r>
          </a:p>
          <a:p>
            <a:r>
              <a:rPr lang="en-US" sz="1200" dirty="0" err="1" smtClean="0">
                <a:latin typeface="Raleway" panose="020B0503030101060003" pitchFamily="34" charset="0"/>
              </a:rPr>
              <a:t>Qty</a:t>
            </a:r>
            <a:endParaRPr lang="en-US" sz="1200" dirty="0" smtClean="0">
              <a:latin typeface="Raleway" panose="020B0503030101060003" pitchFamily="34" charset="0"/>
            </a:endParaRPr>
          </a:p>
          <a:p>
            <a:r>
              <a:rPr lang="en-US" sz="1200" dirty="0" smtClean="0">
                <a:latin typeface="Raleway" panose="020B0503030101060003" pitchFamily="34" charset="0"/>
              </a:rPr>
              <a:t>Relative Distributor Name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Distributor Invoice No.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Distributor Invoice  Date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Warranty period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Warranty Expiry</a:t>
            </a:r>
          </a:p>
          <a:p>
            <a:r>
              <a:rPr lang="en-US" sz="1200" dirty="0" smtClean="0">
                <a:latin typeface="Raleway" panose="020B0503030101060003" pitchFamily="34" charset="0"/>
              </a:rPr>
              <a:t>Account Manager ?</a:t>
            </a:r>
          </a:p>
          <a:p>
            <a:endParaRPr lang="en-US" sz="1200" dirty="0" smtClean="0">
              <a:latin typeface="Raleway" panose="020B0503030101060003" pitchFamily="34" charset="0"/>
            </a:endParaRPr>
          </a:p>
          <a:p>
            <a:endParaRPr lang="en-US" sz="1200" dirty="0" smtClean="0">
              <a:latin typeface="Raleway" panose="020B0503030101060003" pitchFamily="34" charset="0"/>
            </a:endParaRPr>
          </a:p>
          <a:p>
            <a:endParaRPr lang="en-US" sz="12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9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Entities</a:t>
            </a:r>
            <a:endParaRPr lang="en-US" sz="2800" dirty="0">
              <a:latin typeface="Raleway" panose="020B0503030101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10145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Customer</a:t>
            </a:r>
            <a:endParaRPr lang="en-US" sz="1400" dirty="0">
              <a:latin typeface="Raleway" panose="020B0503030101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47454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Distributor</a:t>
            </a:r>
            <a:endParaRPr lang="en-US" sz="1400" dirty="0">
              <a:latin typeface="Raleway" panose="020B05030301010600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784763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Product</a:t>
            </a:r>
            <a:endParaRPr lang="en-US" sz="1400" dirty="0"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22072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Invoice</a:t>
            </a:r>
            <a:endParaRPr lang="en-US" sz="1400" dirty="0"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059381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Warranty</a:t>
            </a:r>
            <a:endParaRPr lang="en-US" sz="1400" dirty="0">
              <a:latin typeface="Raleway" panose="020B05030301010600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696690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Account Manager</a:t>
            </a:r>
            <a:endParaRPr lang="en-US" sz="1400" dirty="0">
              <a:latin typeface="Raleway" panose="020B05030301010600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334000"/>
            <a:ext cx="228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Sale</a:t>
            </a:r>
            <a:endParaRPr lang="en-US" sz="1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1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Entity-attributes</a:t>
            </a:r>
            <a:endParaRPr lang="en-US" sz="2800" dirty="0">
              <a:latin typeface="Raleway" panose="020B0503030101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2286000" cy="5532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Customer</a:t>
            </a:r>
            <a:endParaRPr lang="en-US" sz="1400" dirty="0">
              <a:latin typeface="Raleway" panose="020B05030301010600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7809"/>
              </p:ext>
            </p:extLst>
          </p:nvPr>
        </p:nvGraphicFramePr>
        <p:xfrm>
          <a:off x="2438400" y="1828800"/>
          <a:ext cx="205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Address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Contact Info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Contact Person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Account Manager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98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Entity-attributes</a:t>
            </a:r>
            <a:endParaRPr lang="en-US" sz="2800" dirty="0">
              <a:latin typeface="Raleway" panose="020B0503030101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2286000" cy="5532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Distributor</a:t>
            </a:r>
            <a:endParaRPr lang="en-US" sz="1400" dirty="0">
              <a:latin typeface="Raleway" panose="020B05030301010600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04421"/>
              </p:ext>
            </p:extLst>
          </p:nvPr>
        </p:nvGraphicFramePr>
        <p:xfrm>
          <a:off x="2438400" y="1828800"/>
          <a:ext cx="205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Address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Contact Info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Contact Person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0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Entity-attributes</a:t>
            </a:r>
            <a:endParaRPr lang="en-US" sz="2800" dirty="0">
              <a:latin typeface="Raleway" panose="020B0503030101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2286000" cy="5532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Raleway" panose="020B0503030101060003" pitchFamily="34" charset="0"/>
              </a:rPr>
              <a:t>Account </a:t>
            </a:r>
            <a:r>
              <a:rPr lang="en-US" sz="1400" dirty="0" smtClean="0">
                <a:latin typeface="Raleway" panose="020B0503030101060003" pitchFamily="34" charset="0"/>
              </a:rPr>
              <a:t>Manager</a:t>
            </a:r>
            <a:endParaRPr lang="en-US" sz="1400" dirty="0">
              <a:latin typeface="Raleway" panose="020B05030301010600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17658"/>
              </p:ext>
            </p:extLst>
          </p:nvPr>
        </p:nvGraphicFramePr>
        <p:xfrm>
          <a:off x="2438400" y="18288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Email address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Cell Phone No,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Entity-attributes</a:t>
            </a:r>
            <a:endParaRPr lang="en-US" sz="2800" dirty="0">
              <a:latin typeface="Raleway" panose="020B05030301010600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2286000" cy="5532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Raleway" panose="020B0503030101060003" pitchFamily="34" charset="0"/>
              </a:rPr>
              <a:t>Sale</a:t>
            </a:r>
            <a:endParaRPr lang="en-US" sz="1400" dirty="0">
              <a:latin typeface="Raleway" panose="020B05030301010600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26839"/>
              </p:ext>
            </p:extLst>
          </p:nvPr>
        </p:nvGraphicFramePr>
        <p:xfrm>
          <a:off x="2438400" y="1828800"/>
          <a:ext cx="2362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/>
                <a:gridCol w="2066925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Invoice No.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Invoice Date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Customer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Quantity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Distributor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Distributor Invoice no,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Distributor Invoice Date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Warranty Expiry Date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800600" y="45720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00600" y="5029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62600" y="4572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32927" y="42950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aleway" panose="020B0503030101060003" pitchFamily="34" charset="0"/>
              </a:rPr>
              <a:t>Start</a:t>
            </a:r>
            <a:endParaRPr lang="en-US" sz="1200" dirty="0"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6018" y="5029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aleway" panose="020B0503030101060003" pitchFamily="34" charset="0"/>
              </a:rPr>
              <a:t>End</a:t>
            </a:r>
            <a:endParaRPr lang="en-US" sz="1200" dirty="0"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1127" y="4662100"/>
            <a:ext cx="1339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aleway" panose="020B0503030101060003" pitchFamily="34" charset="0"/>
              </a:rPr>
              <a:t>Warranty Period</a:t>
            </a:r>
            <a:endParaRPr lang="en-US" sz="1200" dirty="0">
              <a:latin typeface="Raleway" panose="020B05030301010600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2600" y="4800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9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Entity Relationships</a:t>
            </a:r>
            <a:endParaRPr lang="en-US" sz="2800" dirty="0">
              <a:latin typeface="Raleway" panose="020B05030301010600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23838"/>
              </p:ext>
            </p:extLst>
          </p:nvPr>
        </p:nvGraphicFramePr>
        <p:xfrm>
          <a:off x="381000" y="1143000"/>
          <a:ext cx="205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Customer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Address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Contact Info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Contact Person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Account Manager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48877"/>
              </p:ext>
            </p:extLst>
          </p:nvPr>
        </p:nvGraphicFramePr>
        <p:xfrm>
          <a:off x="4876800" y="11430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Raleway" panose="020B0503030101060003" pitchFamily="34" charset="0"/>
                        </a:rPr>
                        <a:t>Account Manager</a:t>
                      </a:r>
                      <a:endParaRPr lang="en-US" sz="1200" baseline="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Email address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Cell Phone No,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657600" y="1295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200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7600" y="1295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292330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104917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4200" y="1295400"/>
            <a:ext cx="43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10668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373734" y="1295400"/>
            <a:ext cx="0" cy="162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22236" y="1313021"/>
            <a:ext cx="884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3520483" y="2601617"/>
            <a:ext cx="27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C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677499" y="2923310"/>
            <a:ext cx="3696235" cy="4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06618" y="2971800"/>
            <a:ext cx="27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306618" y="1313021"/>
            <a:ext cx="0" cy="165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297668" y="1143000"/>
            <a:ext cx="369332" cy="319445"/>
            <a:chOff x="2939534" y="3276600"/>
            <a:chExt cx="369332" cy="319445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3048000" y="3335179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V</a:t>
              </a:r>
              <a:endParaRPr lang="en-US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3200400" y="3276600"/>
              <a:ext cx="0" cy="3048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6200000">
            <a:off x="2668489" y="1141511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anose="020B05030301010600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9992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aleway" panose="020B0503030101060003" pitchFamily="34" charset="0"/>
              </a:rPr>
              <a:t>Entity Relationships</a:t>
            </a:r>
            <a:endParaRPr lang="en-US" sz="2800" dirty="0">
              <a:latin typeface="Raleway" panose="020B05030301010600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84800"/>
              </p:ext>
            </p:extLst>
          </p:nvPr>
        </p:nvGraphicFramePr>
        <p:xfrm>
          <a:off x="381000" y="1143000"/>
          <a:ext cx="205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Product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Product No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Product Serial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Product Description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4550"/>
              </p:ext>
            </p:extLst>
          </p:nvPr>
        </p:nvGraphicFramePr>
        <p:xfrm>
          <a:off x="4876800" y="11430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latin typeface="Raleway" panose="020B0503030101060003" pitchFamily="34" charset="0"/>
                        </a:rPr>
                        <a:t>Invoice</a:t>
                      </a:r>
                      <a:endParaRPr lang="en-US" sz="1200" baseline="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Invoice No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Invoice Date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Raleway" panose="020B0503030101060003" pitchFamily="34" charset="0"/>
                        </a:rPr>
                        <a:t>Customer</a:t>
                      </a:r>
                      <a:endParaRPr lang="en-US" sz="14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657600" y="1295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3200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57600" y="1295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292330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8200" y="104917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4200" y="1295400"/>
            <a:ext cx="43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10668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373734" y="1295400"/>
            <a:ext cx="0" cy="162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422236" y="1313021"/>
            <a:ext cx="884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3520483" y="2601617"/>
            <a:ext cx="27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leway" panose="020B0503030101060003" pitchFamily="34" charset="0"/>
              </a:rPr>
              <a:t>C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677499" y="2923310"/>
            <a:ext cx="3696235" cy="48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06618" y="2971800"/>
            <a:ext cx="274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306618" y="1313021"/>
            <a:ext cx="0" cy="165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297668" y="1143000"/>
            <a:ext cx="369332" cy="319445"/>
            <a:chOff x="2939534" y="3276600"/>
            <a:chExt cx="369332" cy="319445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3048000" y="3335179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Raleway" panose="020B0503030101060003" pitchFamily="34" charset="0"/>
                </a:rPr>
                <a:t>V</a:t>
              </a:r>
              <a:endParaRPr lang="en-US" dirty="0">
                <a:solidFill>
                  <a:schemeClr val="tx2"/>
                </a:solidFill>
                <a:latin typeface="Raleway" panose="020B0503030101060003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3200400" y="3276600"/>
              <a:ext cx="0" cy="3048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6200000">
            <a:off x="2668489" y="1141511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aleway" panose="020B0503030101060003" pitchFamily="34" charset="0"/>
              </a:rPr>
              <a:t>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5068"/>
              </p:ext>
            </p:extLst>
          </p:nvPr>
        </p:nvGraphicFramePr>
        <p:xfrm>
          <a:off x="4902200" y="3581400"/>
          <a:ext cx="205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Customer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Address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Contact Info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Contact Person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Account Manager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6934200" y="37338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391400" y="1295400"/>
            <a:ext cx="439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8600" y="1295400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348757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92209"/>
              </p:ext>
            </p:extLst>
          </p:nvPr>
        </p:nvGraphicFramePr>
        <p:xfrm>
          <a:off x="381000" y="3581400"/>
          <a:ext cx="205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"/>
                <a:gridCol w="180022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Distributor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Name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Address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Contact Info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Raleway" panose="020B0503030101060003" pitchFamily="34" charset="0"/>
                        </a:rPr>
                        <a:t>Contact Person</a:t>
                      </a:r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Raleway" panose="020B05030301010600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2438400" y="3751421"/>
            <a:ext cx="868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3200" y="34290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Raleway" panose="020B0503030101060003" pitchFamily="34" charset="0"/>
              </a:rPr>
              <a:t>1</a:t>
            </a:r>
            <a:endParaRPr lang="en-US" sz="1000" dirty="0">
              <a:latin typeface="Raleway" panose="020B05030301010600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6618" y="3352800"/>
            <a:ext cx="4541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6618" y="3352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7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165</Words>
  <Application>Microsoft Office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Warranty DB notifications</vt:lpstr>
      <vt:lpstr>Warranty records</vt:lpstr>
      <vt:lpstr>Entities</vt:lpstr>
      <vt:lpstr>Entity-attributes</vt:lpstr>
      <vt:lpstr>Entity-attributes</vt:lpstr>
      <vt:lpstr>Entity-attributes</vt:lpstr>
      <vt:lpstr>Entity-attributes</vt:lpstr>
      <vt:lpstr>Entity Relationships</vt:lpstr>
      <vt:lpstr>Entity 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Warranty DB notifications</dc:title>
  <dc:creator>Administrator</dc:creator>
  <cp:lastModifiedBy>Administrator</cp:lastModifiedBy>
  <cp:revision>15</cp:revision>
  <dcterms:created xsi:type="dcterms:W3CDTF">2019-10-14T12:30:13Z</dcterms:created>
  <dcterms:modified xsi:type="dcterms:W3CDTF">2019-10-16T04:36:44Z</dcterms:modified>
</cp:coreProperties>
</file>