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8" r:id="rId4"/>
    <p:sldId id="267" r:id="rId5"/>
    <p:sldId id="257" r:id="rId6"/>
    <p:sldId id="261" r:id="rId7"/>
    <p:sldId id="262" r:id="rId8"/>
    <p:sldId id="259" r:id="rId9"/>
    <p:sldId id="264" r:id="rId10"/>
    <p:sldId id="263" r:id="rId11"/>
  </p:sldIdLst>
  <p:sldSz cx="11296650" cy="11430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 userDrawn="1">
          <p15:clr>
            <a:srgbClr val="A4A3A4"/>
          </p15:clr>
        </p15:guide>
        <p15:guide id="2" pos="3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DC"/>
    <a:srgbClr val="6CD6AC"/>
    <a:srgbClr val="7D7D7D"/>
    <a:srgbClr val="34A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500" y="54"/>
      </p:cViewPr>
      <p:guideLst>
        <p:guide orient="horz" pos="3600"/>
        <p:guide pos="35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249" y="1870605"/>
            <a:ext cx="9602153" cy="3979333"/>
          </a:xfrm>
        </p:spPr>
        <p:txBody>
          <a:bodyPr anchor="b"/>
          <a:lstStyle>
            <a:lvl1pPr algn="ctr">
              <a:defRPr sz="74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081" y="6003397"/>
            <a:ext cx="8472488" cy="2759603"/>
          </a:xfrm>
        </p:spPr>
        <p:txBody>
          <a:bodyPr/>
          <a:lstStyle>
            <a:lvl1pPr marL="0" indent="0" algn="ctr">
              <a:buNone/>
              <a:defRPr sz="2965"/>
            </a:lvl1pPr>
            <a:lvl2pPr marL="564825" indent="0" algn="ctr">
              <a:buNone/>
              <a:defRPr sz="2471"/>
            </a:lvl2pPr>
            <a:lvl3pPr marL="1129650" indent="0" algn="ctr">
              <a:buNone/>
              <a:defRPr sz="2224"/>
            </a:lvl3pPr>
            <a:lvl4pPr marL="1694475" indent="0" algn="ctr">
              <a:buNone/>
              <a:defRPr sz="1977"/>
            </a:lvl4pPr>
            <a:lvl5pPr marL="2259300" indent="0" algn="ctr">
              <a:buNone/>
              <a:defRPr sz="1977"/>
            </a:lvl5pPr>
            <a:lvl6pPr marL="2824124" indent="0" algn="ctr">
              <a:buNone/>
              <a:defRPr sz="1977"/>
            </a:lvl6pPr>
            <a:lvl7pPr marL="3388949" indent="0" algn="ctr">
              <a:buNone/>
              <a:defRPr sz="1977"/>
            </a:lvl7pPr>
            <a:lvl8pPr marL="3953774" indent="0" algn="ctr">
              <a:buNone/>
              <a:defRPr sz="1977"/>
            </a:lvl8pPr>
            <a:lvl9pPr marL="4518599" indent="0" algn="ctr">
              <a:buNone/>
              <a:defRPr sz="197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62D8-5535-4CC3-B56D-309C3E126B6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4336-ECC5-4272-9FF4-1F83B63A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9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62D8-5535-4CC3-B56D-309C3E126B6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4336-ECC5-4272-9FF4-1F83B63A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2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4166" y="608542"/>
            <a:ext cx="2435840" cy="96863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6645" y="608542"/>
            <a:ext cx="7166312" cy="96863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62D8-5535-4CC3-B56D-309C3E126B6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4336-ECC5-4272-9FF4-1F83B63A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98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9284" y="10593918"/>
            <a:ext cx="2419106" cy="608541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fld id="{C7053C1F-83CD-EA49-A8C3-8A8D3F0781A9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78260" y="10593918"/>
            <a:ext cx="2170083" cy="608541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fld id="{069B734B-90B7-FB4B-BDB1-7B9B79B387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99284" y="1414866"/>
            <a:ext cx="9249058" cy="8901901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object 5"/>
          <p:cNvSpPr/>
          <p:nvPr userDrawn="1"/>
        </p:nvSpPr>
        <p:spPr>
          <a:xfrm>
            <a:off x="899284" y="762000"/>
            <a:ext cx="9249058" cy="63500"/>
          </a:xfrm>
          <a:prstGeom prst="rect">
            <a:avLst/>
          </a:prstGeom>
          <a:solidFill>
            <a:srgbClr val="F58220"/>
          </a:solidFill>
        </p:spPr>
        <p:txBody>
          <a:bodyPr wrap="square" lIns="0" tIns="0" rIns="0" bIns="0" rtlCol="0"/>
          <a:lstStyle/>
          <a:p>
            <a:endParaRPr sz="12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835" y="336550"/>
            <a:ext cx="5083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9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62D8-5535-4CC3-B56D-309C3E126B6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4336-ECC5-4272-9FF4-1F83B63A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5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761" y="2849566"/>
            <a:ext cx="9743361" cy="4754562"/>
          </a:xfrm>
        </p:spPr>
        <p:txBody>
          <a:bodyPr anchor="b"/>
          <a:lstStyle>
            <a:lvl1pPr>
              <a:defRPr sz="74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0761" y="7649107"/>
            <a:ext cx="9743361" cy="2500312"/>
          </a:xfrm>
        </p:spPr>
        <p:txBody>
          <a:bodyPr/>
          <a:lstStyle>
            <a:lvl1pPr marL="0" indent="0">
              <a:buNone/>
              <a:defRPr sz="2965">
                <a:solidFill>
                  <a:schemeClr val="tx1"/>
                </a:solidFill>
              </a:defRPr>
            </a:lvl1pPr>
            <a:lvl2pPr marL="564825" indent="0">
              <a:buNone/>
              <a:defRPr sz="2471">
                <a:solidFill>
                  <a:schemeClr val="tx1">
                    <a:tint val="75000"/>
                  </a:schemeClr>
                </a:solidFill>
              </a:defRPr>
            </a:lvl2pPr>
            <a:lvl3pPr marL="1129650" indent="0">
              <a:buNone/>
              <a:defRPr sz="2224">
                <a:solidFill>
                  <a:schemeClr val="tx1">
                    <a:tint val="75000"/>
                  </a:schemeClr>
                </a:solidFill>
              </a:defRPr>
            </a:lvl3pPr>
            <a:lvl4pPr marL="1694475" indent="0">
              <a:buNone/>
              <a:defRPr sz="1977">
                <a:solidFill>
                  <a:schemeClr val="tx1">
                    <a:tint val="75000"/>
                  </a:schemeClr>
                </a:solidFill>
              </a:defRPr>
            </a:lvl4pPr>
            <a:lvl5pPr marL="2259300" indent="0">
              <a:buNone/>
              <a:defRPr sz="1977">
                <a:solidFill>
                  <a:schemeClr val="tx1">
                    <a:tint val="75000"/>
                  </a:schemeClr>
                </a:solidFill>
              </a:defRPr>
            </a:lvl5pPr>
            <a:lvl6pPr marL="2824124" indent="0">
              <a:buNone/>
              <a:defRPr sz="1977">
                <a:solidFill>
                  <a:schemeClr val="tx1">
                    <a:tint val="75000"/>
                  </a:schemeClr>
                </a:solidFill>
              </a:defRPr>
            </a:lvl6pPr>
            <a:lvl7pPr marL="3388949" indent="0">
              <a:buNone/>
              <a:defRPr sz="1977">
                <a:solidFill>
                  <a:schemeClr val="tx1">
                    <a:tint val="75000"/>
                  </a:schemeClr>
                </a:solidFill>
              </a:defRPr>
            </a:lvl7pPr>
            <a:lvl8pPr marL="3953774" indent="0">
              <a:buNone/>
              <a:defRPr sz="1977">
                <a:solidFill>
                  <a:schemeClr val="tx1">
                    <a:tint val="75000"/>
                  </a:schemeClr>
                </a:solidFill>
              </a:defRPr>
            </a:lvl8pPr>
            <a:lvl9pPr marL="4518599" indent="0">
              <a:buNone/>
              <a:defRPr sz="19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62D8-5535-4CC3-B56D-309C3E126B6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4336-ECC5-4272-9FF4-1F83B63A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1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6645" y="3042708"/>
            <a:ext cx="4801076" cy="7252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8929" y="3042708"/>
            <a:ext cx="4801076" cy="7252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62D8-5535-4CC3-B56D-309C3E126B6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4336-ECC5-4272-9FF4-1F83B63A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6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116" y="608544"/>
            <a:ext cx="9743361" cy="2209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8117" y="2801938"/>
            <a:ext cx="4779012" cy="1373187"/>
          </a:xfrm>
        </p:spPr>
        <p:txBody>
          <a:bodyPr anchor="b"/>
          <a:lstStyle>
            <a:lvl1pPr marL="0" indent="0">
              <a:buNone/>
              <a:defRPr sz="2965" b="1"/>
            </a:lvl1pPr>
            <a:lvl2pPr marL="564825" indent="0">
              <a:buNone/>
              <a:defRPr sz="2471" b="1"/>
            </a:lvl2pPr>
            <a:lvl3pPr marL="1129650" indent="0">
              <a:buNone/>
              <a:defRPr sz="2224" b="1"/>
            </a:lvl3pPr>
            <a:lvl4pPr marL="1694475" indent="0">
              <a:buNone/>
              <a:defRPr sz="1977" b="1"/>
            </a:lvl4pPr>
            <a:lvl5pPr marL="2259300" indent="0">
              <a:buNone/>
              <a:defRPr sz="1977" b="1"/>
            </a:lvl5pPr>
            <a:lvl6pPr marL="2824124" indent="0">
              <a:buNone/>
              <a:defRPr sz="1977" b="1"/>
            </a:lvl6pPr>
            <a:lvl7pPr marL="3388949" indent="0">
              <a:buNone/>
              <a:defRPr sz="1977" b="1"/>
            </a:lvl7pPr>
            <a:lvl8pPr marL="3953774" indent="0">
              <a:buNone/>
              <a:defRPr sz="1977" b="1"/>
            </a:lvl8pPr>
            <a:lvl9pPr marL="4518599" indent="0">
              <a:buNone/>
              <a:defRPr sz="19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8117" y="4175125"/>
            <a:ext cx="4779012" cy="61409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8929" y="2801938"/>
            <a:ext cx="4802548" cy="1373187"/>
          </a:xfrm>
        </p:spPr>
        <p:txBody>
          <a:bodyPr anchor="b"/>
          <a:lstStyle>
            <a:lvl1pPr marL="0" indent="0">
              <a:buNone/>
              <a:defRPr sz="2965" b="1"/>
            </a:lvl1pPr>
            <a:lvl2pPr marL="564825" indent="0">
              <a:buNone/>
              <a:defRPr sz="2471" b="1"/>
            </a:lvl2pPr>
            <a:lvl3pPr marL="1129650" indent="0">
              <a:buNone/>
              <a:defRPr sz="2224" b="1"/>
            </a:lvl3pPr>
            <a:lvl4pPr marL="1694475" indent="0">
              <a:buNone/>
              <a:defRPr sz="1977" b="1"/>
            </a:lvl4pPr>
            <a:lvl5pPr marL="2259300" indent="0">
              <a:buNone/>
              <a:defRPr sz="1977" b="1"/>
            </a:lvl5pPr>
            <a:lvl6pPr marL="2824124" indent="0">
              <a:buNone/>
              <a:defRPr sz="1977" b="1"/>
            </a:lvl6pPr>
            <a:lvl7pPr marL="3388949" indent="0">
              <a:buNone/>
              <a:defRPr sz="1977" b="1"/>
            </a:lvl7pPr>
            <a:lvl8pPr marL="3953774" indent="0">
              <a:buNone/>
              <a:defRPr sz="1977" b="1"/>
            </a:lvl8pPr>
            <a:lvl9pPr marL="4518599" indent="0">
              <a:buNone/>
              <a:defRPr sz="19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8929" y="4175125"/>
            <a:ext cx="4802548" cy="61409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62D8-5535-4CC3-B56D-309C3E126B6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4336-ECC5-4272-9FF4-1F83B63A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62D8-5535-4CC3-B56D-309C3E126B6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4336-ECC5-4272-9FF4-1F83B63A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4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62D8-5535-4CC3-B56D-309C3E126B6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4336-ECC5-4272-9FF4-1F83B63A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5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116" y="762000"/>
            <a:ext cx="3643464" cy="2667000"/>
          </a:xfrm>
        </p:spPr>
        <p:txBody>
          <a:bodyPr anchor="b"/>
          <a:lstStyle>
            <a:lvl1pPr>
              <a:defRPr sz="39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548" y="1645711"/>
            <a:ext cx="5718929" cy="8122708"/>
          </a:xfrm>
        </p:spPr>
        <p:txBody>
          <a:bodyPr/>
          <a:lstStyle>
            <a:lvl1pPr>
              <a:defRPr sz="3953"/>
            </a:lvl1pPr>
            <a:lvl2pPr>
              <a:defRPr sz="3459"/>
            </a:lvl2pPr>
            <a:lvl3pPr>
              <a:defRPr sz="2965"/>
            </a:lvl3pPr>
            <a:lvl4pPr>
              <a:defRPr sz="2471"/>
            </a:lvl4pPr>
            <a:lvl5pPr>
              <a:defRPr sz="2471"/>
            </a:lvl5pPr>
            <a:lvl6pPr>
              <a:defRPr sz="2471"/>
            </a:lvl6pPr>
            <a:lvl7pPr>
              <a:defRPr sz="2471"/>
            </a:lvl7pPr>
            <a:lvl8pPr>
              <a:defRPr sz="2471"/>
            </a:lvl8pPr>
            <a:lvl9pPr>
              <a:defRPr sz="24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116" y="3429000"/>
            <a:ext cx="3643464" cy="6352647"/>
          </a:xfrm>
        </p:spPr>
        <p:txBody>
          <a:bodyPr/>
          <a:lstStyle>
            <a:lvl1pPr marL="0" indent="0">
              <a:buNone/>
              <a:defRPr sz="1977"/>
            </a:lvl1pPr>
            <a:lvl2pPr marL="564825" indent="0">
              <a:buNone/>
              <a:defRPr sz="1730"/>
            </a:lvl2pPr>
            <a:lvl3pPr marL="1129650" indent="0">
              <a:buNone/>
              <a:defRPr sz="1482"/>
            </a:lvl3pPr>
            <a:lvl4pPr marL="1694475" indent="0">
              <a:buNone/>
              <a:defRPr sz="1235"/>
            </a:lvl4pPr>
            <a:lvl5pPr marL="2259300" indent="0">
              <a:buNone/>
              <a:defRPr sz="1235"/>
            </a:lvl5pPr>
            <a:lvl6pPr marL="2824124" indent="0">
              <a:buNone/>
              <a:defRPr sz="1235"/>
            </a:lvl6pPr>
            <a:lvl7pPr marL="3388949" indent="0">
              <a:buNone/>
              <a:defRPr sz="1235"/>
            </a:lvl7pPr>
            <a:lvl8pPr marL="3953774" indent="0">
              <a:buNone/>
              <a:defRPr sz="1235"/>
            </a:lvl8pPr>
            <a:lvl9pPr marL="4518599" indent="0">
              <a:buNone/>
              <a:defRPr sz="123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62D8-5535-4CC3-B56D-309C3E126B6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4336-ECC5-4272-9FF4-1F83B63A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116" y="762000"/>
            <a:ext cx="3643464" cy="2667000"/>
          </a:xfrm>
        </p:spPr>
        <p:txBody>
          <a:bodyPr anchor="b"/>
          <a:lstStyle>
            <a:lvl1pPr>
              <a:defRPr sz="39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02548" y="1645711"/>
            <a:ext cx="5718929" cy="8122708"/>
          </a:xfrm>
        </p:spPr>
        <p:txBody>
          <a:bodyPr anchor="t"/>
          <a:lstStyle>
            <a:lvl1pPr marL="0" indent="0">
              <a:buNone/>
              <a:defRPr sz="3953"/>
            </a:lvl1pPr>
            <a:lvl2pPr marL="564825" indent="0">
              <a:buNone/>
              <a:defRPr sz="3459"/>
            </a:lvl2pPr>
            <a:lvl3pPr marL="1129650" indent="0">
              <a:buNone/>
              <a:defRPr sz="2965"/>
            </a:lvl3pPr>
            <a:lvl4pPr marL="1694475" indent="0">
              <a:buNone/>
              <a:defRPr sz="2471"/>
            </a:lvl4pPr>
            <a:lvl5pPr marL="2259300" indent="0">
              <a:buNone/>
              <a:defRPr sz="2471"/>
            </a:lvl5pPr>
            <a:lvl6pPr marL="2824124" indent="0">
              <a:buNone/>
              <a:defRPr sz="2471"/>
            </a:lvl6pPr>
            <a:lvl7pPr marL="3388949" indent="0">
              <a:buNone/>
              <a:defRPr sz="2471"/>
            </a:lvl7pPr>
            <a:lvl8pPr marL="3953774" indent="0">
              <a:buNone/>
              <a:defRPr sz="2471"/>
            </a:lvl8pPr>
            <a:lvl9pPr marL="4518599" indent="0">
              <a:buNone/>
              <a:defRPr sz="247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116" y="3429000"/>
            <a:ext cx="3643464" cy="6352647"/>
          </a:xfrm>
        </p:spPr>
        <p:txBody>
          <a:bodyPr/>
          <a:lstStyle>
            <a:lvl1pPr marL="0" indent="0">
              <a:buNone/>
              <a:defRPr sz="1977"/>
            </a:lvl1pPr>
            <a:lvl2pPr marL="564825" indent="0">
              <a:buNone/>
              <a:defRPr sz="1730"/>
            </a:lvl2pPr>
            <a:lvl3pPr marL="1129650" indent="0">
              <a:buNone/>
              <a:defRPr sz="1482"/>
            </a:lvl3pPr>
            <a:lvl4pPr marL="1694475" indent="0">
              <a:buNone/>
              <a:defRPr sz="1235"/>
            </a:lvl4pPr>
            <a:lvl5pPr marL="2259300" indent="0">
              <a:buNone/>
              <a:defRPr sz="1235"/>
            </a:lvl5pPr>
            <a:lvl6pPr marL="2824124" indent="0">
              <a:buNone/>
              <a:defRPr sz="1235"/>
            </a:lvl6pPr>
            <a:lvl7pPr marL="3388949" indent="0">
              <a:buNone/>
              <a:defRPr sz="1235"/>
            </a:lvl7pPr>
            <a:lvl8pPr marL="3953774" indent="0">
              <a:buNone/>
              <a:defRPr sz="1235"/>
            </a:lvl8pPr>
            <a:lvl9pPr marL="4518599" indent="0">
              <a:buNone/>
              <a:defRPr sz="123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62D8-5535-4CC3-B56D-309C3E126B6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4336-ECC5-4272-9FF4-1F83B63A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4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6645" y="608544"/>
            <a:ext cx="9743361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645" y="3042708"/>
            <a:ext cx="9743361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6645" y="10593919"/>
            <a:ext cx="2541746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562D8-5535-4CC3-B56D-309C3E126B6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2016" y="10593919"/>
            <a:ext cx="3812619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8259" y="10593919"/>
            <a:ext cx="2541746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D4336-ECC5-4272-9FF4-1F83B63A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129650" rtl="0" eaLnBrk="1" latinLnBrk="0" hangingPunct="1">
        <a:lnSpc>
          <a:spcPct val="90000"/>
        </a:lnSpc>
        <a:spcBef>
          <a:spcPct val="0"/>
        </a:spcBef>
        <a:buNone/>
        <a:defRPr sz="54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2412" indent="-282412" algn="l" defTabSz="1129650" rtl="0" eaLnBrk="1" latinLnBrk="0" hangingPunct="1">
        <a:lnSpc>
          <a:spcPct val="90000"/>
        </a:lnSpc>
        <a:spcBef>
          <a:spcPts val="1235"/>
        </a:spcBef>
        <a:buFont typeface="Arial" panose="020B0604020202020204" pitchFamily="34" charset="0"/>
        <a:buChar char="•"/>
        <a:defRPr sz="3459" kern="1200">
          <a:solidFill>
            <a:schemeClr val="tx1"/>
          </a:solidFill>
          <a:latin typeface="+mn-lt"/>
          <a:ea typeface="+mn-ea"/>
          <a:cs typeface="+mn-cs"/>
        </a:defRPr>
      </a:lvl1pPr>
      <a:lvl2pPr marL="847237" indent="-282412" algn="l" defTabSz="1129650" rtl="0" eaLnBrk="1" latinLnBrk="0" hangingPunct="1">
        <a:lnSpc>
          <a:spcPct val="90000"/>
        </a:lnSpc>
        <a:spcBef>
          <a:spcPts val="618"/>
        </a:spcBef>
        <a:buFont typeface="Arial" panose="020B0604020202020204" pitchFamily="34" charset="0"/>
        <a:buChar char="•"/>
        <a:defRPr sz="2965" kern="1200">
          <a:solidFill>
            <a:schemeClr val="tx1"/>
          </a:solidFill>
          <a:latin typeface="+mn-lt"/>
          <a:ea typeface="+mn-ea"/>
          <a:cs typeface="+mn-cs"/>
        </a:defRPr>
      </a:lvl2pPr>
      <a:lvl3pPr marL="1412062" indent="-282412" algn="l" defTabSz="1129650" rtl="0" eaLnBrk="1" latinLnBrk="0" hangingPunct="1">
        <a:lnSpc>
          <a:spcPct val="90000"/>
        </a:lnSpc>
        <a:spcBef>
          <a:spcPts val="618"/>
        </a:spcBef>
        <a:buFont typeface="Arial" panose="020B0604020202020204" pitchFamily="34" charset="0"/>
        <a:buChar char="•"/>
        <a:defRPr sz="2471" kern="1200">
          <a:solidFill>
            <a:schemeClr val="tx1"/>
          </a:solidFill>
          <a:latin typeface="+mn-lt"/>
          <a:ea typeface="+mn-ea"/>
          <a:cs typeface="+mn-cs"/>
        </a:defRPr>
      </a:lvl3pPr>
      <a:lvl4pPr marL="1976887" indent="-282412" algn="l" defTabSz="1129650" rtl="0" eaLnBrk="1" latinLnBrk="0" hangingPunct="1">
        <a:lnSpc>
          <a:spcPct val="90000"/>
        </a:lnSpc>
        <a:spcBef>
          <a:spcPts val="618"/>
        </a:spcBef>
        <a:buFont typeface="Arial" panose="020B0604020202020204" pitchFamily="34" charset="0"/>
        <a:buChar char="•"/>
        <a:defRPr sz="2224" kern="1200">
          <a:solidFill>
            <a:schemeClr val="tx1"/>
          </a:solidFill>
          <a:latin typeface="+mn-lt"/>
          <a:ea typeface="+mn-ea"/>
          <a:cs typeface="+mn-cs"/>
        </a:defRPr>
      </a:lvl4pPr>
      <a:lvl5pPr marL="2541712" indent="-282412" algn="l" defTabSz="1129650" rtl="0" eaLnBrk="1" latinLnBrk="0" hangingPunct="1">
        <a:lnSpc>
          <a:spcPct val="90000"/>
        </a:lnSpc>
        <a:spcBef>
          <a:spcPts val="618"/>
        </a:spcBef>
        <a:buFont typeface="Arial" panose="020B0604020202020204" pitchFamily="34" charset="0"/>
        <a:buChar char="•"/>
        <a:defRPr sz="2224" kern="1200">
          <a:solidFill>
            <a:schemeClr val="tx1"/>
          </a:solidFill>
          <a:latin typeface="+mn-lt"/>
          <a:ea typeface="+mn-ea"/>
          <a:cs typeface="+mn-cs"/>
        </a:defRPr>
      </a:lvl5pPr>
      <a:lvl6pPr marL="3106537" indent="-282412" algn="l" defTabSz="1129650" rtl="0" eaLnBrk="1" latinLnBrk="0" hangingPunct="1">
        <a:lnSpc>
          <a:spcPct val="90000"/>
        </a:lnSpc>
        <a:spcBef>
          <a:spcPts val="618"/>
        </a:spcBef>
        <a:buFont typeface="Arial" panose="020B0604020202020204" pitchFamily="34" charset="0"/>
        <a:buChar char="•"/>
        <a:defRPr sz="2224" kern="1200">
          <a:solidFill>
            <a:schemeClr val="tx1"/>
          </a:solidFill>
          <a:latin typeface="+mn-lt"/>
          <a:ea typeface="+mn-ea"/>
          <a:cs typeface="+mn-cs"/>
        </a:defRPr>
      </a:lvl6pPr>
      <a:lvl7pPr marL="3671362" indent="-282412" algn="l" defTabSz="1129650" rtl="0" eaLnBrk="1" latinLnBrk="0" hangingPunct="1">
        <a:lnSpc>
          <a:spcPct val="90000"/>
        </a:lnSpc>
        <a:spcBef>
          <a:spcPts val="618"/>
        </a:spcBef>
        <a:buFont typeface="Arial" panose="020B0604020202020204" pitchFamily="34" charset="0"/>
        <a:buChar char="•"/>
        <a:defRPr sz="2224" kern="1200">
          <a:solidFill>
            <a:schemeClr val="tx1"/>
          </a:solidFill>
          <a:latin typeface="+mn-lt"/>
          <a:ea typeface="+mn-ea"/>
          <a:cs typeface="+mn-cs"/>
        </a:defRPr>
      </a:lvl7pPr>
      <a:lvl8pPr marL="4236187" indent="-282412" algn="l" defTabSz="1129650" rtl="0" eaLnBrk="1" latinLnBrk="0" hangingPunct="1">
        <a:lnSpc>
          <a:spcPct val="90000"/>
        </a:lnSpc>
        <a:spcBef>
          <a:spcPts val="618"/>
        </a:spcBef>
        <a:buFont typeface="Arial" panose="020B0604020202020204" pitchFamily="34" charset="0"/>
        <a:buChar char="•"/>
        <a:defRPr sz="2224" kern="1200">
          <a:solidFill>
            <a:schemeClr val="tx1"/>
          </a:solidFill>
          <a:latin typeface="+mn-lt"/>
          <a:ea typeface="+mn-ea"/>
          <a:cs typeface="+mn-cs"/>
        </a:defRPr>
      </a:lvl8pPr>
      <a:lvl9pPr marL="4801011" indent="-282412" algn="l" defTabSz="1129650" rtl="0" eaLnBrk="1" latinLnBrk="0" hangingPunct="1">
        <a:lnSpc>
          <a:spcPct val="90000"/>
        </a:lnSpc>
        <a:spcBef>
          <a:spcPts val="618"/>
        </a:spcBef>
        <a:buFont typeface="Arial" panose="020B0604020202020204" pitchFamily="34" charset="0"/>
        <a:buChar char="•"/>
        <a:defRPr sz="22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9650" rtl="0" eaLnBrk="1" latinLnBrk="0" hangingPunct="1">
        <a:defRPr sz="2224" kern="1200">
          <a:solidFill>
            <a:schemeClr val="tx1"/>
          </a:solidFill>
          <a:latin typeface="+mn-lt"/>
          <a:ea typeface="+mn-ea"/>
          <a:cs typeface="+mn-cs"/>
        </a:defRPr>
      </a:lvl1pPr>
      <a:lvl2pPr marL="564825" algn="l" defTabSz="1129650" rtl="0" eaLnBrk="1" latinLnBrk="0" hangingPunct="1">
        <a:defRPr sz="2224" kern="1200">
          <a:solidFill>
            <a:schemeClr val="tx1"/>
          </a:solidFill>
          <a:latin typeface="+mn-lt"/>
          <a:ea typeface="+mn-ea"/>
          <a:cs typeface="+mn-cs"/>
        </a:defRPr>
      </a:lvl2pPr>
      <a:lvl3pPr marL="1129650" algn="l" defTabSz="1129650" rtl="0" eaLnBrk="1" latinLnBrk="0" hangingPunct="1">
        <a:defRPr sz="2224" kern="1200">
          <a:solidFill>
            <a:schemeClr val="tx1"/>
          </a:solidFill>
          <a:latin typeface="+mn-lt"/>
          <a:ea typeface="+mn-ea"/>
          <a:cs typeface="+mn-cs"/>
        </a:defRPr>
      </a:lvl3pPr>
      <a:lvl4pPr marL="1694475" algn="l" defTabSz="1129650" rtl="0" eaLnBrk="1" latinLnBrk="0" hangingPunct="1">
        <a:defRPr sz="2224" kern="1200">
          <a:solidFill>
            <a:schemeClr val="tx1"/>
          </a:solidFill>
          <a:latin typeface="+mn-lt"/>
          <a:ea typeface="+mn-ea"/>
          <a:cs typeface="+mn-cs"/>
        </a:defRPr>
      </a:lvl4pPr>
      <a:lvl5pPr marL="2259300" algn="l" defTabSz="1129650" rtl="0" eaLnBrk="1" latinLnBrk="0" hangingPunct="1">
        <a:defRPr sz="2224" kern="1200">
          <a:solidFill>
            <a:schemeClr val="tx1"/>
          </a:solidFill>
          <a:latin typeface="+mn-lt"/>
          <a:ea typeface="+mn-ea"/>
          <a:cs typeface="+mn-cs"/>
        </a:defRPr>
      </a:lvl5pPr>
      <a:lvl6pPr marL="2824124" algn="l" defTabSz="1129650" rtl="0" eaLnBrk="1" latinLnBrk="0" hangingPunct="1">
        <a:defRPr sz="2224" kern="1200">
          <a:solidFill>
            <a:schemeClr val="tx1"/>
          </a:solidFill>
          <a:latin typeface="+mn-lt"/>
          <a:ea typeface="+mn-ea"/>
          <a:cs typeface="+mn-cs"/>
        </a:defRPr>
      </a:lvl6pPr>
      <a:lvl7pPr marL="3388949" algn="l" defTabSz="1129650" rtl="0" eaLnBrk="1" latinLnBrk="0" hangingPunct="1">
        <a:defRPr sz="2224" kern="1200">
          <a:solidFill>
            <a:schemeClr val="tx1"/>
          </a:solidFill>
          <a:latin typeface="+mn-lt"/>
          <a:ea typeface="+mn-ea"/>
          <a:cs typeface="+mn-cs"/>
        </a:defRPr>
      </a:lvl7pPr>
      <a:lvl8pPr marL="3953774" algn="l" defTabSz="1129650" rtl="0" eaLnBrk="1" latinLnBrk="0" hangingPunct="1">
        <a:defRPr sz="2224" kern="1200">
          <a:solidFill>
            <a:schemeClr val="tx1"/>
          </a:solidFill>
          <a:latin typeface="+mn-lt"/>
          <a:ea typeface="+mn-ea"/>
          <a:cs typeface="+mn-cs"/>
        </a:defRPr>
      </a:lvl8pPr>
      <a:lvl9pPr marL="4518599" algn="l" defTabSz="1129650" rtl="0" eaLnBrk="1" latinLnBrk="0" hangingPunct="1">
        <a:defRPr sz="2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45675" y="1055629"/>
            <a:ext cx="4320000" cy="3780000"/>
          </a:xfrm>
          <a:prstGeom prst="roundRect">
            <a:avLst>
              <a:gd name="adj" fmla="val 75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 dirty="0"/>
          </a:p>
        </p:txBody>
      </p:sp>
      <p:sp>
        <p:nvSpPr>
          <p:cNvPr id="4" name="Rounded Rectangle 3"/>
          <p:cNvSpPr/>
          <p:nvPr/>
        </p:nvSpPr>
        <p:spPr>
          <a:xfrm>
            <a:off x="1266374" y="2395591"/>
            <a:ext cx="2523448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6667" y="1034542"/>
            <a:ext cx="3816436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6" b="1" dirty="0">
                <a:solidFill>
                  <a:srgbClr val="6CD6AC"/>
                </a:solidFill>
                <a:latin typeface="Tw Cen MT" panose="020B0602020104020603" pitchFamily="34" charset="0"/>
              </a:rPr>
              <a:t>JE Results</a:t>
            </a:r>
            <a:endParaRPr lang="en-US" sz="3336" b="1" dirty="0">
              <a:solidFill>
                <a:srgbClr val="6CD6AC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66373" y="2953823"/>
            <a:ext cx="2523449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66372" y="3512056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66372" y="4057734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096667" y="1630051"/>
            <a:ext cx="3816436" cy="0"/>
          </a:xfrm>
          <a:prstGeom prst="line">
            <a:avLst/>
          </a:prstGeom>
          <a:ln w="28575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266372" y="1820490"/>
            <a:ext cx="2523450" cy="473237"/>
          </a:xfrm>
          <a:prstGeom prst="roundRect">
            <a:avLst/>
          </a:prstGeom>
          <a:solidFill>
            <a:srgbClr val="6CD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0" y="0"/>
            <a:ext cx="11296650" cy="729188"/>
          </a:xfrm>
          <a:prstGeom prst="roundRect">
            <a:avLst/>
          </a:prstGeom>
          <a:gradFill flip="none" rotWithShape="1">
            <a:gsLst>
              <a:gs pos="0">
                <a:srgbClr val="6CD6AC"/>
              </a:gs>
              <a:gs pos="100000">
                <a:srgbClr val="0071D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94" b="1" dirty="0" smtClean="0">
                <a:latin typeface="Tw Cen MT" panose="020B0602020104020603" pitchFamily="34" charset="0"/>
              </a:rPr>
              <a:t>	</a:t>
            </a:r>
            <a:endParaRPr lang="en-US" sz="2594" b="1" dirty="0">
              <a:latin typeface="Tw Cen MT" panose="020B06020201040206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19" y="197812"/>
            <a:ext cx="333563" cy="333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0887" y="1885099"/>
            <a:ext cx="949812" cy="349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Add new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433137" y="2424270"/>
            <a:ext cx="308285" cy="404097"/>
            <a:chOff x="4270116" y="3239173"/>
            <a:chExt cx="697671" cy="773290"/>
          </a:xfrm>
          <a:solidFill>
            <a:schemeClr val="bg1"/>
          </a:solidFill>
        </p:grpSpPr>
        <p:sp>
          <p:nvSpPr>
            <p:cNvPr id="35" name="Rectangle 29"/>
            <p:cNvSpPr/>
            <p:nvPr/>
          </p:nvSpPr>
          <p:spPr>
            <a:xfrm>
              <a:off x="4599473" y="3239173"/>
              <a:ext cx="46049" cy="117722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4979"/>
                <a:gd name="connsiteX1" fmla="*/ 85353 w 85353"/>
                <a:gd name="connsiteY1" fmla="*/ 0 h 214979"/>
                <a:gd name="connsiteX2" fmla="*/ 83575 w 85353"/>
                <a:gd name="connsiteY2" fmla="*/ 213788 h 214979"/>
                <a:gd name="connsiteX3" fmla="*/ 0 w 85353"/>
                <a:gd name="connsiteY3" fmla="*/ 213788 h 214979"/>
                <a:gd name="connsiteX4" fmla="*/ 2183 w 85353"/>
                <a:gd name="connsiteY4" fmla="*/ 0 h 21497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  <a:gd name="connsiteX0" fmla="*/ 60 w 90103"/>
                <a:gd name="connsiteY0" fmla="*/ 0 h 216899"/>
                <a:gd name="connsiteX1" fmla="*/ 90103 w 90103"/>
                <a:gd name="connsiteY1" fmla="*/ 0 h 216899"/>
                <a:gd name="connsiteX2" fmla="*/ 88325 w 90103"/>
                <a:gd name="connsiteY2" fmla="*/ 213788 h 216899"/>
                <a:gd name="connsiteX3" fmla="*/ 4750 w 90103"/>
                <a:gd name="connsiteY3" fmla="*/ 213788 h 216899"/>
                <a:gd name="connsiteX4" fmla="*/ 60 w 90103"/>
                <a:gd name="connsiteY4" fmla="*/ 0 h 21689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  <a:gd name="connsiteX0" fmla="*/ 60 w 90103"/>
                <a:gd name="connsiteY0" fmla="*/ 0 h 216899"/>
                <a:gd name="connsiteX1" fmla="*/ 90103 w 90103"/>
                <a:gd name="connsiteY1" fmla="*/ 0 h 216899"/>
                <a:gd name="connsiteX2" fmla="*/ 88325 w 90103"/>
                <a:gd name="connsiteY2" fmla="*/ 213788 h 216899"/>
                <a:gd name="connsiteX3" fmla="*/ 4750 w 90103"/>
                <a:gd name="connsiteY3" fmla="*/ 213788 h 216899"/>
                <a:gd name="connsiteX4" fmla="*/ 60 w 90103"/>
                <a:gd name="connsiteY4" fmla="*/ 0 h 21689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  <a:gd name="connsiteX0" fmla="*/ 125 w 86732"/>
                <a:gd name="connsiteY0" fmla="*/ 0 h 216899"/>
                <a:gd name="connsiteX1" fmla="*/ 86732 w 86732"/>
                <a:gd name="connsiteY1" fmla="*/ 0 h 216899"/>
                <a:gd name="connsiteX2" fmla="*/ 84954 w 86732"/>
                <a:gd name="connsiteY2" fmla="*/ 213788 h 216899"/>
                <a:gd name="connsiteX3" fmla="*/ 1379 w 86732"/>
                <a:gd name="connsiteY3" fmla="*/ 213788 h 216899"/>
                <a:gd name="connsiteX4" fmla="*/ 125 w 86732"/>
                <a:gd name="connsiteY4" fmla="*/ 0 h 216899"/>
                <a:gd name="connsiteX0" fmla="*/ 125 w 86732"/>
                <a:gd name="connsiteY0" fmla="*/ 0 h 214922"/>
                <a:gd name="connsiteX1" fmla="*/ 86732 w 86732"/>
                <a:gd name="connsiteY1" fmla="*/ 0 h 214922"/>
                <a:gd name="connsiteX2" fmla="*/ 84954 w 86732"/>
                <a:gd name="connsiteY2" fmla="*/ 213788 h 214922"/>
                <a:gd name="connsiteX3" fmla="*/ 1379 w 86732"/>
                <a:gd name="connsiteY3" fmla="*/ 213788 h 214922"/>
                <a:gd name="connsiteX4" fmla="*/ 125 w 86732"/>
                <a:gd name="connsiteY4" fmla="*/ 0 h 214922"/>
                <a:gd name="connsiteX0" fmla="*/ 125 w 86732"/>
                <a:gd name="connsiteY0" fmla="*/ 0 h 213788"/>
                <a:gd name="connsiteX1" fmla="*/ 86732 w 86732"/>
                <a:gd name="connsiteY1" fmla="*/ 0 h 213788"/>
                <a:gd name="connsiteX2" fmla="*/ 84954 w 86732"/>
                <a:gd name="connsiteY2" fmla="*/ 213788 h 213788"/>
                <a:gd name="connsiteX3" fmla="*/ 1379 w 86732"/>
                <a:gd name="connsiteY3" fmla="*/ 213788 h 213788"/>
                <a:gd name="connsiteX4" fmla="*/ 125 w 86732"/>
                <a:gd name="connsiteY4" fmla="*/ 0 h 213788"/>
                <a:gd name="connsiteX0" fmla="*/ 125 w 86732"/>
                <a:gd name="connsiteY0" fmla="*/ 0 h 213788"/>
                <a:gd name="connsiteX1" fmla="*/ 86732 w 86732"/>
                <a:gd name="connsiteY1" fmla="*/ 0 h 213788"/>
                <a:gd name="connsiteX2" fmla="*/ 84954 w 86732"/>
                <a:gd name="connsiteY2" fmla="*/ 213788 h 213788"/>
                <a:gd name="connsiteX3" fmla="*/ 1379 w 86732"/>
                <a:gd name="connsiteY3" fmla="*/ 213788 h 213788"/>
                <a:gd name="connsiteX4" fmla="*/ 125 w 86732"/>
                <a:gd name="connsiteY4" fmla="*/ 0 h 213788"/>
                <a:gd name="connsiteX0" fmla="*/ 125 w 86732"/>
                <a:gd name="connsiteY0" fmla="*/ 0 h 214170"/>
                <a:gd name="connsiteX1" fmla="*/ 86732 w 86732"/>
                <a:gd name="connsiteY1" fmla="*/ 0 h 214170"/>
                <a:gd name="connsiteX2" fmla="*/ 84954 w 86732"/>
                <a:gd name="connsiteY2" fmla="*/ 213788 h 214170"/>
                <a:gd name="connsiteX3" fmla="*/ 1379 w 86732"/>
                <a:gd name="connsiteY3" fmla="*/ 213788 h 214170"/>
                <a:gd name="connsiteX4" fmla="*/ 125 w 86732"/>
                <a:gd name="connsiteY4" fmla="*/ 0 h 214170"/>
                <a:gd name="connsiteX0" fmla="*/ 125 w 86732"/>
                <a:gd name="connsiteY0" fmla="*/ 0 h 213788"/>
                <a:gd name="connsiteX1" fmla="*/ 86732 w 86732"/>
                <a:gd name="connsiteY1" fmla="*/ 0 h 213788"/>
                <a:gd name="connsiteX2" fmla="*/ 84954 w 86732"/>
                <a:gd name="connsiteY2" fmla="*/ 213788 h 213788"/>
                <a:gd name="connsiteX3" fmla="*/ 1379 w 86732"/>
                <a:gd name="connsiteY3" fmla="*/ 213788 h 213788"/>
                <a:gd name="connsiteX4" fmla="*/ 125 w 86732"/>
                <a:gd name="connsiteY4" fmla="*/ 0 h 21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32" h="213788">
                  <a:moveTo>
                    <a:pt x="125" y="0"/>
                  </a:moveTo>
                  <a:lnTo>
                    <a:pt x="86732" y="0"/>
                  </a:lnTo>
                  <a:cubicBezTo>
                    <a:pt x="86139" y="68805"/>
                    <a:pt x="85547" y="144983"/>
                    <a:pt x="84954" y="213788"/>
                  </a:cubicBezTo>
                  <a:cubicBezTo>
                    <a:pt x="35074" y="213055"/>
                    <a:pt x="42134" y="212319"/>
                    <a:pt x="1379" y="213788"/>
                  </a:cubicBezTo>
                  <a:cubicBezTo>
                    <a:pt x="2107" y="145803"/>
                    <a:pt x="-603" y="67985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 rot="1791184">
              <a:off x="4739693" y="3278725"/>
              <a:ext cx="47000" cy="118517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4819"/>
                <a:gd name="connsiteX1" fmla="*/ 85353 w 85353"/>
                <a:gd name="connsiteY1" fmla="*/ 0 h 214819"/>
                <a:gd name="connsiteX2" fmla="*/ 83575 w 85353"/>
                <a:gd name="connsiteY2" fmla="*/ 213788 h 214819"/>
                <a:gd name="connsiteX3" fmla="*/ 0 w 85353"/>
                <a:gd name="connsiteY3" fmla="*/ 213788 h 214819"/>
                <a:gd name="connsiteX4" fmla="*/ 2183 w 85353"/>
                <a:gd name="connsiteY4" fmla="*/ 0 h 214819"/>
                <a:gd name="connsiteX0" fmla="*/ 2183 w 85353"/>
                <a:gd name="connsiteY0" fmla="*/ 0 h 215231"/>
                <a:gd name="connsiteX1" fmla="*/ 85353 w 85353"/>
                <a:gd name="connsiteY1" fmla="*/ 0 h 215231"/>
                <a:gd name="connsiteX2" fmla="*/ 83575 w 85353"/>
                <a:gd name="connsiteY2" fmla="*/ 213788 h 215231"/>
                <a:gd name="connsiteX3" fmla="*/ 0 w 85353"/>
                <a:gd name="connsiteY3" fmla="*/ 213788 h 215231"/>
                <a:gd name="connsiteX4" fmla="*/ 2183 w 85353"/>
                <a:gd name="connsiteY4" fmla="*/ 0 h 215231"/>
                <a:gd name="connsiteX0" fmla="*/ 2183 w 85353"/>
                <a:gd name="connsiteY0" fmla="*/ 0 h 215231"/>
                <a:gd name="connsiteX1" fmla="*/ 85353 w 85353"/>
                <a:gd name="connsiteY1" fmla="*/ 0 h 215231"/>
                <a:gd name="connsiteX2" fmla="*/ 83575 w 85353"/>
                <a:gd name="connsiteY2" fmla="*/ 213788 h 215231"/>
                <a:gd name="connsiteX3" fmla="*/ 0 w 85353"/>
                <a:gd name="connsiteY3" fmla="*/ 213788 h 215231"/>
                <a:gd name="connsiteX4" fmla="*/ 2183 w 85353"/>
                <a:gd name="connsiteY4" fmla="*/ 0 h 215231"/>
                <a:gd name="connsiteX0" fmla="*/ 2183 w 85353"/>
                <a:gd name="connsiteY0" fmla="*/ 0 h 215231"/>
                <a:gd name="connsiteX1" fmla="*/ 85353 w 85353"/>
                <a:gd name="connsiteY1" fmla="*/ 0 h 215231"/>
                <a:gd name="connsiteX2" fmla="*/ 83575 w 85353"/>
                <a:gd name="connsiteY2" fmla="*/ 213788 h 215231"/>
                <a:gd name="connsiteX3" fmla="*/ 0 w 85353"/>
                <a:gd name="connsiteY3" fmla="*/ 213788 h 215231"/>
                <a:gd name="connsiteX4" fmla="*/ 2183 w 85353"/>
                <a:gd name="connsiteY4" fmla="*/ 0 h 2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53" h="215231">
                  <a:moveTo>
                    <a:pt x="2183" y="0"/>
                  </a:moveTo>
                  <a:cubicBezTo>
                    <a:pt x="42909" y="1601"/>
                    <a:pt x="57630" y="1"/>
                    <a:pt x="85353" y="0"/>
                  </a:cubicBezTo>
                  <a:cubicBezTo>
                    <a:pt x="84760" y="68805"/>
                    <a:pt x="84168" y="144983"/>
                    <a:pt x="83575" y="213788"/>
                  </a:cubicBezTo>
                  <a:cubicBezTo>
                    <a:pt x="32441" y="213518"/>
                    <a:pt x="31517" y="217168"/>
                    <a:pt x="0" y="213788"/>
                  </a:cubicBezTo>
                  <a:cubicBezTo>
                    <a:pt x="728" y="145803"/>
                    <a:pt x="1455" y="67985"/>
                    <a:pt x="21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37" name="Rectangle 29"/>
            <p:cNvSpPr/>
            <p:nvPr/>
          </p:nvSpPr>
          <p:spPr>
            <a:xfrm rot="3652241">
              <a:off x="4846873" y="3383640"/>
              <a:ext cx="47000" cy="117722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53" h="213788">
                  <a:moveTo>
                    <a:pt x="2183" y="0"/>
                  </a:moveTo>
                  <a:lnTo>
                    <a:pt x="85353" y="0"/>
                  </a:lnTo>
                  <a:cubicBezTo>
                    <a:pt x="84760" y="68805"/>
                    <a:pt x="84168" y="144983"/>
                    <a:pt x="83575" y="213788"/>
                  </a:cubicBezTo>
                  <a:cubicBezTo>
                    <a:pt x="36985" y="210909"/>
                    <a:pt x="31181" y="211319"/>
                    <a:pt x="0" y="213788"/>
                  </a:cubicBezTo>
                  <a:cubicBezTo>
                    <a:pt x="728" y="145803"/>
                    <a:pt x="1455" y="67985"/>
                    <a:pt x="21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38" name="Rectangle 29"/>
            <p:cNvSpPr/>
            <p:nvPr/>
          </p:nvSpPr>
          <p:spPr>
            <a:xfrm rot="5400000">
              <a:off x="4889681" y="3528846"/>
              <a:ext cx="39517" cy="116694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182 w 85808"/>
                <a:gd name="connsiteY0" fmla="*/ 2458 h 213788"/>
                <a:gd name="connsiteX1" fmla="*/ 85808 w 85808"/>
                <a:gd name="connsiteY1" fmla="*/ 0 h 213788"/>
                <a:gd name="connsiteX2" fmla="*/ 84030 w 85808"/>
                <a:gd name="connsiteY2" fmla="*/ 213788 h 213788"/>
                <a:gd name="connsiteX3" fmla="*/ 455 w 85808"/>
                <a:gd name="connsiteY3" fmla="*/ 213788 h 213788"/>
                <a:gd name="connsiteX4" fmla="*/ 182 w 85808"/>
                <a:gd name="connsiteY4" fmla="*/ 2458 h 213788"/>
                <a:gd name="connsiteX0" fmla="*/ 182 w 85808"/>
                <a:gd name="connsiteY0" fmla="*/ 2458 h 215139"/>
                <a:gd name="connsiteX1" fmla="*/ 85808 w 85808"/>
                <a:gd name="connsiteY1" fmla="*/ 0 h 215139"/>
                <a:gd name="connsiteX2" fmla="*/ 84030 w 85808"/>
                <a:gd name="connsiteY2" fmla="*/ 213788 h 215139"/>
                <a:gd name="connsiteX3" fmla="*/ 455 w 85808"/>
                <a:gd name="connsiteY3" fmla="*/ 213788 h 215139"/>
                <a:gd name="connsiteX4" fmla="*/ 182 w 85808"/>
                <a:gd name="connsiteY4" fmla="*/ 2458 h 215139"/>
                <a:gd name="connsiteX0" fmla="*/ 182 w 85808"/>
                <a:gd name="connsiteY0" fmla="*/ 2458 h 218063"/>
                <a:gd name="connsiteX1" fmla="*/ 85808 w 85808"/>
                <a:gd name="connsiteY1" fmla="*/ 0 h 218063"/>
                <a:gd name="connsiteX2" fmla="*/ 84030 w 85808"/>
                <a:gd name="connsiteY2" fmla="*/ 213788 h 218063"/>
                <a:gd name="connsiteX3" fmla="*/ 455 w 85808"/>
                <a:gd name="connsiteY3" fmla="*/ 213788 h 218063"/>
                <a:gd name="connsiteX4" fmla="*/ 182 w 85808"/>
                <a:gd name="connsiteY4" fmla="*/ 2458 h 218063"/>
                <a:gd name="connsiteX0" fmla="*/ 182 w 85808"/>
                <a:gd name="connsiteY0" fmla="*/ 2458 h 218063"/>
                <a:gd name="connsiteX1" fmla="*/ 85808 w 85808"/>
                <a:gd name="connsiteY1" fmla="*/ 0 h 218063"/>
                <a:gd name="connsiteX2" fmla="*/ 84030 w 85808"/>
                <a:gd name="connsiteY2" fmla="*/ 213788 h 218063"/>
                <a:gd name="connsiteX3" fmla="*/ 455 w 85808"/>
                <a:gd name="connsiteY3" fmla="*/ 213788 h 218063"/>
                <a:gd name="connsiteX4" fmla="*/ 182 w 85808"/>
                <a:gd name="connsiteY4" fmla="*/ 2458 h 218063"/>
                <a:gd name="connsiteX0" fmla="*/ 182 w 85808"/>
                <a:gd name="connsiteY0" fmla="*/ 2458 h 214804"/>
                <a:gd name="connsiteX1" fmla="*/ 85808 w 85808"/>
                <a:gd name="connsiteY1" fmla="*/ 0 h 214804"/>
                <a:gd name="connsiteX2" fmla="*/ 84030 w 85808"/>
                <a:gd name="connsiteY2" fmla="*/ 213788 h 214804"/>
                <a:gd name="connsiteX3" fmla="*/ 455 w 85808"/>
                <a:gd name="connsiteY3" fmla="*/ 213788 h 214804"/>
                <a:gd name="connsiteX4" fmla="*/ 182 w 85808"/>
                <a:gd name="connsiteY4" fmla="*/ 2458 h 214804"/>
                <a:gd name="connsiteX0" fmla="*/ 182 w 85808"/>
                <a:gd name="connsiteY0" fmla="*/ 2458 h 215139"/>
                <a:gd name="connsiteX1" fmla="*/ 85808 w 85808"/>
                <a:gd name="connsiteY1" fmla="*/ 0 h 215139"/>
                <a:gd name="connsiteX2" fmla="*/ 84030 w 85808"/>
                <a:gd name="connsiteY2" fmla="*/ 213788 h 215139"/>
                <a:gd name="connsiteX3" fmla="*/ 455 w 85808"/>
                <a:gd name="connsiteY3" fmla="*/ 213788 h 215139"/>
                <a:gd name="connsiteX4" fmla="*/ 182 w 85808"/>
                <a:gd name="connsiteY4" fmla="*/ 2458 h 215139"/>
                <a:gd name="connsiteX0" fmla="*/ 182 w 85808"/>
                <a:gd name="connsiteY0" fmla="*/ 2458 h 217102"/>
                <a:gd name="connsiteX1" fmla="*/ 85808 w 85808"/>
                <a:gd name="connsiteY1" fmla="*/ 0 h 217102"/>
                <a:gd name="connsiteX2" fmla="*/ 84033 w 85808"/>
                <a:gd name="connsiteY2" fmla="*/ 217102 h 217102"/>
                <a:gd name="connsiteX3" fmla="*/ 455 w 85808"/>
                <a:gd name="connsiteY3" fmla="*/ 213788 h 217102"/>
                <a:gd name="connsiteX4" fmla="*/ 182 w 85808"/>
                <a:gd name="connsiteY4" fmla="*/ 2458 h 217102"/>
                <a:gd name="connsiteX0" fmla="*/ 182 w 85808"/>
                <a:gd name="connsiteY0" fmla="*/ 2458 h 217102"/>
                <a:gd name="connsiteX1" fmla="*/ 85808 w 85808"/>
                <a:gd name="connsiteY1" fmla="*/ 0 h 217102"/>
                <a:gd name="connsiteX2" fmla="*/ 84033 w 85808"/>
                <a:gd name="connsiteY2" fmla="*/ 217102 h 217102"/>
                <a:gd name="connsiteX3" fmla="*/ 455 w 85808"/>
                <a:gd name="connsiteY3" fmla="*/ 213788 h 217102"/>
                <a:gd name="connsiteX4" fmla="*/ 182 w 85808"/>
                <a:gd name="connsiteY4" fmla="*/ 2458 h 217102"/>
                <a:gd name="connsiteX0" fmla="*/ 182 w 85808"/>
                <a:gd name="connsiteY0" fmla="*/ 2458 h 213788"/>
                <a:gd name="connsiteX1" fmla="*/ 85808 w 85808"/>
                <a:gd name="connsiteY1" fmla="*/ 0 h 213788"/>
                <a:gd name="connsiteX2" fmla="*/ 81070 w 85808"/>
                <a:gd name="connsiteY2" fmla="*/ 211861 h 213788"/>
                <a:gd name="connsiteX3" fmla="*/ 455 w 85808"/>
                <a:gd name="connsiteY3" fmla="*/ 213788 h 213788"/>
                <a:gd name="connsiteX4" fmla="*/ 182 w 85808"/>
                <a:gd name="connsiteY4" fmla="*/ 2458 h 213788"/>
                <a:gd name="connsiteX0" fmla="*/ 182 w 85808"/>
                <a:gd name="connsiteY0" fmla="*/ 2458 h 214379"/>
                <a:gd name="connsiteX1" fmla="*/ 85808 w 85808"/>
                <a:gd name="connsiteY1" fmla="*/ 0 h 214379"/>
                <a:gd name="connsiteX2" fmla="*/ 81070 w 85808"/>
                <a:gd name="connsiteY2" fmla="*/ 211861 h 214379"/>
                <a:gd name="connsiteX3" fmla="*/ 455 w 85808"/>
                <a:gd name="connsiteY3" fmla="*/ 213788 h 214379"/>
                <a:gd name="connsiteX4" fmla="*/ 182 w 85808"/>
                <a:gd name="connsiteY4" fmla="*/ 2458 h 214379"/>
                <a:gd name="connsiteX0" fmla="*/ 182 w 81166"/>
                <a:gd name="connsiteY0" fmla="*/ 2459 h 214380"/>
                <a:gd name="connsiteX1" fmla="*/ 79884 w 81166"/>
                <a:gd name="connsiteY1" fmla="*/ 0 h 214380"/>
                <a:gd name="connsiteX2" fmla="*/ 81070 w 81166"/>
                <a:gd name="connsiteY2" fmla="*/ 211862 h 214380"/>
                <a:gd name="connsiteX3" fmla="*/ 455 w 81166"/>
                <a:gd name="connsiteY3" fmla="*/ 213789 h 214380"/>
                <a:gd name="connsiteX4" fmla="*/ 182 w 81166"/>
                <a:gd name="connsiteY4" fmla="*/ 2459 h 214380"/>
                <a:gd name="connsiteX0" fmla="*/ 182 w 81166"/>
                <a:gd name="connsiteY0" fmla="*/ 0 h 211921"/>
                <a:gd name="connsiteX1" fmla="*/ 79885 w 81166"/>
                <a:gd name="connsiteY1" fmla="*/ 2781 h 211921"/>
                <a:gd name="connsiteX2" fmla="*/ 81070 w 81166"/>
                <a:gd name="connsiteY2" fmla="*/ 209403 h 211921"/>
                <a:gd name="connsiteX3" fmla="*/ 455 w 81166"/>
                <a:gd name="connsiteY3" fmla="*/ 211330 h 211921"/>
                <a:gd name="connsiteX4" fmla="*/ 182 w 81166"/>
                <a:gd name="connsiteY4" fmla="*/ 0 h 211921"/>
                <a:gd name="connsiteX0" fmla="*/ 182 w 81166"/>
                <a:gd name="connsiteY0" fmla="*/ 0 h 211921"/>
                <a:gd name="connsiteX1" fmla="*/ 79887 w 81166"/>
                <a:gd name="connsiteY1" fmla="*/ 161 h 211921"/>
                <a:gd name="connsiteX2" fmla="*/ 81070 w 81166"/>
                <a:gd name="connsiteY2" fmla="*/ 209403 h 211921"/>
                <a:gd name="connsiteX3" fmla="*/ 455 w 81166"/>
                <a:gd name="connsiteY3" fmla="*/ 211330 h 211921"/>
                <a:gd name="connsiteX4" fmla="*/ 182 w 81166"/>
                <a:gd name="connsiteY4" fmla="*/ 0 h 21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66" h="211921">
                  <a:moveTo>
                    <a:pt x="182" y="0"/>
                  </a:moveTo>
                  <a:lnTo>
                    <a:pt x="79887" y="161"/>
                  </a:lnTo>
                  <a:cubicBezTo>
                    <a:pt x="79294" y="68966"/>
                    <a:pt x="81663" y="140598"/>
                    <a:pt x="81070" y="209403"/>
                  </a:cubicBezTo>
                  <a:cubicBezTo>
                    <a:pt x="28562" y="214385"/>
                    <a:pt x="31636" y="210247"/>
                    <a:pt x="455" y="211330"/>
                  </a:cubicBezTo>
                  <a:cubicBezTo>
                    <a:pt x="1183" y="143345"/>
                    <a:pt x="-546" y="67985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/>
            <p:nvPr/>
          </p:nvSpPr>
          <p:spPr>
            <a:xfrm rot="19750136">
              <a:off x="4450558" y="3277875"/>
              <a:ext cx="45316" cy="119435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4979"/>
                <a:gd name="connsiteX1" fmla="*/ 85353 w 85353"/>
                <a:gd name="connsiteY1" fmla="*/ 0 h 214979"/>
                <a:gd name="connsiteX2" fmla="*/ 83575 w 85353"/>
                <a:gd name="connsiteY2" fmla="*/ 213788 h 214979"/>
                <a:gd name="connsiteX3" fmla="*/ 0 w 85353"/>
                <a:gd name="connsiteY3" fmla="*/ 213788 h 214979"/>
                <a:gd name="connsiteX4" fmla="*/ 2183 w 85353"/>
                <a:gd name="connsiteY4" fmla="*/ 0 h 21497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53" h="216899">
                  <a:moveTo>
                    <a:pt x="2183" y="0"/>
                  </a:moveTo>
                  <a:lnTo>
                    <a:pt x="85353" y="0"/>
                  </a:lnTo>
                  <a:cubicBezTo>
                    <a:pt x="84760" y="68805"/>
                    <a:pt x="84168" y="144983"/>
                    <a:pt x="83575" y="213788"/>
                  </a:cubicBezTo>
                  <a:cubicBezTo>
                    <a:pt x="36412" y="218296"/>
                    <a:pt x="35320" y="217560"/>
                    <a:pt x="0" y="213788"/>
                  </a:cubicBezTo>
                  <a:cubicBezTo>
                    <a:pt x="728" y="145803"/>
                    <a:pt x="1455" y="67985"/>
                    <a:pt x="21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40" name="Rectangle 29"/>
            <p:cNvSpPr/>
            <p:nvPr/>
          </p:nvSpPr>
          <p:spPr>
            <a:xfrm rot="18023786">
              <a:off x="4342498" y="3383703"/>
              <a:ext cx="45233" cy="110232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7313"/>
                <a:gd name="connsiteX1" fmla="*/ 85353 w 85353"/>
                <a:gd name="connsiteY1" fmla="*/ 0 h 217313"/>
                <a:gd name="connsiteX2" fmla="*/ 83575 w 85353"/>
                <a:gd name="connsiteY2" fmla="*/ 213788 h 217313"/>
                <a:gd name="connsiteX3" fmla="*/ 0 w 85353"/>
                <a:gd name="connsiteY3" fmla="*/ 213788 h 217313"/>
                <a:gd name="connsiteX4" fmla="*/ 2183 w 85353"/>
                <a:gd name="connsiteY4" fmla="*/ 0 h 217313"/>
                <a:gd name="connsiteX0" fmla="*/ 2183 w 85353"/>
                <a:gd name="connsiteY0" fmla="*/ 0 h 220286"/>
                <a:gd name="connsiteX1" fmla="*/ 85353 w 85353"/>
                <a:gd name="connsiteY1" fmla="*/ 0 h 220286"/>
                <a:gd name="connsiteX2" fmla="*/ 83575 w 85353"/>
                <a:gd name="connsiteY2" fmla="*/ 213788 h 220286"/>
                <a:gd name="connsiteX3" fmla="*/ 0 w 85353"/>
                <a:gd name="connsiteY3" fmla="*/ 213788 h 220286"/>
                <a:gd name="connsiteX4" fmla="*/ 2183 w 85353"/>
                <a:gd name="connsiteY4" fmla="*/ 0 h 220286"/>
                <a:gd name="connsiteX0" fmla="*/ 445 w 83615"/>
                <a:gd name="connsiteY0" fmla="*/ 0 h 221843"/>
                <a:gd name="connsiteX1" fmla="*/ 83615 w 83615"/>
                <a:gd name="connsiteY1" fmla="*/ 0 h 221843"/>
                <a:gd name="connsiteX2" fmla="*/ 81837 w 83615"/>
                <a:gd name="connsiteY2" fmla="*/ 213788 h 221843"/>
                <a:gd name="connsiteX3" fmla="*/ 0 w 83615"/>
                <a:gd name="connsiteY3" fmla="*/ 216646 h 221843"/>
                <a:gd name="connsiteX4" fmla="*/ 445 w 83615"/>
                <a:gd name="connsiteY4" fmla="*/ 0 h 221843"/>
                <a:gd name="connsiteX0" fmla="*/ 445 w 83615"/>
                <a:gd name="connsiteY0" fmla="*/ 0 h 220014"/>
                <a:gd name="connsiteX1" fmla="*/ 83615 w 83615"/>
                <a:gd name="connsiteY1" fmla="*/ 0 h 220014"/>
                <a:gd name="connsiteX2" fmla="*/ 81837 w 83615"/>
                <a:gd name="connsiteY2" fmla="*/ 213788 h 220014"/>
                <a:gd name="connsiteX3" fmla="*/ 0 w 83615"/>
                <a:gd name="connsiteY3" fmla="*/ 216646 h 220014"/>
                <a:gd name="connsiteX4" fmla="*/ 445 w 83615"/>
                <a:gd name="connsiteY4" fmla="*/ 0 h 220014"/>
                <a:gd name="connsiteX0" fmla="*/ 168 w 83338"/>
                <a:gd name="connsiteY0" fmla="*/ 0 h 215324"/>
                <a:gd name="connsiteX1" fmla="*/ 83338 w 83338"/>
                <a:gd name="connsiteY1" fmla="*/ 0 h 215324"/>
                <a:gd name="connsiteX2" fmla="*/ 81560 w 83338"/>
                <a:gd name="connsiteY2" fmla="*/ 213788 h 215324"/>
                <a:gd name="connsiteX3" fmla="*/ 634 w 83338"/>
                <a:gd name="connsiteY3" fmla="*/ 185404 h 215324"/>
                <a:gd name="connsiteX4" fmla="*/ 168 w 83338"/>
                <a:gd name="connsiteY4" fmla="*/ 0 h 215324"/>
                <a:gd name="connsiteX0" fmla="*/ 202 w 83372"/>
                <a:gd name="connsiteY0" fmla="*/ 0 h 225297"/>
                <a:gd name="connsiteX1" fmla="*/ 83372 w 83372"/>
                <a:gd name="connsiteY1" fmla="*/ 0 h 225297"/>
                <a:gd name="connsiteX2" fmla="*/ 81594 w 83372"/>
                <a:gd name="connsiteY2" fmla="*/ 213788 h 225297"/>
                <a:gd name="connsiteX3" fmla="*/ 271 w 83372"/>
                <a:gd name="connsiteY3" fmla="*/ 224038 h 225297"/>
                <a:gd name="connsiteX4" fmla="*/ 202 w 83372"/>
                <a:gd name="connsiteY4" fmla="*/ 0 h 225297"/>
                <a:gd name="connsiteX0" fmla="*/ 90 w 83260"/>
                <a:gd name="connsiteY0" fmla="*/ 0 h 219236"/>
                <a:gd name="connsiteX1" fmla="*/ 83260 w 83260"/>
                <a:gd name="connsiteY1" fmla="*/ 0 h 219236"/>
                <a:gd name="connsiteX2" fmla="*/ 81482 w 83260"/>
                <a:gd name="connsiteY2" fmla="*/ 213788 h 219236"/>
                <a:gd name="connsiteX3" fmla="*/ 2609 w 83260"/>
                <a:gd name="connsiteY3" fmla="*/ 214971 h 219236"/>
                <a:gd name="connsiteX4" fmla="*/ 90 w 83260"/>
                <a:gd name="connsiteY4" fmla="*/ 0 h 219236"/>
                <a:gd name="connsiteX0" fmla="*/ 75 w 83245"/>
                <a:gd name="connsiteY0" fmla="*/ 0 h 215263"/>
                <a:gd name="connsiteX1" fmla="*/ 83245 w 83245"/>
                <a:gd name="connsiteY1" fmla="*/ 0 h 215263"/>
                <a:gd name="connsiteX2" fmla="*/ 81467 w 83245"/>
                <a:gd name="connsiteY2" fmla="*/ 213788 h 215263"/>
                <a:gd name="connsiteX3" fmla="*/ 3505 w 83245"/>
                <a:gd name="connsiteY3" fmla="*/ 183729 h 215263"/>
                <a:gd name="connsiteX4" fmla="*/ 75 w 83245"/>
                <a:gd name="connsiteY4" fmla="*/ 0 h 215263"/>
                <a:gd name="connsiteX0" fmla="*/ 35 w 83205"/>
                <a:gd name="connsiteY0" fmla="*/ 0 h 217090"/>
                <a:gd name="connsiteX1" fmla="*/ 83205 w 83205"/>
                <a:gd name="connsiteY1" fmla="*/ 0 h 217090"/>
                <a:gd name="connsiteX2" fmla="*/ 81427 w 83205"/>
                <a:gd name="connsiteY2" fmla="*/ 213788 h 217090"/>
                <a:gd name="connsiteX3" fmla="*/ 9707 w 83205"/>
                <a:gd name="connsiteY3" fmla="*/ 207084 h 217090"/>
                <a:gd name="connsiteX4" fmla="*/ 35 w 83205"/>
                <a:gd name="connsiteY4" fmla="*/ 0 h 217090"/>
                <a:gd name="connsiteX0" fmla="*/ 30 w 83200"/>
                <a:gd name="connsiteY0" fmla="*/ 0 h 215554"/>
                <a:gd name="connsiteX1" fmla="*/ 83200 w 83200"/>
                <a:gd name="connsiteY1" fmla="*/ 0 h 215554"/>
                <a:gd name="connsiteX2" fmla="*/ 81422 w 83200"/>
                <a:gd name="connsiteY2" fmla="*/ 213788 h 215554"/>
                <a:gd name="connsiteX3" fmla="*/ 11638 w 83200"/>
                <a:gd name="connsiteY3" fmla="*/ 190624 h 215554"/>
                <a:gd name="connsiteX4" fmla="*/ 30 w 83200"/>
                <a:gd name="connsiteY4" fmla="*/ 0 h 215554"/>
                <a:gd name="connsiteX0" fmla="*/ 62 w 83232"/>
                <a:gd name="connsiteY0" fmla="*/ 0 h 216064"/>
                <a:gd name="connsiteX1" fmla="*/ 83232 w 83232"/>
                <a:gd name="connsiteY1" fmla="*/ 0 h 216064"/>
                <a:gd name="connsiteX2" fmla="*/ 81454 w 83232"/>
                <a:gd name="connsiteY2" fmla="*/ 213788 h 216064"/>
                <a:gd name="connsiteX3" fmla="*/ 4518 w 83232"/>
                <a:gd name="connsiteY3" fmla="*/ 198511 h 216064"/>
                <a:gd name="connsiteX4" fmla="*/ 62 w 83232"/>
                <a:gd name="connsiteY4" fmla="*/ 0 h 216064"/>
                <a:gd name="connsiteX0" fmla="*/ 62 w 83232"/>
                <a:gd name="connsiteY0" fmla="*/ 0 h 216064"/>
                <a:gd name="connsiteX1" fmla="*/ 83232 w 83232"/>
                <a:gd name="connsiteY1" fmla="*/ 0 h 216064"/>
                <a:gd name="connsiteX2" fmla="*/ 81454 w 83232"/>
                <a:gd name="connsiteY2" fmla="*/ 213788 h 216064"/>
                <a:gd name="connsiteX3" fmla="*/ 4518 w 83232"/>
                <a:gd name="connsiteY3" fmla="*/ 198511 h 216064"/>
                <a:gd name="connsiteX4" fmla="*/ 62 w 83232"/>
                <a:gd name="connsiteY4" fmla="*/ 0 h 216064"/>
                <a:gd name="connsiteX0" fmla="*/ 62 w 85710"/>
                <a:gd name="connsiteY0" fmla="*/ 0 h 210517"/>
                <a:gd name="connsiteX1" fmla="*/ 83232 w 85710"/>
                <a:gd name="connsiteY1" fmla="*/ 0 h 210517"/>
                <a:gd name="connsiteX2" fmla="*/ 85644 w 85710"/>
                <a:gd name="connsiteY2" fmla="*/ 207577 h 210517"/>
                <a:gd name="connsiteX3" fmla="*/ 4518 w 85710"/>
                <a:gd name="connsiteY3" fmla="*/ 198511 h 210517"/>
                <a:gd name="connsiteX4" fmla="*/ 62 w 85710"/>
                <a:gd name="connsiteY4" fmla="*/ 0 h 210517"/>
                <a:gd name="connsiteX0" fmla="*/ 62 w 85710"/>
                <a:gd name="connsiteY0" fmla="*/ 0 h 207577"/>
                <a:gd name="connsiteX1" fmla="*/ 83232 w 85710"/>
                <a:gd name="connsiteY1" fmla="*/ 0 h 207577"/>
                <a:gd name="connsiteX2" fmla="*/ 85644 w 85710"/>
                <a:gd name="connsiteY2" fmla="*/ 207577 h 207577"/>
                <a:gd name="connsiteX3" fmla="*/ 4518 w 85710"/>
                <a:gd name="connsiteY3" fmla="*/ 198511 h 207577"/>
                <a:gd name="connsiteX4" fmla="*/ 62 w 85710"/>
                <a:gd name="connsiteY4" fmla="*/ 0 h 207577"/>
                <a:gd name="connsiteX0" fmla="*/ 62 w 85206"/>
                <a:gd name="connsiteY0" fmla="*/ 0 h 200370"/>
                <a:gd name="connsiteX1" fmla="*/ 83232 w 85206"/>
                <a:gd name="connsiteY1" fmla="*/ 0 h 200370"/>
                <a:gd name="connsiteX2" fmla="*/ 85130 w 85206"/>
                <a:gd name="connsiteY2" fmla="*/ 200185 h 200370"/>
                <a:gd name="connsiteX3" fmla="*/ 4518 w 85206"/>
                <a:gd name="connsiteY3" fmla="*/ 198511 h 200370"/>
                <a:gd name="connsiteX4" fmla="*/ 62 w 85206"/>
                <a:gd name="connsiteY4" fmla="*/ 0 h 200370"/>
                <a:gd name="connsiteX0" fmla="*/ 53 w 85197"/>
                <a:gd name="connsiteY0" fmla="*/ 0 h 200185"/>
                <a:gd name="connsiteX1" fmla="*/ 83223 w 85197"/>
                <a:gd name="connsiteY1" fmla="*/ 0 h 200185"/>
                <a:gd name="connsiteX2" fmla="*/ 85121 w 85197"/>
                <a:gd name="connsiteY2" fmla="*/ 200185 h 200185"/>
                <a:gd name="connsiteX3" fmla="*/ 5733 w 85197"/>
                <a:gd name="connsiteY3" fmla="*/ 193977 h 200185"/>
                <a:gd name="connsiteX4" fmla="*/ 53 w 85197"/>
                <a:gd name="connsiteY4" fmla="*/ 0 h 200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7" h="200185">
                  <a:moveTo>
                    <a:pt x="53" y="0"/>
                  </a:moveTo>
                  <a:lnTo>
                    <a:pt x="83223" y="0"/>
                  </a:lnTo>
                  <a:cubicBezTo>
                    <a:pt x="82630" y="68805"/>
                    <a:pt x="85714" y="131380"/>
                    <a:pt x="85121" y="200185"/>
                  </a:cubicBezTo>
                  <a:cubicBezTo>
                    <a:pt x="35567" y="198982"/>
                    <a:pt x="32722" y="197719"/>
                    <a:pt x="5733" y="193977"/>
                  </a:cubicBezTo>
                  <a:cubicBezTo>
                    <a:pt x="6461" y="125992"/>
                    <a:pt x="-675" y="67985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41" name="Rectangle 29"/>
            <p:cNvSpPr/>
            <p:nvPr/>
          </p:nvSpPr>
          <p:spPr>
            <a:xfrm rot="16200000">
              <a:off x="4307484" y="3530067"/>
              <a:ext cx="40781" cy="115518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444"/>
                <a:gd name="connsiteX1" fmla="*/ 85353 w 85353"/>
                <a:gd name="connsiteY1" fmla="*/ 0 h 216444"/>
                <a:gd name="connsiteX2" fmla="*/ 83575 w 85353"/>
                <a:gd name="connsiteY2" fmla="*/ 213788 h 216444"/>
                <a:gd name="connsiteX3" fmla="*/ 0 w 85353"/>
                <a:gd name="connsiteY3" fmla="*/ 213788 h 216444"/>
                <a:gd name="connsiteX4" fmla="*/ 2183 w 85353"/>
                <a:gd name="connsiteY4" fmla="*/ 0 h 216444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07162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07162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5910 w 89080"/>
                <a:gd name="connsiteY0" fmla="*/ 0 h 208396"/>
                <a:gd name="connsiteX1" fmla="*/ 89080 w 89080"/>
                <a:gd name="connsiteY1" fmla="*/ 0 h 208396"/>
                <a:gd name="connsiteX2" fmla="*/ 87302 w 89080"/>
                <a:gd name="connsiteY2" fmla="*/ 207162 h 208396"/>
                <a:gd name="connsiteX3" fmla="*/ 0 w 89080"/>
                <a:gd name="connsiteY3" fmla="*/ 207162 h 208396"/>
                <a:gd name="connsiteX4" fmla="*/ 5910 w 89080"/>
                <a:gd name="connsiteY4" fmla="*/ 0 h 208396"/>
                <a:gd name="connsiteX0" fmla="*/ 57 w 83227"/>
                <a:gd name="connsiteY0" fmla="*/ 0 h 208396"/>
                <a:gd name="connsiteX1" fmla="*/ 83227 w 83227"/>
                <a:gd name="connsiteY1" fmla="*/ 0 h 208396"/>
                <a:gd name="connsiteX2" fmla="*/ 81449 w 83227"/>
                <a:gd name="connsiteY2" fmla="*/ 207162 h 208396"/>
                <a:gd name="connsiteX3" fmla="*/ 5328 w 83227"/>
                <a:gd name="connsiteY3" fmla="*/ 207165 h 208396"/>
                <a:gd name="connsiteX4" fmla="*/ 57 w 83227"/>
                <a:gd name="connsiteY4" fmla="*/ 0 h 208396"/>
                <a:gd name="connsiteX0" fmla="*/ 2183 w 85353"/>
                <a:gd name="connsiteY0" fmla="*/ 0 h 208396"/>
                <a:gd name="connsiteX1" fmla="*/ 85353 w 85353"/>
                <a:gd name="connsiteY1" fmla="*/ 0 h 208396"/>
                <a:gd name="connsiteX2" fmla="*/ 83575 w 85353"/>
                <a:gd name="connsiteY2" fmla="*/ 207162 h 208396"/>
                <a:gd name="connsiteX3" fmla="*/ 0 w 85353"/>
                <a:gd name="connsiteY3" fmla="*/ 207165 h 208396"/>
                <a:gd name="connsiteX4" fmla="*/ 2183 w 85353"/>
                <a:gd name="connsiteY4" fmla="*/ 0 h 208396"/>
                <a:gd name="connsiteX0" fmla="*/ 2183 w 85353"/>
                <a:gd name="connsiteY0" fmla="*/ 0 h 207852"/>
                <a:gd name="connsiteX1" fmla="*/ 85353 w 85353"/>
                <a:gd name="connsiteY1" fmla="*/ 0 h 207852"/>
                <a:gd name="connsiteX2" fmla="*/ 83575 w 85353"/>
                <a:gd name="connsiteY2" fmla="*/ 207162 h 207852"/>
                <a:gd name="connsiteX3" fmla="*/ 0 w 85353"/>
                <a:gd name="connsiteY3" fmla="*/ 200539 h 207852"/>
                <a:gd name="connsiteX4" fmla="*/ 2183 w 85353"/>
                <a:gd name="connsiteY4" fmla="*/ 0 h 207852"/>
                <a:gd name="connsiteX0" fmla="*/ 2183 w 85353"/>
                <a:gd name="connsiteY0" fmla="*/ 0 h 208396"/>
                <a:gd name="connsiteX1" fmla="*/ 85353 w 85353"/>
                <a:gd name="connsiteY1" fmla="*/ 0 h 208396"/>
                <a:gd name="connsiteX2" fmla="*/ 83575 w 85353"/>
                <a:gd name="connsiteY2" fmla="*/ 207162 h 208396"/>
                <a:gd name="connsiteX3" fmla="*/ 0 w 85353"/>
                <a:gd name="connsiteY3" fmla="*/ 207165 h 208396"/>
                <a:gd name="connsiteX4" fmla="*/ 2183 w 85353"/>
                <a:gd name="connsiteY4" fmla="*/ 0 h 208396"/>
                <a:gd name="connsiteX0" fmla="*/ 2183 w 85353"/>
                <a:gd name="connsiteY0" fmla="*/ 0 h 208396"/>
                <a:gd name="connsiteX1" fmla="*/ 85353 w 85353"/>
                <a:gd name="connsiteY1" fmla="*/ 0 h 208396"/>
                <a:gd name="connsiteX2" fmla="*/ 83575 w 85353"/>
                <a:gd name="connsiteY2" fmla="*/ 207162 h 208396"/>
                <a:gd name="connsiteX3" fmla="*/ 0 w 85353"/>
                <a:gd name="connsiteY3" fmla="*/ 207165 h 208396"/>
                <a:gd name="connsiteX4" fmla="*/ 2183 w 85353"/>
                <a:gd name="connsiteY4" fmla="*/ 0 h 208396"/>
                <a:gd name="connsiteX0" fmla="*/ 5132 w 88302"/>
                <a:gd name="connsiteY0" fmla="*/ 0 h 217645"/>
                <a:gd name="connsiteX1" fmla="*/ 88302 w 88302"/>
                <a:gd name="connsiteY1" fmla="*/ 0 h 217645"/>
                <a:gd name="connsiteX2" fmla="*/ 86524 w 88302"/>
                <a:gd name="connsiteY2" fmla="*/ 207162 h 217645"/>
                <a:gd name="connsiteX3" fmla="*/ 0 w 88302"/>
                <a:gd name="connsiteY3" fmla="*/ 217645 h 217645"/>
                <a:gd name="connsiteX4" fmla="*/ 5132 w 88302"/>
                <a:gd name="connsiteY4" fmla="*/ 0 h 217645"/>
                <a:gd name="connsiteX0" fmla="*/ 2184 w 85354"/>
                <a:gd name="connsiteY0" fmla="*/ 0 h 217645"/>
                <a:gd name="connsiteX1" fmla="*/ 85354 w 85354"/>
                <a:gd name="connsiteY1" fmla="*/ 0 h 217645"/>
                <a:gd name="connsiteX2" fmla="*/ 83576 w 85354"/>
                <a:gd name="connsiteY2" fmla="*/ 207162 h 217645"/>
                <a:gd name="connsiteX3" fmla="*/ 0 w 85354"/>
                <a:gd name="connsiteY3" fmla="*/ 217645 h 217645"/>
                <a:gd name="connsiteX4" fmla="*/ 2184 w 85354"/>
                <a:gd name="connsiteY4" fmla="*/ 0 h 217645"/>
                <a:gd name="connsiteX0" fmla="*/ 2184 w 85354"/>
                <a:gd name="connsiteY0" fmla="*/ 0 h 209785"/>
                <a:gd name="connsiteX1" fmla="*/ 85354 w 85354"/>
                <a:gd name="connsiteY1" fmla="*/ 0 h 209785"/>
                <a:gd name="connsiteX2" fmla="*/ 83576 w 85354"/>
                <a:gd name="connsiteY2" fmla="*/ 207162 h 209785"/>
                <a:gd name="connsiteX3" fmla="*/ 0 w 85354"/>
                <a:gd name="connsiteY3" fmla="*/ 209785 h 209785"/>
                <a:gd name="connsiteX4" fmla="*/ 2184 w 85354"/>
                <a:gd name="connsiteY4" fmla="*/ 0 h 209785"/>
                <a:gd name="connsiteX0" fmla="*/ 149 w 83319"/>
                <a:gd name="connsiteY0" fmla="*/ 0 h 209785"/>
                <a:gd name="connsiteX1" fmla="*/ 83319 w 83319"/>
                <a:gd name="connsiteY1" fmla="*/ 0 h 209785"/>
                <a:gd name="connsiteX2" fmla="*/ 81541 w 83319"/>
                <a:gd name="connsiteY2" fmla="*/ 207162 h 209785"/>
                <a:gd name="connsiteX3" fmla="*/ 913 w 83319"/>
                <a:gd name="connsiteY3" fmla="*/ 209785 h 209785"/>
                <a:gd name="connsiteX4" fmla="*/ 149 w 83319"/>
                <a:gd name="connsiteY4" fmla="*/ 0 h 20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19" h="209785">
                  <a:moveTo>
                    <a:pt x="149" y="0"/>
                  </a:moveTo>
                  <a:lnTo>
                    <a:pt x="83319" y="0"/>
                  </a:lnTo>
                  <a:cubicBezTo>
                    <a:pt x="82726" y="68805"/>
                    <a:pt x="82134" y="138357"/>
                    <a:pt x="81541" y="207162"/>
                  </a:cubicBezTo>
                  <a:cubicBezTo>
                    <a:pt x="42405" y="210909"/>
                    <a:pt x="32094" y="207316"/>
                    <a:pt x="913" y="209785"/>
                  </a:cubicBezTo>
                  <a:cubicBezTo>
                    <a:pt x="1641" y="141800"/>
                    <a:pt x="-579" y="67985"/>
                    <a:pt x="14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434194" y="3409213"/>
              <a:ext cx="370479" cy="535867"/>
            </a:xfrm>
            <a:custGeom>
              <a:avLst/>
              <a:gdLst>
                <a:gd name="connsiteX0" fmla="*/ 501650 w 672804"/>
                <a:gd name="connsiteY0" fmla="*/ 844602 h 973154"/>
                <a:gd name="connsiteX1" fmla="*/ 170410 w 672804"/>
                <a:gd name="connsiteY1" fmla="*/ 873581 h 973154"/>
                <a:gd name="connsiteX2" fmla="*/ 172982 w 672804"/>
                <a:gd name="connsiteY2" fmla="*/ 902978 h 973154"/>
                <a:gd name="connsiteX3" fmla="*/ 504221 w 672804"/>
                <a:gd name="connsiteY3" fmla="*/ 873998 h 973154"/>
                <a:gd name="connsiteX4" fmla="*/ 506562 w 672804"/>
                <a:gd name="connsiteY4" fmla="*/ 724156 h 973154"/>
                <a:gd name="connsiteX5" fmla="*/ 175322 w 672804"/>
                <a:gd name="connsiteY5" fmla="*/ 753135 h 973154"/>
                <a:gd name="connsiteX6" fmla="*/ 177894 w 672804"/>
                <a:gd name="connsiteY6" fmla="*/ 782532 h 973154"/>
                <a:gd name="connsiteX7" fmla="*/ 509133 w 672804"/>
                <a:gd name="connsiteY7" fmla="*/ 753552 h 973154"/>
                <a:gd name="connsiteX8" fmla="*/ 336402 w 672804"/>
                <a:gd name="connsiteY8" fmla="*/ 0 h 973154"/>
                <a:gd name="connsiteX9" fmla="*/ 672804 w 672804"/>
                <a:gd name="connsiteY9" fmla="*/ 336402 h 973154"/>
                <a:gd name="connsiteX10" fmla="*/ 524488 w 672804"/>
                <a:gd name="connsiteY10" fmla="*/ 615352 h 973154"/>
                <a:gd name="connsiteX11" fmla="*/ 517305 w 672804"/>
                <a:gd name="connsiteY11" fmla="*/ 619251 h 973154"/>
                <a:gd name="connsiteX12" fmla="*/ 517305 w 672804"/>
                <a:gd name="connsiteY12" fmla="*/ 657079 h 973154"/>
                <a:gd name="connsiteX13" fmla="*/ 552958 w 672804"/>
                <a:gd name="connsiteY13" fmla="*/ 654050 h 973154"/>
                <a:gd name="connsiteX14" fmla="*/ 567281 w 672804"/>
                <a:gd name="connsiteY14" fmla="*/ 793557 h 973154"/>
                <a:gd name="connsiteX15" fmla="*/ 541958 w 672804"/>
                <a:gd name="connsiteY15" fmla="*/ 936266 h 973154"/>
                <a:gd name="connsiteX16" fmla="*/ 134500 w 672804"/>
                <a:gd name="connsiteY16" fmla="*/ 973154 h 973154"/>
                <a:gd name="connsiteX17" fmla="*/ 129003 w 672804"/>
                <a:gd name="connsiteY17" fmla="*/ 830569 h 973154"/>
                <a:gd name="connsiteX18" fmla="*/ 126136 w 672804"/>
                <a:gd name="connsiteY18" fmla="*/ 690309 h 973154"/>
                <a:gd name="connsiteX19" fmla="*/ 163673 w 672804"/>
                <a:gd name="connsiteY19" fmla="*/ 687120 h 973154"/>
                <a:gd name="connsiteX20" fmla="*/ 163673 w 672804"/>
                <a:gd name="connsiteY20" fmla="*/ 623687 h 973154"/>
                <a:gd name="connsiteX21" fmla="*/ 148316 w 672804"/>
                <a:gd name="connsiteY21" fmla="*/ 615352 h 973154"/>
                <a:gd name="connsiteX22" fmla="*/ 0 w 672804"/>
                <a:gd name="connsiteY22" fmla="*/ 336402 h 973154"/>
                <a:gd name="connsiteX23" fmla="*/ 336402 w 672804"/>
                <a:gd name="connsiteY23" fmla="*/ 0 h 97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2804" h="973154">
                  <a:moveTo>
                    <a:pt x="501650" y="844602"/>
                  </a:moveTo>
                  <a:lnTo>
                    <a:pt x="170410" y="873581"/>
                  </a:lnTo>
                  <a:lnTo>
                    <a:pt x="172982" y="902978"/>
                  </a:lnTo>
                  <a:lnTo>
                    <a:pt x="504221" y="873998"/>
                  </a:lnTo>
                  <a:close/>
                  <a:moveTo>
                    <a:pt x="506562" y="724156"/>
                  </a:moveTo>
                  <a:lnTo>
                    <a:pt x="175322" y="753135"/>
                  </a:lnTo>
                  <a:lnTo>
                    <a:pt x="177894" y="782532"/>
                  </a:lnTo>
                  <a:lnTo>
                    <a:pt x="509133" y="753552"/>
                  </a:lnTo>
                  <a:close/>
                  <a:moveTo>
                    <a:pt x="336402" y="0"/>
                  </a:moveTo>
                  <a:cubicBezTo>
                    <a:pt x="522192" y="0"/>
                    <a:pt x="672804" y="150612"/>
                    <a:pt x="672804" y="336402"/>
                  </a:cubicBezTo>
                  <a:cubicBezTo>
                    <a:pt x="672804" y="452521"/>
                    <a:pt x="613971" y="554898"/>
                    <a:pt x="524488" y="615352"/>
                  </a:cubicBezTo>
                  <a:lnTo>
                    <a:pt x="517305" y="619251"/>
                  </a:lnTo>
                  <a:lnTo>
                    <a:pt x="517305" y="657079"/>
                  </a:lnTo>
                  <a:lnTo>
                    <a:pt x="552958" y="654050"/>
                  </a:lnTo>
                  <a:cubicBezTo>
                    <a:pt x="587228" y="683347"/>
                    <a:pt x="611665" y="754428"/>
                    <a:pt x="567281" y="793557"/>
                  </a:cubicBezTo>
                  <a:cubicBezTo>
                    <a:pt x="607999" y="843586"/>
                    <a:pt x="594645" y="925571"/>
                    <a:pt x="541958" y="936266"/>
                  </a:cubicBezTo>
                  <a:lnTo>
                    <a:pt x="134500" y="973154"/>
                  </a:lnTo>
                  <a:cubicBezTo>
                    <a:pt x="103990" y="937916"/>
                    <a:pt x="83314" y="863347"/>
                    <a:pt x="129003" y="830569"/>
                  </a:cubicBezTo>
                  <a:cubicBezTo>
                    <a:pt x="88719" y="788732"/>
                    <a:pt x="104972" y="729688"/>
                    <a:pt x="126136" y="690309"/>
                  </a:cubicBezTo>
                  <a:lnTo>
                    <a:pt x="163673" y="687120"/>
                  </a:lnTo>
                  <a:lnTo>
                    <a:pt x="163673" y="623687"/>
                  </a:lnTo>
                  <a:lnTo>
                    <a:pt x="148316" y="615352"/>
                  </a:lnTo>
                  <a:cubicBezTo>
                    <a:pt x="58833" y="554898"/>
                    <a:pt x="0" y="452521"/>
                    <a:pt x="0" y="336402"/>
                  </a:cubicBezTo>
                  <a:cubicBezTo>
                    <a:pt x="0" y="150612"/>
                    <a:pt x="150612" y="0"/>
                    <a:pt x="3364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43" name="Rectangle 40"/>
            <p:cNvSpPr/>
            <p:nvPr/>
          </p:nvSpPr>
          <p:spPr>
            <a:xfrm rot="21351274">
              <a:off x="4569059" y="3959511"/>
              <a:ext cx="110614" cy="52952"/>
            </a:xfrm>
            <a:custGeom>
              <a:avLst/>
              <a:gdLst>
                <a:gd name="connsiteX0" fmla="*/ 0 w 200879"/>
                <a:gd name="connsiteY0" fmla="*/ 0 h 96906"/>
                <a:gd name="connsiteX1" fmla="*/ 200879 w 200879"/>
                <a:gd name="connsiteY1" fmla="*/ 0 h 96906"/>
                <a:gd name="connsiteX2" fmla="*/ 200879 w 200879"/>
                <a:gd name="connsiteY2" fmla="*/ 96906 h 96906"/>
                <a:gd name="connsiteX3" fmla="*/ 0 w 200879"/>
                <a:gd name="connsiteY3" fmla="*/ 96906 h 96906"/>
                <a:gd name="connsiteX4" fmla="*/ 0 w 200879"/>
                <a:gd name="connsiteY4" fmla="*/ 0 h 96906"/>
                <a:gd name="connsiteX0" fmla="*/ 0 w 200879"/>
                <a:gd name="connsiteY0" fmla="*/ 0 h 100386"/>
                <a:gd name="connsiteX1" fmla="*/ 200879 w 200879"/>
                <a:gd name="connsiteY1" fmla="*/ 0 h 100386"/>
                <a:gd name="connsiteX2" fmla="*/ 200879 w 200879"/>
                <a:gd name="connsiteY2" fmla="*/ 96906 h 100386"/>
                <a:gd name="connsiteX3" fmla="*/ 81815 w 200879"/>
                <a:gd name="connsiteY3" fmla="*/ 100386 h 100386"/>
                <a:gd name="connsiteX4" fmla="*/ 0 w 200879"/>
                <a:gd name="connsiteY4" fmla="*/ 96906 h 100386"/>
                <a:gd name="connsiteX5" fmla="*/ 0 w 200879"/>
                <a:gd name="connsiteY5" fmla="*/ 0 h 100386"/>
                <a:gd name="connsiteX0" fmla="*/ 0 w 200879"/>
                <a:gd name="connsiteY0" fmla="*/ 0 h 100386"/>
                <a:gd name="connsiteX1" fmla="*/ 200879 w 200879"/>
                <a:gd name="connsiteY1" fmla="*/ 0 h 100386"/>
                <a:gd name="connsiteX2" fmla="*/ 200879 w 200879"/>
                <a:gd name="connsiteY2" fmla="*/ 96906 h 100386"/>
                <a:gd name="connsiteX3" fmla="*/ 81815 w 200879"/>
                <a:gd name="connsiteY3" fmla="*/ 100386 h 100386"/>
                <a:gd name="connsiteX4" fmla="*/ 0 w 200879"/>
                <a:gd name="connsiteY4" fmla="*/ 0 h 100386"/>
                <a:gd name="connsiteX0" fmla="*/ 0 w 200879"/>
                <a:gd name="connsiteY0" fmla="*/ 0 h 100386"/>
                <a:gd name="connsiteX1" fmla="*/ 200879 w 200879"/>
                <a:gd name="connsiteY1" fmla="*/ 0 h 100386"/>
                <a:gd name="connsiteX2" fmla="*/ 81815 w 200879"/>
                <a:gd name="connsiteY2" fmla="*/ 100386 h 100386"/>
                <a:gd name="connsiteX3" fmla="*/ 0 w 200879"/>
                <a:gd name="connsiteY3" fmla="*/ 0 h 100386"/>
                <a:gd name="connsiteX0" fmla="*/ 0 w 200879"/>
                <a:gd name="connsiteY0" fmla="*/ 0 h 93209"/>
                <a:gd name="connsiteX1" fmla="*/ 200879 w 200879"/>
                <a:gd name="connsiteY1" fmla="*/ 0 h 93209"/>
                <a:gd name="connsiteX2" fmla="*/ 84800 w 200879"/>
                <a:gd name="connsiteY2" fmla="*/ 93209 h 93209"/>
                <a:gd name="connsiteX3" fmla="*/ 0 w 200879"/>
                <a:gd name="connsiteY3" fmla="*/ 0 h 93209"/>
                <a:gd name="connsiteX0" fmla="*/ 0 w 200879"/>
                <a:gd name="connsiteY0" fmla="*/ 0 h 94796"/>
                <a:gd name="connsiteX1" fmla="*/ 200879 w 200879"/>
                <a:gd name="connsiteY1" fmla="*/ 0 h 94796"/>
                <a:gd name="connsiteX2" fmla="*/ 84800 w 200879"/>
                <a:gd name="connsiteY2" fmla="*/ 93209 h 94796"/>
                <a:gd name="connsiteX3" fmla="*/ 0 w 200879"/>
                <a:gd name="connsiteY3" fmla="*/ 0 h 94796"/>
                <a:gd name="connsiteX0" fmla="*/ 0 w 200879"/>
                <a:gd name="connsiteY0" fmla="*/ 0 h 95810"/>
                <a:gd name="connsiteX1" fmla="*/ 200879 w 200879"/>
                <a:gd name="connsiteY1" fmla="*/ 0 h 95810"/>
                <a:gd name="connsiteX2" fmla="*/ 84800 w 200879"/>
                <a:gd name="connsiteY2" fmla="*/ 93209 h 95810"/>
                <a:gd name="connsiteX3" fmla="*/ 0 w 200879"/>
                <a:gd name="connsiteY3" fmla="*/ 0 h 95810"/>
                <a:gd name="connsiteX0" fmla="*/ 0 w 200879"/>
                <a:gd name="connsiteY0" fmla="*/ 0 h 95810"/>
                <a:gd name="connsiteX1" fmla="*/ 200879 w 200879"/>
                <a:gd name="connsiteY1" fmla="*/ 0 h 95810"/>
                <a:gd name="connsiteX2" fmla="*/ 84800 w 200879"/>
                <a:gd name="connsiteY2" fmla="*/ 93209 h 95810"/>
                <a:gd name="connsiteX3" fmla="*/ 0 w 200879"/>
                <a:gd name="connsiteY3" fmla="*/ 0 h 95810"/>
                <a:gd name="connsiteX0" fmla="*/ 0 w 200879"/>
                <a:gd name="connsiteY0" fmla="*/ 0 h 95810"/>
                <a:gd name="connsiteX1" fmla="*/ 200879 w 200879"/>
                <a:gd name="connsiteY1" fmla="*/ 0 h 95810"/>
                <a:gd name="connsiteX2" fmla="*/ 84800 w 200879"/>
                <a:gd name="connsiteY2" fmla="*/ 93209 h 95810"/>
                <a:gd name="connsiteX3" fmla="*/ 0 w 200879"/>
                <a:gd name="connsiteY3" fmla="*/ 0 h 95810"/>
                <a:gd name="connsiteX0" fmla="*/ 0 w 200879"/>
                <a:gd name="connsiteY0" fmla="*/ 0 h 93209"/>
                <a:gd name="connsiteX1" fmla="*/ 200879 w 200879"/>
                <a:gd name="connsiteY1" fmla="*/ 0 h 93209"/>
                <a:gd name="connsiteX2" fmla="*/ 84800 w 200879"/>
                <a:gd name="connsiteY2" fmla="*/ 93209 h 93209"/>
                <a:gd name="connsiteX3" fmla="*/ 0 w 200879"/>
                <a:gd name="connsiteY3" fmla="*/ 0 h 93209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79" h="96162">
                  <a:moveTo>
                    <a:pt x="0" y="0"/>
                  </a:moveTo>
                  <a:lnTo>
                    <a:pt x="200879" y="0"/>
                  </a:lnTo>
                  <a:cubicBezTo>
                    <a:pt x="179311" y="66815"/>
                    <a:pt x="167585" y="99839"/>
                    <a:pt x="87074" y="95838"/>
                  </a:cubicBezTo>
                  <a:cubicBezTo>
                    <a:pt x="20789" y="79264"/>
                    <a:pt x="9684" y="4944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54458" y="2464412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JE results 2018</a:t>
            </a:r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+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13858" y="3019337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Archive </a:t>
            </a:r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2015-2018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18367" y="3577569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Archive </a:t>
            </a:r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2009-2014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13858" y="4123941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Benchmarks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Freeform 85"/>
          <p:cNvSpPr>
            <a:spLocks noEditPoints="1"/>
          </p:cNvSpPr>
          <p:nvPr/>
        </p:nvSpPr>
        <p:spPr bwMode="auto">
          <a:xfrm>
            <a:off x="1383672" y="3069045"/>
            <a:ext cx="407215" cy="239604"/>
          </a:xfrm>
          <a:custGeom>
            <a:avLst/>
            <a:gdLst>
              <a:gd name="T0" fmla="*/ 45 w 421"/>
              <a:gd name="T1" fmla="*/ 0 h 256"/>
              <a:gd name="T2" fmla="*/ 45 w 421"/>
              <a:gd name="T3" fmla="*/ 218 h 256"/>
              <a:gd name="T4" fmla="*/ 201 w 421"/>
              <a:gd name="T5" fmla="*/ 249 h 256"/>
              <a:gd name="T6" fmla="*/ 201 w 421"/>
              <a:gd name="T7" fmla="*/ 31 h 256"/>
              <a:gd name="T8" fmla="*/ 45 w 421"/>
              <a:gd name="T9" fmla="*/ 0 h 256"/>
              <a:gd name="T10" fmla="*/ 376 w 421"/>
              <a:gd name="T11" fmla="*/ 0 h 256"/>
              <a:gd name="T12" fmla="*/ 221 w 421"/>
              <a:gd name="T13" fmla="*/ 31 h 256"/>
              <a:gd name="T14" fmla="*/ 221 w 421"/>
              <a:gd name="T15" fmla="*/ 249 h 256"/>
              <a:gd name="T16" fmla="*/ 376 w 421"/>
              <a:gd name="T17" fmla="*/ 218 h 256"/>
              <a:gd name="T18" fmla="*/ 376 w 421"/>
              <a:gd name="T19" fmla="*/ 0 h 256"/>
              <a:gd name="T20" fmla="*/ 0 w 421"/>
              <a:gd name="T21" fmla="*/ 23 h 256"/>
              <a:gd name="T22" fmla="*/ 0 w 421"/>
              <a:gd name="T23" fmla="*/ 256 h 256"/>
              <a:gd name="T24" fmla="*/ 185 w 421"/>
              <a:gd name="T25" fmla="*/ 256 h 256"/>
              <a:gd name="T26" fmla="*/ 45 w 421"/>
              <a:gd name="T27" fmla="*/ 233 h 256"/>
              <a:gd name="T28" fmla="*/ 30 w 421"/>
              <a:gd name="T29" fmla="*/ 233 h 256"/>
              <a:gd name="T30" fmla="*/ 30 w 421"/>
              <a:gd name="T31" fmla="*/ 218 h 256"/>
              <a:gd name="T32" fmla="*/ 30 w 421"/>
              <a:gd name="T33" fmla="*/ 23 h 256"/>
              <a:gd name="T34" fmla="*/ 0 w 421"/>
              <a:gd name="T35" fmla="*/ 23 h 256"/>
              <a:gd name="T36" fmla="*/ 391 w 421"/>
              <a:gd name="T37" fmla="*/ 23 h 256"/>
              <a:gd name="T38" fmla="*/ 391 w 421"/>
              <a:gd name="T39" fmla="*/ 218 h 256"/>
              <a:gd name="T40" fmla="*/ 391 w 421"/>
              <a:gd name="T41" fmla="*/ 233 h 256"/>
              <a:gd name="T42" fmla="*/ 376 w 421"/>
              <a:gd name="T43" fmla="*/ 233 h 256"/>
              <a:gd name="T44" fmla="*/ 237 w 421"/>
              <a:gd name="T45" fmla="*/ 256 h 256"/>
              <a:gd name="T46" fmla="*/ 421 w 421"/>
              <a:gd name="T47" fmla="*/ 256 h 256"/>
              <a:gd name="T48" fmla="*/ 421 w 421"/>
              <a:gd name="T49" fmla="*/ 23 h 256"/>
              <a:gd name="T50" fmla="*/ 391 w 421"/>
              <a:gd name="T51" fmla="*/ 23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1" h="256">
                <a:moveTo>
                  <a:pt x="45" y="0"/>
                </a:moveTo>
                <a:cubicBezTo>
                  <a:pt x="45" y="218"/>
                  <a:pt x="45" y="218"/>
                  <a:pt x="45" y="218"/>
                </a:cubicBezTo>
                <a:cubicBezTo>
                  <a:pt x="146" y="218"/>
                  <a:pt x="165" y="231"/>
                  <a:pt x="201" y="249"/>
                </a:cubicBezTo>
                <a:cubicBezTo>
                  <a:pt x="201" y="31"/>
                  <a:pt x="201" y="31"/>
                  <a:pt x="201" y="31"/>
                </a:cubicBezTo>
                <a:cubicBezTo>
                  <a:pt x="183" y="12"/>
                  <a:pt x="156" y="0"/>
                  <a:pt x="45" y="0"/>
                </a:cubicBezTo>
                <a:close/>
                <a:moveTo>
                  <a:pt x="376" y="0"/>
                </a:moveTo>
                <a:cubicBezTo>
                  <a:pt x="265" y="0"/>
                  <a:pt x="238" y="12"/>
                  <a:pt x="221" y="31"/>
                </a:cubicBezTo>
                <a:cubicBezTo>
                  <a:pt x="221" y="249"/>
                  <a:pt x="221" y="249"/>
                  <a:pt x="221" y="249"/>
                </a:cubicBezTo>
                <a:cubicBezTo>
                  <a:pt x="256" y="231"/>
                  <a:pt x="275" y="218"/>
                  <a:pt x="376" y="218"/>
                </a:cubicBezTo>
                <a:lnTo>
                  <a:pt x="376" y="0"/>
                </a:lnTo>
                <a:close/>
                <a:moveTo>
                  <a:pt x="0" y="23"/>
                </a:moveTo>
                <a:cubicBezTo>
                  <a:pt x="0" y="256"/>
                  <a:pt x="0" y="256"/>
                  <a:pt x="0" y="256"/>
                </a:cubicBezTo>
                <a:cubicBezTo>
                  <a:pt x="185" y="256"/>
                  <a:pt x="185" y="256"/>
                  <a:pt x="185" y="256"/>
                </a:cubicBezTo>
                <a:cubicBezTo>
                  <a:pt x="155" y="242"/>
                  <a:pt x="133" y="233"/>
                  <a:pt x="45" y="233"/>
                </a:cubicBezTo>
                <a:cubicBezTo>
                  <a:pt x="30" y="233"/>
                  <a:pt x="30" y="233"/>
                  <a:pt x="30" y="233"/>
                </a:cubicBezTo>
                <a:cubicBezTo>
                  <a:pt x="30" y="218"/>
                  <a:pt x="30" y="218"/>
                  <a:pt x="30" y="218"/>
                </a:cubicBezTo>
                <a:cubicBezTo>
                  <a:pt x="30" y="23"/>
                  <a:pt x="30" y="23"/>
                  <a:pt x="30" y="23"/>
                </a:cubicBezTo>
                <a:lnTo>
                  <a:pt x="0" y="23"/>
                </a:lnTo>
                <a:close/>
                <a:moveTo>
                  <a:pt x="391" y="23"/>
                </a:moveTo>
                <a:cubicBezTo>
                  <a:pt x="391" y="218"/>
                  <a:pt x="391" y="218"/>
                  <a:pt x="391" y="218"/>
                </a:cubicBezTo>
                <a:cubicBezTo>
                  <a:pt x="391" y="233"/>
                  <a:pt x="391" y="233"/>
                  <a:pt x="391" y="233"/>
                </a:cubicBezTo>
                <a:cubicBezTo>
                  <a:pt x="376" y="233"/>
                  <a:pt x="376" y="233"/>
                  <a:pt x="376" y="233"/>
                </a:cubicBezTo>
                <a:cubicBezTo>
                  <a:pt x="288" y="233"/>
                  <a:pt x="266" y="242"/>
                  <a:pt x="237" y="256"/>
                </a:cubicBezTo>
                <a:cubicBezTo>
                  <a:pt x="421" y="256"/>
                  <a:pt x="421" y="256"/>
                  <a:pt x="421" y="256"/>
                </a:cubicBezTo>
                <a:cubicBezTo>
                  <a:pt x="421" y="23"/>
                  <a:pt x="421" y="23"/>
                  <a:pt x="421" y="23"/>
                </a:cubicBezTo>
                <a:lnTo>
                  <a:pt x="391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3544" tIns="31772" rIns="63544" bIns="31772" numCol="1" anchor="t" anchorCtr="0" compatLnSpc="1">
            <a:prstTxWarp prst="textNoShape">
              <a:avLst/>
            </a:prstTxWarp>
          </a:bodyPr>
          <a:lstStyle/>
          <a:p>
            <a:pPr defTabSz="635399"/>
            <a:endParaRPr lang="en-US" sz="1668"/>
          </a:p>
        </p:txBody>
      </p:sp>
      <p:sp>
        <p:nvSpPr>
          <p:cNvPr id="49" name="Freeform 111"/>
          <p:cNvSpPr>
            <a:spLocks noEditPoints="1"/>
          </p:cNvSpPr>
          <p:nvPr/>
        </p:nvSpPr>
        <p:spPr bwMode="auto">
          <a:xfrm>
            <a:off x="1368998" y="1890891"/>
            <a:ext cx="306439" cy="336325"/>
          </a:xfrm>
          <a:custGeom>
            <a:avLst/>
            <a:gdLst>
              <a:gd name="T0" fmla="*/ 4 w 59"/>
              <a:gd name="T1" fmla="*/ 0 h 63"/>
              <a:gd name="T2" fmla="*/ 42 w 59"/>
              <a:gd name="T3" fmla="*/ 0 h 63"/>
              <a:gd name="T4" fmla="*/ 46 w 59"/>
              <a:gd name="T5" fmla="*/ 5 h 63"/>
              <a:gd name="T6" fmla="*/ 40 w 59"/>
              <a:gd name="T7" fmla="*/ 11 h 63"/>
              <a:gd name="T8" fmla="*/ 40 w 59"/>
              <a:gd name="T9" fmla="*/ 7 h 63"/>
              <a:gd name="T10" fmla="*/ 40 w 59"/>
              <a:gd name="T11" fmla="*/ 7 h 63"/>
              <a:gd name="T12" fmla="*/ 6 w 59"/>
              <a:gd name="T13" fmla="*/ 7 h 63"/>
              <a:gd name="T14" fmla="*/ 6 w 59"/>
              <a:gd name="T15" fmla="*/ 7 h 63"/>
              <a:gd name="T16" fmla="*/ 6 w 59"/>
              <a:gd name="T17" fmla="*/ 56 h 63"/>
              <a:gd name="T18" fmla="*/ 6 w 59"/>
              <a:gd name="T19" fmla="*/ 57 h 63"/>
              <a:gd name="T20" fmla="*/ 40 w 59"/>
              <a:gd name="T21" fmla="*/ 57 h 63"/>
              <a:gd name="T22" fmla="*/ 40 w 59"/>
              <a:gd name="T23" fmla="*/ 56 h 63"/>
              <a:gd name="T24" fmla="*/ 40 w 59"/>
              <a:gd name="T25" fmla="*/ 45 h 63"/>
              <a:gd name="T26" fmla="*/ 46 w 59"/>
              <a:gd name="T27" fmla="*/ 39 h 63"/>
              <a:gd name="T28" fmla="*/ 46 w 59"/>
              <a:gd name="T29" fmla="*/ 58 h 63"/>
              <a:gd name="T30" fmla="*/ 42 w 59"/>
              <a:gd name="T31" fmla="*/ 63 h 63"/>
              <a:gd name="T32" fmla="*/ 4 w 59"/>
              <a:gd name="T33" fmla="*/ 63 h 63"/>
              <a:gd name="T34" fmla="*/ 0 w 59"/>
              <a:gd name="T35" fmla="*/ 58 h 63"/>
              <a:gd name="T36" fmla="*/ 0 w 59"/>
              <a:gd name="T37" fmla="*/ 5 h 63"/>
              <a:gd name="T38" fmla="*/ 4 w 59"/>
              <a:gd name="T39" fmla="*/ 0 h 63"/>
              <a:gd name="T40" fmla="*/ 52 w 59"/>
              <a:gd name="T41" fmla="*/ 10 h 63"/>
              <a:gd name="T42" fmla="*/ 49 w 59"/>
              <a:gd name="T43" fmla="*/ 9 h 63"/>
              <a:gd name="T44" fmla="*/ 46 w 59"/>
              <a:gd name="T45" fmla="*/ 11 h 63"/>
              <a:gd name="T46" fmla="*/ 23 w 59"/>
              <a:gd name="T47" fmla="*/ 34 h 63"/>
              <a:gd name="T48" fmla="*/ 23 w 59"/>
              <a:gd name="T49" fmla="*/ 34 h 63"/>
              <a:gd name="T50" fmla="*/ 19 w 59"/>
              <a:gd name="T51" fmla="*/ 48 h 63"/>
              <a:gd name="T52" fmla="*/ 19 w 59"/>
              <a:gd name="T53" fmla="*/ 49 h 63"/>
              <a:gd name="T54" fmla="*/ 20 w 59"/>
              <a:gd name="T55" fmla="*/ 50 h 63"/>
              <a:gd name="T56" fmla="*/ 34 w 59"/>
              <a:gd name="T57" fmla="*/ 46 h 63"/>
              <a:gd name="T58" fmla="*/ 35 w 59"/>
              <a:gd name="T59" fmla="*/ 45 h 63"/>
              <a:gd name="T60" fmla="*/ 58 w 59"/>
              <a:gd name="T61" fmla="*/ 22 h 63"/>
              <a:gd name="T62" fmla="*/ 58 w 59"/>
              <a:gd name="T63" fmla="*/ 22 h 63"/>
              <a:gd name="T64" fmla="*/ 58 w 59"/>
              <a:gd name="T65" fmla="*/ 22 h 63"/>
              <a:gd name="T66" fmla="*/ 59 w 59"/>
              <a:gd name="T67" fmla="*/ 20 h 63"/>
              <a:gd name="T68" fmla="*/ 59 w 59"/>
              <a:gd name="T69" fmla="*/ 17 h 63"/>
              <a:gd name="T70" fmla="*/ 56 w 59"/>
              <a:gd name="T71" fmla="*/ 13 h 63"/>
              <a:gd name="T72" fmla="*/ 56 w 59"/>
              <a:gd name="T73" fmla="*/ 13 h 63"/>
              <a:gd name="T74" fmla="*/ 52 w 59"/>
              <a:gd name="T75" fmla="*/ 10 h 63"/>
              <a:gd name="T76" fmla="*/ 23 w 59"/>
              <a:gd name="T77" fmla="*/ 41 h 63"/>
              <a:gd name="T78" fmla="*/ 27 w 59"/>
              <a:gd name="T79" fmla="*/ 45 h 63"/>
              <a:gd name="T80" fmla="*/ 33 w 59"/>
              <a:gd name="T81" fmla="*/ 44 h 63"/>
              <a:gd name="T82" fmla="*/ 32 w 59"/>
              <a:gd name="T83" fmla="*/ 40 h 63"/>
              <a:gd name="T84" fmla="*/ 27 w 59"/>
              <a:gd name="T85" fmla="*/ 40 h 63"/>
              <a:gd name="T86" fmla="*/ 27 w 59"/>
              <a:gd name="T87" fmla="*/ 40 h 63"/>
              <a:gd name="T88" fmla="*/ 27 w 59"/>
              <a:gd name="T89" fmla="*/ 40 h 63"/>
              <a:gd name="T90" fmla="*/ 26 w 59"/>
              <a:gd name="T91" fmla="*/ 40 h 63"/>
              <a:gd name="T92" fmla="*/ 24 w 59"/>
              <a:gd name="T93" fmla="*/ 37 h 63"/>
              <a:gd name="T94" fmla="*/ 23 w 59"/>
              <a:gd name="T95" fmla="*/ 4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9" h="63">
                <a:moveTo>
                  <a:pt x="4" y="0"/>
                </a:move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5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56"/>
                  <a:pt x="6" y="56"/>
                  <a:pt x="6" y="56"/>
                </a:cubicBezTo>
                <a:cubicBezTo>
                  <a:pt x="6" y="56"/>
                  <a:pt x="6" y="57"/>
                  <a:pt x="6" y="57"/>
                </a:cubicBezTo>
                <a:cubicBezTo>
                  <a:pt x="23" y="57"/>
                  <a:pt x="23" y="57"/>
                  <a:pt x="40" y="57"/>
                </a:cubicBezTo>
                <a:cubicBezTo>
                  <a:pt x="40" y="57"/>
                  <a:pt x="40" y="56"/>
                  <a:pt x="40" y="56"/>
                </a:cubicBezTo>
                <a:cubicBezTo>
                  <a:pt x="40" y="45"/>
                  <a:pt x="40" y="45"/>
                  <a:pt x="40" y="45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61"/>
                  <a:pt x="44" y="63"/>
                  <a:pt x="42" y="63"/>
                </a:cubicBezTo>
                <a:cubicBezTo>
                  <a:pt x="24" y="63"/>
                  <a:pt x="22" y="63"/>
                  <a:pt x="4" y="63"/>
                </a:cubicBezTo>
                <a:cubicBezTo>
                  <a:pt x="2" y="63"/>
                  <a:pt x="0" y="61"/>
                  <a:pt x="0" y="5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2" y="10"/>
                </a:moveTo>
                <a:cubicBezTo>
                  <a:pt x="51" y="9"/>
                  <a:pt x="50" y="9"/>
                  <a:pt x="49" y="9"/>
                </a:cubicBezTo>
                <a:cubicBezTo>
                  <a:pt x="48" y="9"/>
                  <a:pt x="47" y="10"/>
                  <a:pt x="46" y="11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19" y="48"/>
                  <a:pt x="19" y="48"/>
                  <a:pt x="19" y="48"/>
                </a:cubicBezTo>
                <a:cubicBezTo>
                  <a:pt x="19" y="48"/>
                  <a:pt x="19" y="49"/>
                  <a:pt x="19" y="49"/>
                </a:cubicBezTo>
                <a:cubicBezTo>
                  <a:pt x="19" y="50"/>
                  <a:pt x="20" y="50"/>
                  <a:pt x="20" y="50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6"/>
                  <a:pt x="35" y="46"/>
                  <a:pt x="35" y="45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9" y="21"/>
                  <a:pt x="59" y="20"/>
                </a:cubicBezTo>
                <a:cubicBezTo>
                  <a:pt x="59" y="19"/>
                  <a:pt x="59" y="18"/>
                  <a:pt x="59" y="17"/>
                </a:cubicBezTo>
                <a:cubicBezTo>
                  <a:pt x="58" y="15"/>
                  <a:pt x="57" y="14"/>
                  <a:pt x="5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4" y="12"/>
                  <a:pt x="53" y="11"/>
                  <a:pt x="52" y="10"/>
                </a:cubicBezTo>
                <a:close/>
                <a:moveTo>
                  <a:pt x="23" y="41"/>
                </a:moveTo>
                <a:cubicBezTo>
                  <a:pt x="25" y="42"/>
                  <a:pt x="26" y="44"/>
                  <a:pt x="27" y="45"/>
                </a:cubicBezTo>
                <a:cubicBezTo>
                  <a:pt x="33" y="44"/>
                  <a:pt x="33" y="44"/>
                  <a:pt x="33" y="44"/>
                </a:cubicBezTo>
                <a:cubicBezTo>
                  <a:pt x="32" y="40"/>
                  <a:pt x="32" y="40"/>
                  <a:pt x="3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1"/>
                  <a:pt x="26" y="40"/>
                  <a:pt x="26" y="40"/>
                </a:cubicBezTo>
                <a:cubicBezTo>
                  <a:pt x="24" y="37"/>
                  <a:pt x="24" y="37"/>
                  <a:pt x="24" y="37"/>
                </a:cubicBezTo>
                <a:lnTo>
                  <a:pt x="23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3544" tIns="31772" rIns="63544" bIns="31772" numCol="1" anchor="t" anchorCtr="0" compatLnSpc="1">
            <a:prstTxWarp prst="textNoShape">
              <a:avLst/>
            </a:prstTxWarp>
          </a:bodyPr>
          <a:lstStyle/>
          <a:p>
            <a:pPr defTabSz="635399"/>
            <a:endParaRPr lang="en-US" sz="1320">
              <a:solidFill>
                <a:prstClr val="black"/>
              </a:solidFill>
            </a:endParaRPr>
          </a:p>
        </p:txBody>
      </p:sp>
      <p:grpSp>
        <p:nvGrpSpPr>
          <p:cNvPr id="50" name="Gruppieren 4"/>
          <p:cNvGrpSpPr/>
          <p:nvPr/>
        </p:nvGrpSpPr>
        <p:grpSpPr>
          <a:xfrm>
            <a:off x="1408803" y="4165918"/>
            <a:ext cx="399468" cy="256868"/>
            <a:chOff x="4129088" y="-950913"/>
            <a:chExt cx="5646737" cy="3014663"/>
          </a:xfrm>
          <a:solidFill>
            <a:schemeClr val="bg1"/>
          </a:solidFill>
        </p:grpSpPr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4129088" y="-950913"/>
              <a:ext cx="5646737" cy="3014663"/>
            </a:xfrm>
            <a:custGeom>
              <a:avLst/>
              <a:gdLst>
                <a:gd name="T0" fmla="*/ 0 w 1503"/>
                <a:gd name="T1" fmla="*/ 175 h 801"/>
                <a:gd name="T2" fmla="*/ 150 w 1503"/>
                <a:gd name="T3" fmla="*/ 138 h 801"/>
                <a:gd name="T4" fmla="*/ 367 w 1503"/>
                <a:gd name="T5" fmla="*/ 89 h 801"/>
                <a:gd name="T6" fmla="*/ 716 w 1503"/>
                <a:gd name="T7" fmla="*/ 10 h 801"/>
                <a:gd name="T8" fmla="*/ 831 w 1503"/>
                <a:gd name="T9" fmla="*/ 19 h 801"/>
                <a:gd name="T10" fmla="*/ 1361 w 1503"/>
                <a:gd name="T11" fmla="*/ 188 h 801"/>
                <a:gd name="T12" fmla="*/ 1503 w 1503"/>
                <a:gd name="T13" fmla="*/ 240 h 801"/>
                <a:gd name="T14" fmla="*/ 1228 w 1503"/>
                <a:gd name="T15" fmla="*/ 334 h 801"/>
                <a:gd name="T16" fmla="*/ 782 w 1503"/>
                <a:gd name="T17" fmla="*/ 491 h 801"/>
                <a:gd name="T18" fmla="*/ 733 w 1503"/>
                <a:gd name="T19" fmla="*/ 491 h 801"/>
                <a:gd name="T20" fmla="*/ 394 w 1503"/>
                <a:gd name="T21" fmla="*/ 354 h 801"/>
                <a:gd name="T22" fmla="*/ 280 w 1503"/>
                <a:gd name="T23" fmla="*/ 308 h 801"/>
                <a:gd name="T24" fmla="*/ 281 w 1503"/>
                <a:gd name="T25" fmla="*/ 560 h 801"/>
                <a:gd name="T26" fmla="*/ 291 w 1503"/>
                <a:gd name="T27" fmla="*/ 694 h 801"/>
                <a:gd name="T28" fmla="*/ 252 w 1503"/>
                <a:gd name="T29" fmla="*/ 801 h 801"/>
                <a:gd name="T30" fmla="*/ 208 w 1503"/>
                <a:gd name="T31" fmla="*/ 715 h 801"/>
                <a:gd name="T32" fmla="*/ 211 w 1503"/>
                <a:gd name="T33" fmla="*/ 595 h 801"/>
                <a:gd name="T34" fmla="*/ 212 w 1503"/>
                <a:gd name="T35" fmla="*/ 585 h 801"/>
                <a:gd name="T36" fmla="*/ 218 w 1503"/>
                <a:gd name="T37" fmla="*/ 295 h 801"/>
                <a:gd name="T38" fmla="*/ 200 w 1503"/>
                <a:gd name="T39" fmla="*/ 275 h 801"/>
                <a:gd name="T40" fmla="*/ 13 w 1503"/>
                <a:gd name="T41" fmla="*/ 184 h 801"/>
                <a:gd name="T42" fmla="*/ 0 w 1503"/>
                <a:gd name="T43" fmla="*/ 175 h 801"/>
                <a:gd name="T44" fmla="*/ 693 w 1503"/>
                <a:gd name="T45" fmla="*/ 209 h 801"/>
                <a:gd name="T46" fmla="*/ 666 w 1503"/>
                <a:gd name="T47" fmla="*/ 185 h 801"/>
                <a:gd name="T48" fmla="*/ 566 w 1503"/>
                <a:gd name="T49" fmla="*/ 204 h 801"/>
                <a:gd name="T50" fmla="*/ 336 w 1503"/>
                <a:gd name="T51" fmla="*/ 242 h 801"/>
                <a:gd name="T52" fmla="*/ 257 w 1503"/>
                <a:gd name="T53" fmla="*/ 257 h 801"/>
                <a:gd name="T54" fmla="*/ 257 w 1503"/>
                <a:gd name="T55" fmla="*/ 267 h 801"/>
                <a:gd name="T56" fmla="*/ 316 w 1503"/>
                <a:gd name="T57" fmla="*/ 277 h 801"/>
                <a:gd name="T58" fmla="*/ 693 w 1503"/>
                <a:gd name="T59" fmla="*/ 209 h 801"/>
                <a:gd name="T60" fmla="*/ 763 w 1503"/>
                <a:gd name="T61" fmla="*/ 205 h 801"/>
                <a:gd name="T62" fmla="*/ 799 w 1503"/>
                <a:gd name="T63" fmla="*/ 183 h 801"/>
                <a:gd name="T64" fmla="*/ 764 w 1503"/>
                <a:gd name="T65" fmla="*/ 154 h 801"/>
                <a:gd name="T66" fmla="*/ 727 w 1503"/>
                <a:gd name="T67" fmla="*/ 180 h 801"/>
                <a:gd name="T68" fmla="*/ 763 w 1503"/>
                <a:gd name="T69" fmla="*/ 205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3" h="801">
                  <a:moveTo>
                    <a:pt x="0" y="175"/>
                  </a:moveTo>
                  <a:cubicBezTo>
                    <a:pt x="53" y="162"/>
                    <a:pt x="102" y="149"/>
                    <a:pt x="150" y="138"/>
                  </a:cubicBezTo>
                  <a:cubicBezTo>
                    <a:pt x="223" y="121"/>
                    <a:pt x="295" y="105"/>
                    <a:pt x="367" y="89"/>
                  </a:cubicBezTo>
                  <a:cubicBezTo>
                    <a:pt x="484" y="63"/>
                    <a:pt x="601" y="40"/>
                    <a:pt x="716" y="10"/>
                  </a:cubicBezTo>
                  <a:cubicBezTo>
                    <a:pt x="758" y="0"/>
                    <a:pt x="793" y="7"/>
                    <a:pt x="831" y="19"/>
                  </a:cubicBezTo>
                  <a:cubicBezTo>
                    <a:pt x="1007" y="76"/>
                    <a:pt x="1184" y="132"/>
                    <a:pt x="1361" y="188"/>
                  </a:cubicBezTo>
                  <a:cubicBezTo>
                    <a:pt x="1409" y="203"/>
                    <a:pt x="1456" y="219"/>
                    <a:pt x="1503" y="240"/>
                  </a:cubicBezTo>
                  <a:cubicBezTo>
                    <a:pt x="1412" y="271"/>
                    <a:pt x="1319" y="302"/>
                    <a:pt x="1228" y="334"/>
                  </a:cubicBezTo>
                  <a:cubicBezTo>
                    <a:pt x="1079" y="386"/>
                    <a:pt x="931" y="439"/>
                    <a:pt x="782" y="491"/>
                  </a:cubicBezTo>
                  <a:cubicBezTo>
                    <a:pt x="767" y="496"/>
                    <a:pt x="747" y="497"/>
                    <a:pt x="733" y="491"/>
                  </a:cubicBezTo>
                  <a:cubicBezTo>
                    <a:pt x="620" y="447"/>
                    <a:pt x="507" y="400"/>
                    <a:pt x="394" y="354"/>
                  </a:cubicBezTo>
                  <a:cubicBezTo>
                    <a:pt x="359" y="339"/>
                    <a:pt x="323" y="325"/>
                    <a:pt x="280" y="308"/>
                  </a:cubicBezTo>
                  <a:cubicBezTo>
                    <a:pt x="280" y="395"/>
                    <a:pt x="279" y="478"/>
                    <a:pt x="281" y="560"/>
                  </a:cubicBezTo>
                  <a:cubicBezTo>
                    <a:pt x="281" y="605"/>
                    <a:pt x="285" y="650"/>
                    <a:pt x="291" y="694"/>
                  </a:cubicBezTo>
                  <a:cubicBezTo>
                    <a:pt x="297" y="737"/>
                    <a:pt x="271" y="767"/>
                    <a:pt x="252" y="801"/>
                  </a:cubicBezTo>
                  <a:cubicBezTo>
                    <a:pt x="224" y="779"/>
                    <a:pt x="212" y="746"/>
                    <a:pt x="208" y="715"/>
                  </a:cubicBezTo>
                  <a:cubicBezTo>
                    <a:pt x="204" y="675"/>
                    <a:pt x="210" y="635"/>
                    <a:pt x="211" y="595"/>
                  </a:cubicBezTo>
                  <a:cubicBezTo>
                    <a:pt x="211" y="591"/>
                    <a:pt x="212" y="588"/>
                    <a:pt x="212" y="585"/>
                  </a:cubicBezTo>
                  <a:cubicBezTo>
                    <a:pt x="215" y="488"/>
                    <a:pt x="217" y="392"/>
                    <a:pt x="218" y="295"/>
                  </a:cubicBezTo>
                  <a:cubicBezTo>
                    <a:pt x="218" y="289"/>
                    <a:pt x="208" y="279"/>
                    <a:pt x="200" y="275"/>
                  </a:cubicBezTo>
                  <a:cubicBezTo>
                    <a:pt x="138" y="244"/>
                    <a:pt x="76" y="215"/>
                    <a:pt x="13" y="184"/>
                  </a:cubicBezTo>
                  <a:cubicBezTo>
                    <a:pt x="10" y="183"/>
                    <a:pt x="8" y="181"/>
                    <a:pt x="0" y="175"/>
                  </a:cubicBezTo>
                  <a:close/>
                  <a:moveTo>
                    <a:pt x="693" y="209"/>
                  </a:moveTo>
                  <a:cubicBezTo>
                    <a:pt x="695" y="188"/>
                    <a:pt x="684" y="181"/>
                    <a:pt x="666" y="185"/>
                  </a:cubicBezTo>
                  <a:cubicBezTo>
                    <a:pt x="633" y="190"/>
                    <a:pt x="600" y="198"/>
                    <a:pt x="566" y="204"/>
                  </a:cubicBezTo>
                  <a:cubicBezTo>
                    <a:pt x="490" y="217"/>
                    <a:pt x="413" y="229"/>
                    <a:pt x="336" y="242"/>
                  </a:cubicBezTo>
                  <a:cubicBezTo>
                    <a:pt x="310" y="246"/>
                    <a:pt x="284" y="252"/>
                    <a:pt x="257" y="257"/>
                  </a:cubicBezTo>
                  <a:cubicBezTo>
                    <a:pt x="257" y="260"/>
                    <a:pt x="257" y="264"/>
                    <a:pt x="257" y="267"/>
                  </a:cubicBezTo>
                  <a:cubicBezTo>
                    <a:pt x="277" y="271"/>
                    <a:pt x="298" y="281"/>
                    <a:pt x="316" y="277"/>
                  </a:cubicBezTo>
                  <a:cubicBezTo>
                    <a:pt x="442" y="256"/>
                    <a:pt x="567" y="232"/>
                    <a:pt x="693" y="209"/>
                  </a:cubicBezTo>
                  <a:close/>
                  <a:moveTo>
                    <a:pt x="763" y="205"/>
                  </a:moveTo>
                  <a:cubicBezTo>
                    <a:pt x="781" y="206"/>
                    <a:pt x="798" y="207"/>
                    <a:pt x="799" y="183"/>
                  </a:cubicBezTo>
                  <a:cubicBezTo>
                    <a:pt x="799" y="160"/>
                    <a:pt x="781" y="154"/>
                    <a:pt x="764" y="154"/>
                  </a:cubicBezTo>
                  <a:cubicBezTo>
                    <a:pt x="747" y="153"/>
                    <a:pt x="727" y="161"/>
                    <a:pt x="727" y="180"/>
                  </a:cubicBezTo>
                  <a:cubicBezTo>
                    <a:pt x="727" y="200"/>
                    <a:pt x="744" y="208"/>
                    <a:pt x="763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5568950" y="482600"/>
              <a:ext cx="2817812" cy="1531938"/>
            </a:xfrm>
            <a:custGeom>
              <a:avLst/>
              <a:gdLst>
                <a:gd name="T0" fmla="*/ 0 w 750"/>
                <a:gd name="T1" fmla="*/ 0 h 407"/>
                <a:gd name="T2" fmla="*/ 182 w 750"/>
                <a:gd name="T3" fmla="*/ 85 h 407"/>
                <a:gd name="T4" fmla="*/ 363 w 750"/>
                <a:gd name="T5" fmla="*/ 170 h 407"/>
                <a:gd name="T6" fmla="*/ 384 w 750"/>
                <a:gd name="T7" fmla="*/ 170 h 407"/>
                <a:gd name="T8" fmla="*/ 734 w 750"/>
                <a:gd name="T9" fmla="*/ 27 h 407"/>
                <a:gd name="T10" fmla="*/ 750 w 750"/>
                <a:gd name="T11" fmla="*/ 23 h 407"/>
                <a:gd name="T12" fmla="*/ 750 w 750"/>
                <a:gd name="T13" fmla="*/ 285 h 407"/>
                <a:gd name="T14" fmla="*/ 432 w 750"/>
                <a:gd name="T15" fmla="*/ 396 h 407"/>
                <a:gd name="T16" fmla="*/ 237 w 750"/>
                <a:gd name="T17" fmla="*/ 365 h 407"/>
                <a:gd name="T18" fmla="*/ 47 w 750"/>
                <a:gd name="T19" fmla="*/ 276 h 407"/>
                <a:gd name="T20" fmla="*/ 13 w 750"/>
                <a:gd name="T21" fmla="*/ 212 h 407"/>
                <a:gd name="T22" fmla="*/ 7 w 750"/>
                <a:gd name="T23" fmla="*/ 61 h 407"/>
                <a:gd name="T24" fmla="*/ 0 w 750"/>
                <a:gd name="T25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0" h="407">
                  <a:moveTo>
                    <a:pt x="0" y="0"/>
                  </a:moveTo>
                  <a:cubicBezTo>
                    <a:pt x="65" y="30"/>
                    <a:pt x="123" y="58"/>
                    <a:pt x="182" y="85"/>
                  </a:cubicBezTo>
                  <a:cubicBezTo>
                    <a:pt x="242" y="113"/>
                    <a:pt x="303" y="142"/>
                    <a:pt x="363" y="170"/>
                  </a:cubicBezTo>
                  <a:cubicBezTo>
                    <a:pt x="369" y="172"/>
                    <a:pt x="378" y="172"/>
                    <a:pt x="384" y="170"/>
                  </a:cubicBezTo>
                  <a:cubicBezTo>
                    <a:pt x="501" y="123"/>
                    <a:pt x="617" y="75"/>
                    <a:pt x="734" y="27"/>
                  </a:cubicBezTo>
                  <a:cubicBezTo>
                    <a:pt x="739" y="25"/>
                    <a:pt x="744" y="25"/>
                    <a:pt x="750" y="23"/>
                  </a:cubicBezTo>
                  <a:cubicBezTo>
                    <a:pt x="750" y="110"/>
                    <a:pt x="750" y="196"/>
                    <a:pt x="750" y="285"/>
                  </a:cubicBezTo>
                  <a:cubicBezTo>
                    <a:pt x="646" y="325"/>
                    <a:pt x="546" y="378"/>
                    <a:pt x="432" y="396"/>
                  </a:cubicBezTo>
                  <a:cubicBezTo>
                    <a:pt x="363" y="407"/>
                    <a:pt x="299" y="392"/>
                    <a:pt x="237" y="365"/>
                  </a:cubicBezTo>
                  <a:cubicBezTo>
                    <a:pt x="173" y="337"/>
                    <a:pt x="111" y="304"/>
                    <a:pt x="47" y="276"/>
                  </a:cubicBezTo>
                  <a:cubicBezTo>
                    <a:pt x="15" y="263"/>
                    <a:pt x="15" y="237"/>
                    <a:pt x="13" y="212"/>
                  </a:cubicBezTo>
                  <a:cubicBezTo>
                    <a:pt x="10" y="161"/>
                    <a:pt x="9" y="111"/>
                    <a:pt x="7" y="61"/>
                  </a:cubicBezTo>
                  <a:cubicBezTo>
                    <a:pt x="6" y="42"/>
                    <a:pt x="3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Gruppieren 211"/>
          <p:cNvGrpSpPr>
            <a:grpSpLocks noChangeAspect="1"/>
          </p:cNvGrpSpPr>
          <p:nvPr/>
        </p:nvGrpSpPr>
        <p:grpSpPr>
          <a:xfrm>
            <a:off x="1407085" y="3598570"/>
            <a:ext cx="372177" cy="300206"/>
            <a:chOff x="3734821" y="4717893"/>
            <a:chExt cx="403767" cy="325689"/>
          </a:xfrm>
          <a:solidFill>
            <a:schemeClr val="bg1"/>
          </a:solidFill>
        </p:grpSpPr>
        <p:sp>
          <p:nvSpPr>
            <p:cNvPr id="57" name="Freeform 1143"/>
            <p:cNvSpPr>
              <a:spLocks noEditPoints="1"/>
            </p:cNvSpPr>
            <p:nvPr/>
          </p:nvSpPr>
          <p:spPr bwMode="auto">
            <a:xfrm>
              <a:off x="3734821" y="4787046"/>
              <a:ext cx="403767" cy="256536"/>
            </a:xfrm>
            <a:custGeom>
              <a:avLst/>
              <a:gdLst>
                <a:gd name="T0" fmla="*/ 5 w 253"/>
                <a:gd name="T1" fmla="*/ 161 h 161"/>
                <a:gd name="T2" fmla="*/ 5 w 253"/>
                <a:gd name="T3" fmla="*/ 78 h 161"/>
                <a:gd name="T4" fmla="*/ 93 w 253"/>
                <a:gd name="T5" fmla="*/ 78 h 161"/>
                <a:gd name="T6" fmla="*/ 93 w 253"/>
                <a:gd name="T7" fmla="*/ 60 h 161"/>
                <a:gd name="T8" fmla="*/ 0 w 253"/>
                <a:gd name="T9" fmla="*/ 60 h 161"/>
                <a:gd name="T10" fmla="*/ 0 w 253"/>
                <a:gd name="T11" fmla="*/ 0 h 161"/>
                <a:gd name="T12" fmla="*/ 253 w 253"/>
                <a:gd name="T13" fmla="*/ 0 h 161"/>
                <a:gd name="T14" fmla="*/ 253 w 253"/>
                <a:gd name="T15" fmla="*/ 60 h 161"/>
                <a:gd name="T16" fmla="*/ 160 w 253"/>
                <a:gd name="T17" fmla="*/ 60 h 161"/>
                <a:gd name="T18" fmla="*/ 160 w 253"/>
                <a:gd name="T19" fmla="*/ 78 h 161"/>
                <a:gd name="T20" fmla="*/ 248 w 253"/>
                <a:gd name="T21" fmla="*/ 78 h 161"/>
                <a:gd name="T22" fmla="*/ 248 w 253"/>
                <a:gd name="T23" fmla="*/ 161 h 161"/>
                <a:gd name="T24" fmla="*/ 5 w 253"/>
                <a:gd name="T25" fmla="*/ 161 h 161"/>
                <a:gd name="T26" fmla="*/ 143 w 253"/>
                <a:gd name="T27" fmla="*/ 85 h 161"/>
                <a:gd name="T28" fmla="*/ 143 w 253"/>
                <a:gd name="T29" fmla="*/ 53 h 161"/>
                <a:gd name="T30" fmla="*/ 110 w 253"/>
                <a:gd name="T31" fmla="*/ 53 h 161"/>
                <a:gd name="T32" fmla="*/ 110 w 253"/>
                <a:gd name="T33" fmla="*/ 85 h 161"/>
                <a:gd name="T34" fmla="*/ 143 w 253"/>
                <a:gd name="T35" fmla="*/ 8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3" h="161">
                  <a:moveTo>
                    <a:pt x="5" y="161"/>
                  </a:moveTo>
                  <a:cubicBezTo>
                    <a:pt x="5" y="133"/>
                    <a:pt x="5" y="106"/>
                    <a:pt x="5" y="78"/>
                  </a:cubicBezTo>
                  <a:cubicBezTo>
                    <a:pt x="34" y="78"/>
                    <a:pt x="63" y="78"/>
                    <a:pt x="93" y="78"/>
                  </a:cubicBezTo>
                  <a:cubicBezTo>
                    <a:pt x="93" y="72"/>
                    <a:pt x="93" y="66"/>
                    <a:pt x="93" y="60"/>
                  </a:cubicBezTo>
                  <a:cubicBezTo>
                    <a:pt x="62" y="60"/>
                    <a:pt x="31" y="60"/>
                    <a:pt x="0" y="60"/>
                  </a:cubicBezTo>
                  <a:cubicBezTo>
                    <a:pt x="0" y="40"/>
                    <a:pt x="0" y="21"/>
                    <a:pt x="0" y="0"/>
                  </a:cubicBezTo>
                  <a:cubicBezTo>
                    <a:pt x="84" y="0"/>
                    <a:pt x="168" y="0"/>
                    <a:pt x="253" y="0"/>
                  </a:cubicBezTo>
                  <a:cubicBezTo>
                    <a:pt x="253" y="20"/>
                    <a:pt x="253" y="40"/>
                    <a:pt x="253" y="60"/>
                  </a:cubicBezTo>
                  <a:cubicBezTo>
                    <a:pt x="222" y="60"/>
                    <a:pt x="191" y="60"/>
                    <a:pt x="160" y="60"/>
                  </a:cubicBezTo>
                  <a:cubicBezTo>
                    <a:pt x="160" y="66"/>
                    <a:pt x="160" y="72"/>
                    <a:pt x="160" y="78"/>
                  </a:cubicBezTo>
                  <a:cubicBezTo>
                    <a:pt x="189" y="78"/>
                    <a:pt x="218" y="78"/>
                    <a:pt x="248" y="78"/>
                  </a:cubicBezTo>
                  <a:cubicBezTo>
                    <a:pt x="248" y="105"/>
                    <a:pt x="248" y="133"/>
                    <a:pt x="248" y="161"/>
                  </a:cubicBezTo>
                  <a:cubicBezTo>
                    <a:pt x="167" y="161"/>
                    <a:pt x="86" y="161"/>
                    <a:pt x="5" y="161"/>
                  </a:cubicBezTo>
                  <a:close/>
                  <a:moveTo>
                    <a:pt x="143" y="85"/>
                  </a:moveTo>
                  <a:cubicBezTo>
                    <a:pt x="143" y="74"/>
                    <a:pt x="143" y="64"/>
                    <a:pt x="143" y="53"/>
                  </a:cubicBezTo>
                  <a:cubicBezTo>
                    <a:pt x="132" y="53"/>
                    <a:pt x="121" y="53"/>
                    <a:pt x="110" y="53"/>
                  </a:cubicBezTo>
                  <a:cubicBezTo>
                    <a:pt x="110" y="64"/>
                    <a:pt x="110" y="74"/>
                    <a:pt x="110" y="85"/>
                  </a:cubicBezTo>
                  <a:cubicBezTo>
                    <a:pt x="121" y="85"/>
                    <a:pt x="132" y="85"/>
                    <a:pt x="14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  <p:sp>
          <p:nvSpPr>
            <p:cNvPr id="58" name="Freeform 1144"/>
            <p:cNvSpPr>
              <a:spLocks/>
            </p:cNvSpPr>
            <p:nvPr/>
          </p:nvSpPr>
          <p:spPr bwMode="auto">
            <a:xfrm>
              <a:off x="3855281" y="4717893"/>
              <a:ext cx="162846" cy="49077"/>
            </a:xfrm>
            <a:custGeom>
              <a:avLst/>
              <a:gdLst>
                <a:gd name="T0" fmla="*/ 103 w 103"/>
                <a:gd name="T1" fmla="*/ 32 h 32"/>
                <a:gd name="T2" fmla="*/ 85 w 103"/>
                <a:gd name="T3" fmla="*/ 32 h 32"/>
                <a:gd name="T4" fmla="*/ 85 w 103"/>
                <a:gd name="T5" fmla="*/ 23 h 32"/>
                <a:gd name="T6" fmla="*/ 79 w 103"/>
                <a:gd name="T7" fmla="*/ 17 h 32"/>
                <a:gd name="T8" fmla="*/ 24 w 103"/>
                <a:gd name="T9" fmla="*/ 17 h 32"/>
                <a:gd name="T10" fmla="*/ 18 w 103"/>
                <a:gd name="T11" fmla="*/ 23 h 32"/>
                <a:gd name="T12" fmla="*/ 18 w 103"/>
                <a:gd name="T13" fmla="*/ 31 h 32"/>
                <a:gd name="T14" fmla="*/ 18 w 103"/>
                <a:gd name="T15" fmla="*/ 32 h 32"/>
                <a:gd name="T16" fmla="*/ 0 w 103"/>
                <a:gd name="T17" fmla="*/ 32 h 32"/>
                <a:gd name="T18" fmla="*/ 0 w 103"/>
                <a:gd name="T19" fmla="*/ 23 h 32"/>
                <a:gd name="T20" fmla="*/ 0 w 103"/>
                <a:gd name="T21" fmla="*/ 15 h 32"/>
                <a:gd name="T22" fmla="*/ 15 w 103"/>
                <a:gd name="T23" fmla="*/ 0 h 32"/>
                <a:gd name="T24" fmla="*/ 82 w 103"/>
                <a:gd name="T25" fmla="*/ 0 h 32"/>
                <a:gd name="T26" fmla="*/ 92 w 103"/>
                <a:gd name="T27" fmla="*/ 0 h 32"/>
                <a:gd name="T28" fmla="*/ 103 w 103"/>
                <a:gd name="T29" fmla="*/ 12 h 32"/>
                <a:gd name="T30" fmla="*/ 103 w 103"/>
                <a:gd name="T31" fmla="*/ 30 h 32"/>
                <a:gd name="T32" fmla="*/ 103 w 103"/>
                <a:gd name="T3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2">
                  <a:moveTo>
                    <a:pt x="103" y="32"/>
                  </a:moveTo>
                  <a:cubicBezTo>
                    <a:pt x="97" y="32"/>
                    <a:pt x="91" y="32"/>
                    <a:pt x="85" y="32"/>
                  </a:cubicBezTo>
                  <a:cubicBezTo>
                    <a:pt x="85" y="29"/>
                    <a:pt x="85" y="26"/>
                    <a:pt x="85" y="23"/>
                  </a:cubicBezTo>
                  <a:cubicBezTo>
                    <a:pt x="85" y="19"/>
                    <a:pt x="83" y="17"/>
                    <a:pt x="79" y="17"/>
                  </a:cubicBezTo>
                  <a:cubicBezTo>
                    <a:pt x="61" y="17"/>
                    <a:pt x="42" y="17"/>
                    <a:pt x="24" y="17"/>
                  </a:cubicBezTo>
                  <a:cubicBezTo>
                    <a:pt x="20" y="17"/>
                    <a:pt x="18" y="19"/>
                    <a:pt x="18" y="23"/>
                  </a:cubicBezTo>
                  <a:cubicBezTo>
                    <a:pt x="18" y="26"/>
                    <a:pt x="18" y="28"/>
                    <a:pt x="18" y="31"/>
                  </a:cubicBezTo>
                  <a:cubicBezTo>
                    <a:pt x="18" y="31"/>
                    <a:pt x="18" y="31"/>
                    <a:pt x="18" y="32"/>
                  </a:cubicBezTo>
                  <a:cubicBezTo>
                    <a:pt x="12" y="32"/>
                    <a:pt x="6" y="32"/>
                    <a:pt x="0" y="32"/>
                  </a:cubicBezTo>
                  <a:cubicBezTo>
                    <a:pt x="0" y="29"/>
                    <a:pt x="0" y="26"/>
                    <a:pt x="0" y="23"/>
                  </a:cubicBezTo>
                  <a:cubicBezTo>
                    <a:pt x="0" y="20"/>
                    <a:pt x="0" y="18"/>
                    <a:pt x="0" y="15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37" y="0"/>
                    <a:pt x="60" y="0"/>
                    <a:pt x="82" y="0"/>
                  </a:cubicBezTo>
                  <a:cubicBezTo>
                    <a:pt x="85" y="0"/>
                    <a:pt x="89" y="0"/>
                    <a:pt x="92" y="0"/>
                  </a:cubicBezTo>
                  <a:cubicBezTo>
                    <a:pt x="98" y="1"/>
                    <a:pt x="103" y="6"/>
                    <a:pt x="103" y="12"/>
                  </a:cubicBezTo>
                  <a:cubicBezTo>
                    <a:pt x="103" y="18"/>
                    <a:pt x="103" y="24"/>
                    <a:pt x="103" y="30"/>
                  </a:cubicBezTo>
                  <a:cubicBezTo>
                    <a:pt x="103" y="31"/>
                    <a:pt x="103" y="31"/>
                    <a:pt x="10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685800" y="0"/>
            <a:ext cx="0" cy="75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>
            <a:off x="5790062" y="1100560"/>
            <a:ext cx="4320000" cy="3780000"/>
          </a:xfrm>
          <a:prstGeom prst="roundRect">
            <a:avLst>
              <a:gd name="adj" fmla="val 75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 dirty="0"/>
          </a:p>
        </p:txBody>
      </p:sp>
      <p:sp>
        <p:nvSpPr>
          <p:cNvPr id="172" name="Rounded Rectangle 171"/>
          <p:cNvSpPr/>
          <p:nvPr/>
        </p:nvSpPr>
        <p:spPr>
          <a:xfrm>
            <a:off x="6110889" y="2417800"/>
            <a:ext cx="2523448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941182" y="1056751"/>
            <a:ext cx="3816436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6" b="1" dirty="0" smtClean="0">
                <a:solidFill>
                  <a:srgbClr val="6CD6AC"/>
                </a:solidFill>
                <a:latin typeface="Tw Cen MT" panose="020B0602020104020603" pitchFamily="34" charset="0"/>
              </a:rPr>
              <a:t>Search/Reports</a:t>
            </a:r>
            <a:endParaRPr lang="en-US" sz="3336" b="1" dirty="0">
              <a:solidFill>
                <a:srgbClr val="6CD6AC"/>
              </a:solidFill>
              <a:latin typeface="Tw Cen MT" panose="020B0602020104020603" pitchFamily="34" charset="0"/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6110888" y="2976032"/>
            <a:ext cx="2523449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6110887" y="3534265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6110887" y="4079943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5941182" y="1652260"/>
            <a:ext cx="3816436" cy="0"/>
          </a:xfrm>
          <a:prstGeom prst="line">
            <a:avLst/>
          </a:prstGeom>
          <a:ln w="28575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/>
          <p:cNvSpPr/>
          <p:nvPr/>
        </p:nvSpPr>
        <p:spPr>
          <a:xfrm>
            <a:off x="6110887" y="1842699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561321" y="1907341"/>
            <a:ext cx="1764778" cy="349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8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Search by Country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598973" y="2486621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Search by Region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658373" y="3041546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Search by Function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662882" y="3599778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SP07 Report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658373" y="4146150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 smtClean="0">
                <a:solidFill>
                  <a:schemeClr val="bg1"/>
                </a:solidFill>
                <a:latin typeface="Tw Cen MT" panose="020B0602020104020603" pitchFamily="34" charset="0"/>
              </a:rPr>
              <a:t>Dashboard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945675" y="5234338"/>
            <a:ext cx="4320000" cy="3780000"/>
          </a:xfrm>
          <a:prstGeom prst="roundRect">
            <a:avLst>
              <a:gd name="adj" fmla="val 75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 dirty="0"/>
          </a:p>
        </p:txBody>
      </p:sp>
      <p:sp>
        <p:nvSpPr>
          <p:cNvPr id="203" name="Rounded Rectangle 202"/>
          <p:cNvSpPr/>
          <p:nvPr/>
        </p:nvSpPr>
        <p:spPr>
          <a:xfrm>
            <a:off x="1266374" y="6574300"/>
            <a:ext cx="2523448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096667" y="5213251"/>
            <a:ext cx="3816436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6" b="1" dirty="0">
                <a:solidFill>
                  <a:srgbClr val="6CD6AC"/>
                </a:solidFill>
                <a:latin typeface="Tw Cen MT" panose="020B0602020104020603" pitchFamily="34" charset="0"/>
              </a:rPr>
              <a:t>Materials</a:t>
            </a:r>
            <a:endParaRPr lang="en-US" sz="3336" b="1" dirty="0">
              <a:solidFill>
                <a:srgbClr val="6CD6AC"/>
              </a:solidFill>
              <a:latin typeface="Tw Cen MT" panose="020B0602020104020603" pitchFamily="34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1266373" y="7132532"/>
            <a:ext cx="2523449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1266372" y="7690765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1266372" y="8236443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>
            <a:off x="1096667" y="5808760"/>
            <a:ext cx="3816436" cy="0"/>
          </a:xfrm>
          <a:prstGeom prst="line">
            <a:avLst/>
          </a:prstGeom>
          <a:ln w="28575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ounded Rectangle 208"/>
          <p:cNvSpPr/>
          <p:nvPr/>
        </p:nvSpPr>
        <p:spPr>
          <a:xfrm>
            <a:off x="1266372" y="5999199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790887" y="6063808"/>
            <a:ext cx="1063625" cy="349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8" dirty="0" smtClean="0">
                <a:solidFill>
                  <a:schemeClr val="bg1"/>
                </a:solidFill>
                <a:latin typeface="Tw Cen MT" panose="020B0602020104020603" pitchFamily="34" charset="0"/>
              </a:rPr>
              <a:t>JE Projects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754458" y="6643121"/>
            <a:ext cx="2062746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Methodology/process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813858" y="7198046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Training materials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1818367" y="7756278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Analysis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813858" y="8302650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Templates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5790190" y="5255425"/>
            <a:ext cx="4320000" cy="3780000"/>
          </a:xfrm>
          <a:prstGeom prst="roundRect">
            <a:avLst>
              <a:gd name="adj" fmla="val 75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 dirty="0"/>
          </a:p>
        </p:txBody>
      </p:sp>
      <p:sp>
        <p:nvSpPr>
          <p:cNvPr id="234" name="Rounded Rectangle 233"/>
          <p:cNvSpPr/>
          <p:nvPr/>
        </p:nvSpPr>
        <p:spPr>
          <a:xfrm>
            <a:off x="6110889" y="6595387"/>
            <a:ext cx="2523448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5941182" y="5234338"/>
            <a:ext cx="3816436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6" b="1" dirty="0">
                <a:solidFill>
                  <a:srgbClr val="6CD6AC"/>
                </a:solidFill>
                <a:latin typeface="Tw Cen MT" panose="020B0602020104020603" pitchFamily="34" charset="0"/>
              </a:rPr>
              <a:t>JE </a:t>
            </a:r>
            <a:r>
              <a:rPr lang="en-US" sz="3336" b="1" dirty="0" smtClean="0">
                <a:solidFill>
                  <a:srgbClr val="6CD6AC"/>
                </a:solidFill>
                <a:latin typeface="Tw Cen MT" panose="020B0602020104020603" pitchFamily="34" charset="0"/>
              </a:rPr>
              <a:t>Tools</a:t>
            </a:r>
            <a:endParaRPr lang="en-US" sz="3336" b="1" dirty="0">
              <a:solidFill>
                <a:srgbClr val="6CD6AC"/>
              </a:solidFill>
              <a:latin typeface="Tw Cen MT" panose="020B0602020104020603" pitchFamily="34" charset="0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6110888" y="7153619"/>
            <a:ext cx="2523449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6110887" y="7711852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38" name="Rounded Rectangle 237"/>
          <p:cNvSpPr/>
          <p:nvPr/>
        </p:nvSpPr>
        <p:spPr>
          <a:xfrm>
            <a:off x="6110887" y="8257530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cxnSp>
        <p:nvCxnSpPr>
          <p:cNvPr id="239" name="Straight Connector 238"/>
          <p:cNvCxnSpPr/>
          <p:nvPr/>
        </p:nvCxnSpPr>
        <p:spPr>
          <a:xfrm>
            <a:off x="5941182" y="5829847"/>
            <a:ext cx="3816436" cy="0"/>
          </a:xfrm>
          <a:prstGeom prst="line">
            <a:avLst/>
          </a:prstGeom>
          <a:ln w="28575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239"/>
          <p:cNvSpPr/>
          <p:nvPr/>
        </p:nvSpPr>
        <p:spPr>
          <a:xfrm>
            <a:off x="6110887" y="6020286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635402" y="6084895"/>
            <a:ext cx="1732654" cy="349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4 step/Job matrix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6598972" y="6664208"/>
            <a:ext cx="227463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Benchmarks/frameworks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658373" y="7219133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JD Builder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6662882" y="7777365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Job Catalogue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6658373" y="8323737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Upload templates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6127" y="103214"/>
            <a:ext cx="43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Job Evaluation Workspace</a:t>
            </a:r>
            <a:endParaRPr lang="en-US" sz="2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5" name="Freeform 111"/>
          <p:cNvSpPr>
            <a:spLocks noEditPoints="1"/>
          </p:cNvSpPr>
          <p:nvPr/>
        </p:nvSpPr>
        <p:spPr bwMode="auto">
          <a:xfrm>
            <a:off x="10660761" y="43342"/>
            <a:ext cx="306439" cy="336325"/>
          </a:xfrm>
          <a:custGeom>
            <a:avLst/>
            <a:gdLst>
              <a:gd name="T0" fmla="*/ 4 w 59"/>
              <a:gd name="T1" fmla="*/ 0 h 63"/>
              <a:gd name="T2" fmla="*/ 42 w 59"/>
              <a:gd name="T3" fmla="*/ 0 h 63"/>
              <a:gd name="T4" fmla="*/ 46 w 59"/>
              <a:gd name="T5" fmla="*/ 5 h 63"/>
              <a:gd name="T6" fmla="*/ 40 w 59"/>
              <a:gd name="T7" fmla="*/ 11 h 63"/>
              <a:gd name="T8" fmla="*/ 40 w 59"/>
              <a:gd name="T9" fmla="*/ 7 h 63"/>
              <a:gd name="T10" fmla="*/ 40 w 59"/>
              <a:gd name="T11" fmla="*/ 7 h 63"/>
              <a:gd name="T12" fmla="*/ 6 w 59"/>
              <a:gd name="T13" fmla="*/ 7 h 63"/>
              <a:gd name="T14" fmla="*/ 6 w 59"/>
              <a:gd name="T15" fmla="*/ 7 h 63"/>
              <a:gd name="T16" fmla="*/ 6 w 59"/>
              <a:gd name="T17" fmla="*/ 56 h 63"/>
              <a:gd name="T18" fmla="*/ 6 w 59"/>
              <a:gd name="T19" fmla="*/ 57 h 63"/>
              <a:gd name="T20" fmla="*/ 40 w 59"/>
              <a:gd name="T21" fmla="*/ 57 h 63"/>
              <a:gd name="T22" fmla="*/ 40 w 59"/>
              <a:gd name="T23" fmla="*/ 56 h 63"/>
              <a:gd name="T24" fmla="*/ 40 w 59"/>
              <a:gd name="T25" fmla="*/ 45 h 63"/>
              <a:gd name="T26" fmla="*/ 46 w 59"/>
              <a:gd name="T27" fmla="*/ 39 h 63"/>
              <a:gd name="T28" fmla="*/ 46 w 59"/>
              <a:gd name="T29" fmla="*/ 58 h 63"/>
              <a:gd name="T30" fmla="*/ 42 w 59"/>
              <a:gd name="T31" fmla="*/ 63 h 63"/>
              <a:gd name="T32" fmla="*/ 4 w 59"/>
              <a:gd name="T33" fmla="*/ 63 h 63"/>
              <a:gd name="T34" fmla="*/ 0 w 59"/>
              <a:gd name="T35" fmla="*/ 58 h 63"/>
              <a:gd name="T36" fmla="*/ 0 w 59"/>
              <a:gd name="T37" fmla="*/ 5 h 63"/>
              <a:gd name="T38" fmla="*/ 4 w 59"/>
              <a:gd name="T39" fmla="*/ 0 h 63"/>
              <a:gd name="T40" fmla="*/ 52 w 59"/>
              <a:gd name="T41" fmla="*/ 10 h 63"/>
              <a:gd name="T42" fmla="*/ 49 w 59"/>
              <a:gd name="T43" fmla="*/ 9 h 63"/>
              <a:gd name="T44" fmla="*/ 46 w 59"/>
              <a:gd name="T45" fmla="*/ 11 h 63"/>
              <a:gd name="T46" fmla="*/ 23 w 59"/>
              <a:gd name="T47" fmla="*/ 34 h 63"/>
              <a:gd name="T48" fmla="*/ 23 w 59"/>
              <a:gd name="T49" fmla="*/ 34 h 63"/>
              <a:gd name="T50" fmla="*/ 19 w 59"/>
              <a:gd name="T51" fmla="*/ 48 h 63"/>
              <a:gd name="T52" fmla="*/ 19 w 59"/>
              <a:gd name="T53" fmla="*/ 49 h 63"/>
              <a:gd name="T54" fmla="*/ 20 w 59"/>
              <a:gd name="T55" fmla="*/ 50 h 63"/>
              <a:gd name="T56" fmla="*/ 34 w 59"/>
              <a:gd name="T57" fmla="*/ 46 h 63"/>
              <a:gd name="T58" fmla="*/ 35 w 59"/>
              <a:gd name="T59" fmla="*/ 45 h 63"/>
              <a:gd name="T60" fmla="*/ 58 w 59"/>
              <a:gd name="T61" fmla="*/ 22 h 63"/>
              <a:gd name="T62" fmla="*/ 58 w 59"/>
              <a:gd name="T63" fmla="*/ 22 h 63"/>
              <a:gd name="T64" fmla="*/ 58 w 59"/>
              <a:gd name="T65" fmla="*/ 22 h 63"/>
              <a:gd name="T66" fmla="*/ 59 w 59"/>
              <a:gd name="T67" fmla="*/ 20 h 63"/>
              <a:gd name="T68" fmla="*/ 59 w 59"/>
              <a:gd name="T69" fmla="*/ 17 h 63"/>
              <a:gd name="T70" fmla="*/ 56 w 59"/>
              <a:gd name="T71" fmla="*/ 13 h 63"/>
              <a:gd name="T72" fmla="*/ 56 w 59"/>
              <a:gd name="T73" fmla="*/ 13 h 63"/>
              <a:gd name="T74" fmla="*/ 52 w 59"/>
              <a:gd name="T75" fmla="*/ 10 h 63"/>
              <a:gd name="T76" fmla="*/ 23 w 59"/>
              <a:gd name="T77" fmla="*/ 41 h 63"/>
              <a:gd name="T78" fmla="*/ 27 w 59"/>
              <a:gd name="T79" fmla="*/ 45 h 63"/>
              <a:gd name="T80" fmla="*/ 33 w 59"/>
              <a:gd name="T81" fmla="*/ 44 h 63"/>
              <a:gd name="T82" fmla="*/ 32 w 59"/>
              <a:gd name="T83" fmla="*/ 40 h 63"/>
              <a:gd name="T84" fmla="*/ 27 w 59"/>
              <a:gd name="T85" fmla="*/ 40 h 63"/>
              <a:gd name="T86" fmla="*/ 27 w 59"/>
              <a:gd name="T87" fmla="*/ 40 h 63"/>
              <a:gd name="T88" fmla="*/ 27 w 59"/>
              <a:gd name="T89" fmla="*/ 40 h 63"/>
              <a:gd name="T90" fmla="*/ 26 w 59"/>
              <a:gd name="T91" fmla="*/ 40 h 63"/>
              <a:gd name="T92" fmla="*/ 24 w 59"/>
              <a:gd name="T93" fmla="*/ 37 h 63"/>
              <a:gd name="T94" fmla="*/ 23 w 59"/>
              <a:gd name="T95" fmla="*/ 4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9" h="63">
                <a:moveTo>
                  <a:pt x="4" y="0"/>
                </a:move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5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56"/>
                  <a:pt x="6" y="56"/>
                  <a:pt x="6" y="56"/>
                </a:cubicBezTo>
                <a:cubicBezTo>
                  <a:pt x="6" y="56"/>
                  <a:pt x="6" y="57"/>
                  <a:pt x="6" y="57"/>
                </a:cubicBezTo>
                <a:cubicBezTo>
                  <a:pt x="23" y="57"/>
                  <a:pt x="23" y="57"/>
                  <a:pt x="40" y="57"/>
                </a:cubicBezTo>
                <a:cubicBezTo>
                  <a:pt x="40" y="57"/>
                  <a:pt x="40" y="56"/>
                  <a:pt x="40" y="56"/>
                </a:cubicBezTo>
                <a:cubicBezTo>
                  <a:pt x="40" y="45"/>
                  <a:pt x="40" y="45"/>
                  <a:pt x="40" y="45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61"/>
                  <a:pt x="44" y="63"/>
                  <a:pt x="42" y="63"/>
                </a:cubicBezTo>
                <a:cubicBezTo>
                  <a:pt x="24" y="63"/>
                  <a:pt x="22" y="63"/>
                  <a:pt x="4" y="63"/>
                </a:cubicBezTo>
                <a:cubicBezTo>
                  <a:pt x="2" y="63"/>
                  <a:pt x="0" y="61"/>
                  <a:pt x="0" y="5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2" y="10"/>
                </a:moveTo>
                <a:cubicBezTo>
                  <a:pt x="51" y="9"/>
                  <a:pt x="50" y="9"/>
                  <a:pt x="49" y="9"/>
                </a:cubicBezTo>
                <a:cubicBezTo>
                  <a:pt x="48" y="9"/>
                  <a:pt x="47" y="10"/>
                  <a:pt x="46" y="11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19" y="48"/>
                  <a:pt x="19" y="48"/>
                  <a:pt x="19" y="48"/>
                </a:cubicBezTo>
                <a:cubicBezTo>
                  <a:pt x="19" y="48"/>
                  <a:pt x="19" y="49"/>
                  <a:pt x="19" y="49"/>
                </a:cubicBezTo>
                <a:cubicBezTo>
                  <a:pt x="19" y="50"/>
                  <a:pt x="20" y="50"/>
                  <a:pt x="20" y="50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6"/>
                  <a:pt x="35" y="46"/>
                  <a:pt x="35" y="45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9" y="21"/>
                  <a:pt x="59" y="20"/>
                </a:cubicBezTo>
                <a:cubicBezTo>
                  <a:pt x="59" y="19"/>
                  <a:pt x="59" y="18"/>
                  <a:pt x="59" y="17"/>
                </a:cubicBezTo>
                <a:cubicBezTo>
                  <a:pt x="58" y="15"/>
                  <a:pt x="57" y="14"/>
                  <a:pt x="5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4" y="12"/>
                  <a:pt x="53" y="11"/>
                  <a:pt x="52" y="10"/>
                </a:cubicBezTo>
                <a:close/>
                <a:moveTo>
                  <a:pt x="23" y="41"/>
                </a:moveTo>
                <a:cubicBezTo>
                  <a:pt x="25" y="42"/>
                  <a:pt x="26" y="44"/>
                  <a:pt x="27" y="45"/>
                </a:cubicBezTo>
                <a:cubicBezTo>
                  <a:pt x="33" y="44"/>
                  <a:pt x="33" y="44"/>
                  <a:pt x="33" y="44"/>
                </a:cubicBezTo>
                <a:cubicBezTo>
                  <a:pt x="32" y="40"/>
                  <a:pt x="32" y="40"/>
                  <a:pt x="3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1"/>
                  <a:pt x="26" y="40"/>
                  <a:pt x="26" y="40"/>
                </a:cubicBezTo>
                <a:cubicBezTo>
                  <a:pt x="24" y="37"/>
                  <a:pt x="24" y="37"/>
                  <a:pt x="24" y="37"/>
                </a:cubicBezTo>
                <a:lnTo>
                  <a:pt x="23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3544" tIns="31772" rIns="63544" bIns="31772" numCol="1" anchor="t" anchorCtr="0" compatLnSpc="1">
            <a:prstTxWarp prst="textNoShape">
              <a:avLst/>
            </a:prstTxWarp>
          </a:bodyPr>
          <a:lstStyle/>
          <a:p>
            <a:pPr defTabSz="635399"/>
            <a:endParaRPr lang="en-US" sz="1320">
              <a:solidFill>
                <a:prstClr val="black"/>
              </a:solidFill>
            </a:endParaRPr>
          </a:p>
        </p:txBody>
      </p:sp>
      <p:grpSp>
        <p:nvGrpSpPr>
          <p:cNvPr id="300" name="Gruppieren 303"/>
          <p:cNvGrpSpPr>
            <a:grpSpLocks noChangeAspect="1"/>
          </p:cNvGrpSpPr>
          <p:nvPr/>
        </p:nvGrpSpPr>
        <p:grpSpPr>
          <a:xfrm rot="701129">
            <a:off x="6216357" y="3002797"/>
            <a:ext cx="394666" cy="432000"/>
            <a:chOff x="279401" y="4222750"/>
            <a:chExt cx="352425" cy="385763"/>
          </a:xfrm>
          <a:solidFill>
            <a:schemeClr val="bg1"/>
          </a:solidFill>
        </p:grpSpPr>
        <p:sp>
          <p:nvSpPr>
            <p:cNvPr id="301" name="Freeform 1108"/>
            <p:cNvSpPr>
              <a:spLocks noEditPoints="1"/>
            </p:cNvSpPr>
            <p:nvPr/>
          </p:nvSpPr>
          <p:spPr bwMode="auto">
            <a:xfrm>
              <a:off x="279401" y="4246563"/>
              <a:ext cx="352425" cy="361950"/>
            </a:xfrm>
            <a:custGeom>
              <a:avLst/>
              <a:gdLst>
                <a:gd name="T0" fmla="*/ 311 w 311"/>
                <a:gd name="T1" fmla="*/ 164 h 319"/>
                <a:gd name="T2" fmla="*/ 267 w 311"/>
                <a:gd name="T3" fmla="*/ 271 h 319"/>
                <a:gd name="T4" fmla="*/ 171 w 311"/>
                <a:gd name="T5" fmla="*/ 316 h 319"/>
                <a:gd name="T6" fmla="*/ 74 w 311"/>
                <a:gd name="T7" fmla="*/ 292 h 319"/>
                <a:gd name="T8" fmla="*/ 6 w 311"/>
                <a:gd name="T9" fmla="*/ 183 h 319"/>
                <a:gd name="T10" fmla="*/ 54 w 311"/>
                <a:gd name="T11" fmla="*/ 51 h 319"/>
                <a:gd name="T12" fmla="*/ 114 w 311"/>
                <a:gd name="T13" fmla="*/ 16 h 319"/>
                <a:gd name="T14" fmla="*/ 119 w 311"/>
                <a:gd name="T15" fmla="*/ 11 h 319"/>
                <a:gd name="T16" fmla="*/ 127 w 311"/>
                <a:gd name="T17" fmla="*/ 1 h 319"/>
                <a:gd name="T18" fmla="*/ 138 w 311"/>
                <a:gd name="T19" fmla="*/ 8 h 319"/>
                <a:gd name="T20" fmla="*/ 143 w 311"/>
                <a:gd name="T21" fmla="*/ 11 h 319"/>
                <a:gd name="T22" fmla="*/ 239 w 311"/>
                <a:gd name="T23" fmla="*/ 33 h 319"/>
                <a:gd name="T24" fmla="*/ 310 w 311"/>
                <a:gd name="T25" fmla="*/ 142 h 319"/>
                <a:gd name="T26" fmla="*/ 311 w 311"/>
                <a:gd name="T27" fmla="*/ 151 h 319"/>
                <a:gd name="T28" fmla="*/ 311 w 311"/>
                <a:gd name="T29" fmla="*/ 164 h 319"/>
                <a:gd name="T30" fmla="*/ 39 w 311"/>
                <a:gd name="T31" fmla="*/ 190 h 319"/>
                <a:gd name="T32" fmla="*/ 178 w 311"/>
                <a:gd name="T33" fmla="*/ 284 h 319"/>
                <a:gd name="T34" fmla="*/ 181 w 311"/>
                <a:gd name="T35" fmla="*/ 267 h 319"/>
                <a:gd name="T36" fmla="*/ 189 w 311"/>
                <a:gd name="T37" fmla="*/ 279 h 319"/>
                <a:gd name="T38" fmla="*/ 194 w 311"/>
                <a:gd name="T39" fmla="*/ 280 h 319"/>
                <a:gd name="T40" fmla="*/ 234 w 311"/>
                <a:gd name="T41" fmla="*/ 259 h 319"/>
                <a:gd name="T42" fmla="*/ 280 w 311"/>
                <a:gd name="T43" fmla="*/ 154 h 319"/>
                <a:gd name="T44" fmla="*/ 278 w 311"/>
                <a:gd name="T45" fmla="*/ 142 h 319"/>
                <a:gd name="T46" fmla="*/ 263 w 311"/>
                <a:gd name="T47" fmla="*/ 141 h 319"/>
                <a:gd name="T48" fmla="*/ 274 w 311"/>
                <a:gd name="T49" fmla="*/ 132 h 319"/>
                <a:gd name="T50" fmla="*/ 275 w 311"/>
                <a:gd name="T51" fmla="*/ 129 h 319"/>
                <a:gd name="T52" fmla="*/ 224 w 311"/>
                <a:gd name="T53" fmla="*/ 60 h 319"/>
                <a:gd name="T54" fmla="*/ 144 w 311"/>
                <a:gd name="T55" fmla="*/ 42 h 319"/>
                <a:gd name="T56" fmla="*/ 140 w 311"/>
                <a:gd name="T57" fmla="*/ 45 h 319"/>
                <a:gd name="T58" fmla="*/ 138 w 311"/>
                <a:gd name="T59" fmla="*/ 57 h 319"/>
                <a:gd name="T60" fmla="*/ 130 w 311"/>
                <a:gd name="T61" fmla="*/ 45 h 319"/>
                <a:gd name="T62" fmla="*/ 37 w 311"/>
                <a:gd name="T63" fmla="*/ 178 h 319"/>
                <a:gd name="T64" fmla="*/ 52 w 311"/>
                <a:gd name="T65" fmla="*/ 182 h 319"/>
                <a:gd name="T66" fmla="*/ 39 w 311"/>
                <a:gd name="T67" fmla="*/ 19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1" h="319">
                  <a:moveTo>
                    <a:pt x="311" y="164"/>
                  </a:moveTo>
                  <a:cubicBezTo>
                    <a:pt x="311" y="206"/>
                    <a:pt x="296" y="242"/>
                    <a:pt x="267" y="271"/>
                  </a:cubicBezTo>
                  <a:cubicBezTo>
                    <a:pt x="241" y="298"/>
                    <a:pt x="208" y="313"/>
                    <a:pt x="171" y="316"/>
                  </a:cubicBezTo>
                  <a:cubicBezTo>
                    <a:pt x="136" y="319"/>
                    <a:pt x="103" y="311"/>
                    <a:pt x="74" y="292"/>
                  </a:cubicBezTo>
                  <a:cubicBezTo>
                    <a:pt x="35" y="266"/>
                    <a:pt x="12" y="229"/>
                    <a:pt x="6" y="183"/>
                  </a:cubicBezTo>
                  <a:cubicBezTo>
                    <a:pt x="0" y="131"/>
                    <a:pt x="16" y="87"/>
                    <a:pt x="54" y="51"/>
                  </a:cubicBezTo>
                  <a:cubicBezTo>
                    <a:pt x="71" y="34"/>
                    <a:pt x="91" y="23"/>
                    <a:pt x="114" y="16"/>
                  </a:cubicBezTo>
                  <a:cubicBezTo>
                    <a:pt x="118" y="15"/>
                    <a:pt x="119" y="14"/>
                    <a:pt x="119" y="11"/>
                  </a:cubicBezTo>
                  <a:cubicBezTo>
                    <a:pt x="120" y="5"/>
                    <a:pt x="123" y="2"/>
                    <a:pt x="127" y="1"/>
                  </a:cubicBezTo>
                  <a:cubicBezTo>
                    <a:pt x="131" y="0"/>
                    <a:pt x="135" y="2"/>
                    <a:pt x="138" y="8"/>
                  </a:cubicBezTo>
                  <a:cubicBezTo>
                    <a:pt x="139" y="10"/>
                    <a:pt x="140" y="11"/>
                    <a:pt x="143" y="11"/>
                  </a:cubicBezTo>
                  <a:cubicBezTo>
                    <a:pt x="178" y="7"/>
                    <a:pt x="210" y="14"/>
                    <a:pt x="239" y="33"/>
                  </a:cubicBezTo>
                  <a:cubicBezTo>
                    <a:pt x="279" y="59"/>
                    <a:pt x="303" y="95"/>
                    <a:pt x="310" y="142"/>
                  </a:cubicBezTo>
                  <a:cubicBezTo>
                    <a:pt x="311" y="145"/>
                    <a:pt x="311" y="148"/>
                    <a:pt x="311" y="151"/>
                  </a:cubicBezTo>
                  <a:cubicBezTo>
                    <a:pt x="311" y="155"/>
                    <a:pt x="311" y="159"/>
                    <a:pt x="311" y="164"/>
                  </a:cubicBezTo>
                  <a:close/>
                  <a:moveTo>
                    <a:pt x="39" y="190"/>
                  </a:moveTo>
                  <a:cubicBezTo>
                    <a:pt x="55" y="260"/>
                    <a:pt x="123" y="295"/>
                    <a:pt x="178" y="284"/>
                  </a:cubicBezTo>
                  <a:cubicBezTo>
                    <a:pt x="179" y="278"/>
                    <a:pt x="180" y="273"/>
                    <a:pt x="181" y="267"/>
                  </a:cubicBezTo>
                  <a:cubicBezTo>
                    <a:pt x="184" y="271"/>
                    <a:pt x="186" y="275"/>
                    <a:pt x="189" y="279"/>
                  </a:cubicBezTo>
                  <a:cubicBezTo>
                    <a:pt x="190" y="281"/>
                    <a:pt x="191" y="281"/>
                    <a:pt x="194" y="280"/>
                  </a:cubicBezTo>
                  <a:cubicBezTo>
                    <a:pt x="208" y="276"/>
                    <a:pt x="222" y="269"/>
                    <a:pt x="234" y="259"/>
                  </a:cubicBezTo>
                  <a:cubicBezTo>
                    <a:pt x="267" y="232"/>
                    <a:pt x="282" y="197"/>
                    <a:pt x="280" y="154"/>
                  </a:cubicBezTo>
                  <a:cubicBezTo>
                    <a:pt x="280" y="150"/>
                    <a:pt x="279" y="146"/>
                    <a:pt x="278" y="142"/>
                  </a:cubicBezTo>
                  <a:cubicBezTo>
                    <a:pt x="273" y="142"/>
                    <a:pt x="269" y="141"/>
                    <a:pt x="263" y="141"/>
                  </a:cubicBezTo>
                  <a:cubicBezTo>
                    <a:pt x="267" y="138"/>
                    <a:pt x="271" y="135"/>
                    <a:pt x="274" y="132"/>
                  </a:cubicBezTo>
                  <a:cubicBezTo>
                    <a:pt x="275" y="132"/>
                    <a:pt x="276" y="130"/>
                    <a:pt x="275" y="129"/>
                  </a:cubicBezTo>
                  <a:cubicBezTo>
                    <a:pt x="267" y="100"/>
                    <a:pt x="250" y="77"/>
                    <a:pt x="224" y="60"/>
                  </a:cubicBezTo>
                  <a:cubicBezTo>
                    <a:pt x="200" y="45"/>
                    <a:pt x="173" y="39"/>
                    <a:pt x="144" y="42"/>
                  </a:cubicBezTo>
                  <a:cubicBezTo>
                    <a:pt x="141" y="42"/>
                    <a:pt x="140" y="43"/>
                    <a:pt x="140" y="45"/>
                  </a:cubicBezTo>
                  <a:cubicBezTo>
                    <a:pt x="139" y="49"/>
                    <a:pt x="139" y="52"/>
                    <a:pt x="138" y="57"/>
                  </a:cubicBezTo>
                  <a:cubicBezTo>
                    <a:pt x="135" y="52"/>
                    <a:pt x="132" y="48"/>
                    <a:pt x="130" y="45"/>
                  </a:cubicBezTo>
                  <a:cubicBezTo>
                    <a:pt x="69" y="58"/>
                    <a:pt x="29" y="117"/>
                    <a:pt x="37" y="178"/>
                  </a:cubicBezTo>
                  <a:cubicBezTo>
                    <a:pt x="42" y="179"/>
                    <a:pt x="46" y="180"/>
                    <a:pt x="52" y="182"/>
                  </a:cubicBezTo>
                  <a:cubicBezTo>
                    <a:pt x="47" y="185"/>
                    <a:pt x="43" y="188"/>
                    <a:pt x="39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02" name="Freeform 1109"/>
            <p:cNvSpPr>
              <a:spLocks/>
            </p:cNvSpPr>
            <p:nvPr/>
          </p:nvSpPr>
          <p:spPr bwMode="auto">
            <a:xfrm>
              <a:off x="395288" y="4222750"/>
              <a:ext cx="50800" cy="38100"/>
            </a:xfrm>
            <a:custGeom>
              <a:avLst/>
              <a:gdLst>
                <a:gd name="T0" fmla="*/ 38 w 45"/>
                <a:gd name="T1" fmla="*/ 27 h 33"/>
                <a:gd name="T2" fmla="*/ 37 w 45"/>
                <a:gd name="T3" fmla="*/ 19 h 33"/>
                <a:gd name="T4" fmla="*/ 33 w 45"/>
                <a:gd name="T5" fmla="*/ 12 h 33"/>
                <a:gd name="T6" fmla="*/ 10 w 45"/>
                <a:gd name="T7" fmla="*/ 12 h 33"/>
                <a:gd name="T8" fmla="*/ 10 w 45"/>
                <a:gd name="T9" fmla="*/ 24 h 33"/>
                <a:gd name="T10" fmla="*/ 12 w 45"/>
                <a:gd name="T11" fmla="*/ 33 h 33"/>
                <a:gd name="T12" fmla="*/ 1 w 45"/>
                <a:gd name="T13" fmla="*/ 21 h 33"/>
                <a:gd name="T14" fmla="*/ 7 w 45"/>
                <a:gd name="T15" fmla="*/ 6 h 33"/>
                <a:gd name="T16" fmla="*/ 37 w 45"/>
                <a:gd name="T17" fmla="*/ 7 h 33"/>
                <a:gd name="T18" fmla="*/ 39 w 45"/>
                <a:gd name="T19" fmla="*/ 27 h 33"/>
                <a:gd name="T20" fmla="*/ 38 w 45"/>
                <a:gd name="T21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33">
                  <a:moveTo>
                    <a:pt x="38" y="27"/>
                  </a:moveTo>
                  <a:cubicBezTo>
                    <a:pt x="37" y="24"/>
                    <a:pt x="38" y="22"/>
                    <a:pt x="37" y="19"/>
                  </a:cubicBezTo>
                  <a:cubicBezTo>
                    <a:pt x="36" y="16"/>
                    <a:pt x="35" y="13"/>
                    <a:pt x="33" y="12"/>
                  </a:cubicBezTo>
                  <a:cubicBezTo>
                    <a:pt x="27" y="6"/>
                    <a:pt x="16" y="7"/>
                    <a:pt x="10" y="12"/>
                  </a:cubicBezTo>
                  <a:cubicBezTo>
                    <a:pt x="6" y="15"/>
                    <a:pt x="6" y="20"/>
                    <a:pt x="10" y="24"/>
                  </a:cubicBezTo>
                  <a:cubicBezTo>
                    <a:pt x="13" y="27"/>
                    <a:pt x="13" y="27"/>
                    <a:pt x="12" y="33"/>
                  </a:cubicBezTo>
                  <a:cubicBezTo>
                    <a:pt x="6" y="31"/>
                    <a:pt x="2" y="27"/>
                    <a:pt x="1" y="21"/>
                  </a:cubicBezTo>
                  <a:cubicBezTo>
                    <a:pt x="0" y="15"/>
                    <a:pt x="2" y="10"/>
                    <a:pt x="7" y="6"/>
                  </a:cubicBezTo>
                  <a:cubicBezTo>
                    <a:pt x="16" y="0"/>
                    <a:pt x="29" y="0"/>
                    <a:pt x="37" y="7"/>
                  </a:cubicBezTo>
                  <a:cubicBezTo>
                    <a:pt x="44" y="13"/>
                    <a:pt x="45" y="21"/>
                    <a:pt x="39" y="27"/>
                  </a:cubicBezTo>
                  <a:cubicBezTo>
                    <a:pt x="39" y="27"/>
                    <a:pt x="38" y="27"/>
                    <a:pt x="3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03" name="Freeform 1111"/>
            <p:cNvSpPr>
              <a:spLocks noEditPoints="1"/>
            </p:cNvSpPr>
            <p:nvPr/>
          </p:nvSpPr>
          <p:spPr bwMode="auto">
            <a:xfrm>
              <a:off x="390526" y="4330700"/>
              <a:ext cx="134938" cy="198437"/>
            </a:xfrm>
            <a:custGeom>
              <a:avLst/>
              <a:gdLst>
                <a:gd name="T0" fmla="*/ 0 w 120"/>
                <a:gd name="T1" fmla="*/ 174 h 174"/>
                <a:gd name="T2" fmla="*/ 16 w 120"/>
                <a:gd name="T3" fmla="*/ 134 h 174"/>
                <a:gd name="T4" fmla="*/ 39 w 120"/>
                <a:gd name="T5" fmla="*/ 75 h 174"/>
                <a:gd name="T6" fmla="*/ 42 w 120"/>
                <a:gd name="T7" fmla="*/ 71 h 174"/>
                <a:gd name="T8" fmla="*/ 117 w 120"/>
                <a:gd name="T9" fmla="*/ 2 h 174"/>
                <a:gd name="T10" fmla="*/ 120 w 120"/>
                <a:gd name="T11" fmla="*/ 0 h 174"/>
                <a:gd name="T12" fmla="*/ 115 w 120"/>
                <a:gd name="T13" fmla="*/ 12 h 174"/>
                <a:gd name="T14" fmla="*/ 81 w 120"/>
                <a:gd name="T15" fmla="*/ 98 h 174"/>
                <a:gd name="T16" fmla="*/ 77 w 120"/>
                <a:gd name="T17" fmla="*/ 103 h 174"/>
                <a:gd name="T18" fmla="*/ 2 w 120"/>
                <a:gd name="T19" fmla="*/ 173 h 174"/>
                <a:gd name="T20" fmla="*/ 1 w 120"/>
                <a:gd name="T21" fmla="*/ 174 h 174"/>
                <a:gd name="T22" fmla="*/ 0 w 120"/>
                <a:gd name="T23" fmla="*/ 174 h 174"/>
                <a:gd name="T24" fmla="*/ 74 w 120"/>
                <a:gd name="T25" fmla="*/ 87 h 174"/>
                <a:gd name="T26" fmla="*/ 60 w 120"/>
                <a:gd name="T27" fmla="*/ 73 h 174"/>
                <a:gd name="T28" fmla="*/ 47 w 120"/>
                <a:gd name="T29" fmla="*/ 87 h 174"/>
                <a:gd name="T30" fmla="*/ 60 w 120"/>
                <a:gd name="T31" fmla="*/ 101 h 174"/>
                <a:gd name="T32" fmla="*/ 74 w 120"/>
                <a:gd name="T33" fmla="*/ 8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74">
                  <a:moveTo>
                    <a:pt x="0" y="174"/>
                  </a:moveTo>
                  <a:cubicBezTo>
                    <a:pt x="5" y="161"/>
                    <a:pt x="11" y="147"/>
                    <a:pt x="16" y="134"/>
                  </a:cubicBezTo>
                  <a:cubicBezTo>
                    <a:pt x="24" y="114"/>
                    <a:pt x="32" y="95"/>
                    <a:pt x="39" y="75"/>
                  </a:cubicBezTo>
                  <a:cubicBezTo>
                    <a:pt x="40" y="74"/>
                    <a:pt x="41" y="72"/>
                    <a:pt x="42" y="71"/>
                  </a:cubicBezTo>
                  <a:cubicBezTo>
                    <a:pt x="67" y="48"/>
                    <a:pt x="92" y="25"/>
                    <a:pt x="117" y="2"/>
                  </a:cubicBezTo>
                  <a:cubicBezTo>
                    <a:pt x="117" y="2"/>
                    <a:pt x="118" y="1"/>
                    <a:pt x="120" y="0"/>
                  </a:cubicBezTo>
                  <a:cubicBezTo>
                    <a:pt x="118" y="4"/>
                    <a:pt x="117" y="8"/>
                    <a:pt x="115" y="12"/>
                  </a:cubicBezTo>
                  <a:cubicBezTo>
                    <a:pt x="104" y="40"/>
                    <a:pt x="92" y="69"/>
                    <a:pt x="81" y="98"/>
                  </a:cubicBezTo>
                  <a:cubicBezTo>
                    <a:pt x="80" y="100"/>
                    <a:pt x="79" y="102"/>
                    <a:pt x="77" y="103"/>
                  </a:cubicBezTo>
                  <a:cubicBezTo>
                    <a:pt x="52" y="127"/>
                    <a:pt x="27" y="150"/>
                    <a:pt x="2" y="173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74"/>
                    <a:pt x="0" y="174"/>
                    <a:pt x="0" y="174"/>
                  </a:cubicBezTo>
                  <a:close/>
                  <a:moveTo>
                    <a:pt x="74" y="87"/>
                  </a:moveTo>
                  <a:cubicBezTo>
                    <a:pt x="74" y="79"/>
                    <a:pt x="68" y="73"/>
                    <a:pt x="60" y="73"/>
                  </a:cubicBezTo>
                  <a:cubicBezTo>
                    <a:pt x="53" y="73"/>
                    <a:pt x="47" y="79"/>
                    <a:pt x="47" y="87"/>
                  </a:cubicBezTo>
                  <a:cubicBezTo>
                    <a:pt x="47" y="94"/>
                    <a:pt x="53" y="101"/>
                    <a:pt x="60" y="101"/>
                  </a:cubicBezTo>
                  <a:cubicBezTo>
                    <a:pt x="68" y="101"/>
                    <a:pt x="74" y="95"/>
                    <a:pt x="7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04" name="Freeform 1112"/>
            <p:cNvSpPr>
              <a:spLocks/>
            </p:cNvSpPr>
            <p:nvPr/>
          </p:nvSpPr>
          <p:spPr bwMode="auto">
            <a:xfrm>
              <a:off x="354013" y="4325938"/>
              <a:ext cx="111125" cy="127000"/>
            </a:xfrm>
            <a:custGeom>
              <a:avLst/>
              <a:gdLst>
                <a:gd name="T0" fmla="*/ 75 w 98"/>
                <a:gd name="T1" fmla="*/ 0 h 112"/>
                <a:gd name="T2" fmla="*/ 91 w 98"/>
                <a:gd name="T3" fmla="*/ 34 h 112"/>
                <a:gd name="T4" fmla="*/ 93 w 98"/>
                <a:gd name="T5" fmla="*/ 40 h 112"/>
                <a:gd name="T6" fmla="*/ 94 w 98"/>
                <a:gd name="T7" fmla="*/ 49 h 112"/>
                <a:gd name="T8" fmla="*/ 86 w 98"/>
                <a:gd name="T9" fmla="*/ 54 h 112"/>
                <a:gd name="T10" fmla="*/ 55 w 98"/>
                <a:gd name="T11" fmla="*/ 99 h 112"/>
                <a:gd name="T12" fmla="*/ 52 w 98"/>
                <a:gd name="T13" fmla="*/ 112 h 112"/>
                <a:gd name="T14" fmla="*/ 29 w 98"/>
                <a:gd name="T15" fmla="*/ 112 h 112"/>
                <a:gd name="T16" fmla="*/ 0 w 98"/>
                <a:gd name="T17" fmla="*/ 112 h 112"/>
                <a:gd name="T18" fmla="*/ 0 w 98"/>
                <a:gd name="T19" fmla="*/ 111 h 112"/>
                <a:gd name="T20" fmla="*/ 7 w 98"/>
                <a:gd name="T21" fmla="*/ 107 h 112"/>
                <a:gd name="T22" fmla="*/ 44 w 98"/>
                <a:gd name="T23" fmla="*/ 90 h 112"/>
                <a:gd name="T24" fmla="*/ 48 w 98"/>
                <a:gd name="T25" fmla="*/ 85 h 112"/>
                <a:gd name="T26" fmla="*/ 51 w 98"/>
                <a:gd name="T27" fmla="*/ 75 h 112"/>
                <a:gd name="T28" fmla="*/ 49 w 98"/>
                <a:gd name="T29" fmla="*/ 69 h 112"/>
                <a:gd name="T30" fmla="*/ 31 w 98"/>
                <a:gd name="T31" fmla="*/ 48 h 112"/>
                <a:gd name="T32" fmla="*/ 56 w 98"/>
                <a:gd name="T33" fmla="*/ 59 h 112"/>
                <a:gd name="T34" fmla="*/ 63 w 98"/>
                <a:gd name="T35" fmla="*/ 57 h 112"/>
                <a:gd name="T36" fmla="*/ 65 w 98"/>
                <a:gd name="T37" fmla="*/ 55 h 112"/>
                <a:gd name="T38" fmla="*/ 72 w 98"/>
                <a:gd name="T39" fmla="*/ 43 h 112"/>
                <a:gd name="T40" fmla="*/ 74 w 98"/>
                <a:gd name="T41" fmla="*/ 6 h 112"/>
                <a:gd name="T42" fmla="*/ 74 w 98"/>
                <a:gd name="T43" fmla="*/ 0 h 112"/>
                <a:gd name="T44" fmla="*/ 75 w 98"/>
                <a:gd name="T4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112">
                  <a:moveTo>
                    <a:pt x="75" y="0"/>
                  </a:moveTo>
                  <a:cubicBezTo>
                    <a:pt x="80" y="11"/>
                    <a:pt x="86" y="23"/>
                    <a:pt x="91" y="34"/>
                  </a:cubicBezTo>
                  <a:cubicBezTo>
                    <a:pt x="92" y="36"/>
                    <a:pt x="93" y="38"/>
                    <a:pt x="93" y="40"/>
                  </a:cubicBezTo>
                  <a:cubicBezTo>
                    <a:pt x="94" y="43"/>
                    <a:pt x="98" y="45"/>
                    <a:pt x="94" y="49"/>
                  </a:cubicBezTo>
                  <a:cubicBezTo>
                    <a:pt x="91" y="50"/>
                    <a:pt x="89" y="53"/>
                    <a:pt x="86" y="54"/>
                  </a:cubicBezTo>
                  <a:cubicBezTo>
                    <a:pt x="64" y="58"/>
                    <a:pt x="51" y="77"/>
                    <a:pt x="55" y="99"/>
                  </a:cubicBezTo>
                  <a:cubicBezTo>
                    <a:pt x="56" y="103"/>
                    <a:pt x="53" y="108"/>
                    <a:pt x="52" y="112"/>
                  </a:cubicBezTo>
                  <a:cubicBezTo>
                    <a:pt x="44" y="112"/>
                    <a:pt x="37" y="112"/>
                    <a:pt x="29" y="112"/>
                  </a:cubicBezTo>
                  <a:cubicBezTo>
                    <a:pt x="20" y="112"/>
                    <a:pt x="10" y="112"/>
                    <a:pt x="0" y="112"/>
                  </a:cubicBezTo>
                  <a:cubicBezTo>
                    <a:pt x="0" y="112"/>
                    <a:pt x="0" y="111"/>
                    <a:pt x="0" y="111"/>
                  </a:cubicBezTo>
                  <a:cubicBezTo>
                    <a:pt x="2" y="109"/>
                    <a:pt x="5" y="108"/>
                    <a:pt x="7" y="107"/>
                  </a:cubicBezTo>
                  <a:cubicBezTo>
                    <a:pt x="19" y="101"/>
                    <a:pt x="32" y="95"/>
                    <a:pt x="44" y="90"/>
                  </a:cubicBezTo>
                  <a:cubicBezTo>
                    <a:pt x="46" y="89"/>
                    <a:pt x="47" y="87"/>
                    <a:pt x="48" y="85"/>
                  </a:cubicBezTo>
                  <a:cubicBezTo>
                    <a:pt x="48" y="81"/>
                    <a:pt x="49" y="78"/>
                    <a:pt x="51" y="75"/>
                  </a:cubicBezTo>
                  <a:cubicBezTo>
                    <a:pt x="52" y="72"/>
                    <a:pt x="51" y="71"/>
                    <a:pt x="49" y="69"/>
                  </a:cubicBezTo>
                  <a:cubicBezTo>
                    <a:pt x="43" y="62"/>
                    <a:pt x="37" y="56"/>
                    <a:pt x="31" y="48"/>
                  </a:cubicBezTo>
                  <a:cubicBezTo>
                    <a:pt x="39" y="52"/>
                    <a:pt x="47" y="55"/>
                    <a:pt x="56" y="59"/>
                  </a:cubicBezTo>
                  <a:cubicBezTo>
                    <a:pt x="59" y="60"/>
                    <a:pt x="61" y="60"/>
                    <a:pt x="63" y="57"/>
                  </a:cubicBezTo>
                  <a:cubicBezTo>
                    <a:pt x="63" y="57"/>
                    <a:pt x="64" y="56"/>
                    <a:pt x="65" y="55"/>
                  </a:cubicBezTo>
                  <a:cubicBezTo>
                    <a:pt x="71" y="53"/>
                    <a:pt x="72" y="48"/>
                    <a:pt x="72" y="43"/>
                  </a:cubicBezTo>
                  <a:cubicBezTo>
                    <a:pt x="72" y="31"/>
                    <a:pt x="73" y="18"/>
                    <a:pt x="74" y="6"/>
                  </a:cubicBezTo>
                  <a:cubicBezTo>
                    <a:pt x="74" y="4"/>
                    <a:pt x="74" y="2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05" name="Freeform 1113"/>
            <p:cNvSpPr>
              <a:spLocks/>
            </p:cNvSpPr>
            <p:nvPr/>
          </p:nvSpPr>
          <p:spPr bwMode="auto">
            <a:xfrm>
              <a:off x="454026" y="4406900"/>
              <a:ext cx="106363" cy="125412"/>
            </a:xfrm>
            <a:custGeom>
              <a:avLst/>
              <a:gdLst>
                <a:gd name="T0" fmla="*/ 23 w 94"/>
                <a:gd name="T1" fmla="*/ 112 h 112"/>
                <a:gd name="T2" fmla="*/ 0 w 94"/>
                <a:gd name="T3" fmla="*/ 66 h 112"/>
                <a:gd name="T4" fmla="*/ 13 w 94"/>
                <a:gd name="T5" fmla="*/ 57 h 112"/>
                <a:gd name="T6" fmla="*/ 41 w 94"/>
                <a:gd name="T7" fmla="*/ 13 h 112"/>
                <a:gd name="T8" fmla="*/ 44 w 94"/>
                <a:gd name="T9" fmla="*/ 1 h 112"/>
                <a:gd name="T10" fmla="*/ 46 w 94"/>
                <a:gd name="T11" fmla="*/ 0 h 112"/>
                <a:gd name="T12" fmla="*/ 94 w 94"/>
                <a:gd name="T13" fmla="*/ 3 h 112"/>
                <a:gd name="T14" fmla="*/ 91 w 94"/>
                <a:gd name="T15" fmla="*/ 5 h 112"/>
                <a:gd name="T16" fmla="*/ 52 w 94"/>
                <a:gd name="T17" fmla="*/ 24 h 112"/>
                <a:gd name="T18" fmla="*/ 48 w 94"/>
                <a:gd name="T19" fmla="*/ 28 h 112"/>
                <a:gd name="T20" fmla="*/ 48 w 94"/>
                <a:gd name="T21" fmla="*/ 31 h 112"/>
                <a:gd name="T22" fmla="*/ 51 w 94"/>
                <a:gd name="T23" fmla="*/ 44 h 112"/>
                <a:gd name="T24" fmla="*/ 69 w 94"/>
                <a:gd name="T25" fmla="*/ 60 h 112"/>
                <a:gd name="T26" fmla="*/ 67 w 94"/>
                <a:gd name="T27" fmla="*/ 62 h 112"/>
                <a:gd name="T28" fmla="*/ 52 w 94"/>
                <a:gd name="T29" fmla="*/ 56 h 112"/>
                <a:gd name="T30" fmla="*/ 40 w 94"/>
                <a:gd name="T31" fmla="*/ 51 h 112"/>
                <a:gd name="T32" fmla="*/ 36 w 94"/>
                <a:gd name="T33" fmla="*/ 52 h 112"/>
                <a:gd name="T34" fmla="*/ 27 w 94"/>
                <a:gd name="T35" fmla="*/ 59 h 112"/>
                <a:gd name="T36" fmla="*/ 25 w 94"/>
                <a:gd name="T37" fmla="*/ 63 h 112"/>
                <a:gd name="T38" fmla="*/ 24 w 94"/>
                <a:gd name="T39" fmla="*/ 107 h 112"/>
                <a:gd name="T40" fmla="*/ 24 w 94"/>
                <a:gd name="T41" fmla="*/ 112 h 112"/>
                <a:gd name="T42" fmla="*/ 23 w 94"/>
                <a:gd name="T4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2">
                  <a:moveTo>
                    <a:pt x="23" y="112"/>
                  </a:moveTo>
                  <a:cubicBezTo>
                    <a:pt x="15" y="97"/>
                    <a:pt x="8" y="81"/>
                    <a:pt x="0" y="66"/>
                  </a:cubicBezTo>
                  <a:cubicBezTo>
                    <a:pt x="5" y="62"/>
                    <a:pt x="8" y="58"/>
                    <a:pt x="13" y="57"/>
                  </a:cubicBezTo>
                  <a:cubicBezTo>
                    <a:pt x="33" y="52"/>
                    <a:pt x="45" y="33"/>
                    <a:pt x="41" y="13"/>
                  </a:cubicBezTo>
                  <a:cubicBezTo>
                    <a:pt x="40" y="8"/>
                    <a:pt x="43" y="5"/>
                    <a:pt x="44" y="1"/>
                  </a:cubicBezTo>
                  <a:cubicBezTo>
                    <a:pt x="44" y="1"/>
                    <a:pt x="45" y="0"/>
                    <a:pt x="46" y="0"/>
                  </a:cubicBezTo>
                  <a:cubicBezTo>
                    <a:pt x="62" y="1"/>
                    <a:pt x="78" y="2"/>
                    <a:pt x="94" y="3"/>
                  </a:cubicBezTo>
                  <a:cubicBezTo>
                    <a:pt x="93" y="4"/>
                    <a:pt x="92" y="5"/>
                    <a:pt x="91" y="5"/>
                  </a:cubicBezTo>
                  <a:cubicBezTo>
                    <a:pt x="78" y="11"/>
                    <a:pt x="65" y="18"/>
                    <a:pt x="52" y="24"/>
                  </a:cubicBezTo>
                  <a:cubicBezTo>
                    <a:pt x="50" y="25"/>
                    <a:pt x="49" y="27"/>
                    <a:pt x="48" y="28"/>
                  </a:cubicBezTo>
                  <a:cubicBezTo>
                    <a:pt x="48" y="29"/>
                    <a:pt x="48" y="30"/>
                    <a:pt x="48" y="31"/>
                  </a:cubicBezTo>
                  <a:cubicBezTo>
                    <a:pt x="44" y="37"/>
                    <a:pt x="47" y="41"/>
                    <a:pt x="51" y="44"/>
                  </a:cubicBezTo>
                  <a:cubicBezTo>
                    <a:pt x="57" y="49"/>
                    <a:pt x="63" y="55"/>
                    <a:pt x="69" y="60"/>
                  </a:cubicBezTo>
                  <a:cubicBezTo>
                    <a:pt x="68" y="61"/>
                    <a:pt x="68" y="61"/>
                    <a:pt x="67" y="62"/>
                  </a:cubicBezTo>
                  <a:cubicBezTo>
                    <a:pt x="62" y="60"/>
                    <a:pt x="57" y="58"/>
                    <a:pt x="52" y="56"/>
                  </a:cubicBezTo>
                  <a:cubicBezTo>
                    <a:pt x="48" y="54"/>
                    <a:pt x="44" y="52"/>
                    <a:pt x="40" y="51"/>
                  </a:cubicBezTo>
                  <a:cubicBezTo>
                    <a:pt x="39" y="50"/>
                    <a:pt x="37" y="51"/>
                    <a:pt x="36" y="52"/>
                  </a:cubicBezTo>
                  <a:cubicBezTo>
                    <a:pt x="33" y="54"/>
                    <a:pt x="30" y="56"/>
                    <a:pt x="27" y="59"/>
                  </a:cubicBezTo>
                  <a:cubicBezTo>
                    <a:pt x="26" y="60"/>
                    <a:pt x="25" y="62"/>
                    <a:pt x="25" y="63"/>
                  </a:cubicBezTo>
                  <a:cubicBezTo>
                    <a:pt x="25" y="78"/>
                    <a:pt x="24" y="93"/>
                    <a:pt x="24" y="107"/>
                  </a:cubicBezTo>
                  <a:cubicBezTo>
                    <a:pt x="24" y="109"/>
                    <a:pt x="24" y="111"/>
                    <a:pt x="24" y="112"/>
                  </a:cubicBezTo>
                  <a:cubicBezTo>
                    <a:pt x="23" y="112"/>
                    <a:pt x="23" y="112"/>
                    <a:pt x="23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</p:grpSp>
      <p:sp>
        <p:nvSpPr>
          <p:cNvPr id="306" name="Freeform 10"/>
          <p:cNvSpPr>
            <a:spLocks noChangeAspect="1" noEditPoints="1"/>
          </p:cNvSpPr>
          <p:nvPr/>
        </p:nvSpPr>
        <p:spPr bwMode="auto">
          <a:xfrm>
            <a:off x="6202530" y="2483866"/>
            <a:ext cx="360000" cy="360000"/>
          </a:xfrm>
          <a:custGeom>
            <a:avLst/>
            <a:gdLst>
              <a:gd name="T0" fmla="*/ 232 w 272"/>
              <a:gd name="T1" fmla="*/ 40 h 272"/>
              <a:gd name="T2" fmla="*/ 272 w 272"/>
              <a:gd name="T3" fmla="*/ 136 h 272"/>
              <a:gd name="T4" fmla="*/ 232 w 272"/>
              <a:gd name="T5" fmla="*/ 233 h 272"/>
              <a:gd name="T6" fmla="*/ 136 w 272"/>
              <a:gd name="T7" fmla="*/ 272 h 272"/>
              <a:gd name="T8" fmla="*/ 39 w 272"/>
              <a:gd name="T9" fmla="*/ 233 h 272"/>
              <a:gd name="T10" fmla="*/ 0 w 272"/>
              <a:gd name="T11" fmla="*/ 136 h 272"/>
              <a:gd name="T12" fmla="*/ 39 w 272"/>
              <a:gd name="T13" fmla="*/ 40 h 272"/>
              <a:gd name="T14" fmla="*/ 136 w 272"/>
              <a:gd name="T15" fmla="*/ 0 h 272"/>
              <a:gd name="T16" fmla="*/ 232 w 272"/>
              <a:gd name="T17" fmla="*/ 40 h 272"/>
              <a:gd name="T18" fmla="*/ 220 w 272"/>
              <a:gd name="T19" fmla="*/ 221 h 272"/>
              <a:gd name="T20" fmla="*/ 252 w 272"/>
              <a:gd name="T21" fmla="*/ 160 h 272"/>
              <a:gd name="T22" fmla="*/ 243 w 272"/>
              <a:gd name="T23" fmla="*/ 156 h 272"/>
              <a:gd name="T24" fmla="*/ 212 w 272"/>
              <a:gd name="T25" fmla="*/ 142 h 272"/>
              <a:gd name="T26" fmla="*/ 179 w 272"/>
              <a:gd name="T27" fmla="*/ 153 h 272"/>
              <a:gd name="T28" fmla="*/ 201 w 272"/>
              <a:gd name="T29" fmla="*/ 162 h 272"/>
              <a:gd name="T30" fmla="*/ 169 w 272"/>
              <a:gd name="T31" fmla="*/ 238 h 272"/>
              <a:gd name="T32" fmla="*/ 129 w 272"/>
              <a:gd name="T33" fmla="*/ 234 h 272"/>
              <a:gd name="T34" fmla="*/ 108 w 272"/>
              <a:gd name="T35" fmla="*/ 172 h 272"/>
              <a:gd name="T36" fmla="*/ 63 w 272"/>
              <a:gd name="T37" fmla="*/ 147 h 272"/>
              <a:gd name="T38" fmla="*/ 85 w 272"/>
              <a:gd name="T39" fmla="*/ 104 h 272"/>
              <a:gd name="T40" fmla="*/ 142 w 272"/>
              <a:gd name="T41" fmla="*/ 123 h 272"/>
              <a:gd name="T42" fmla="*/ 171 w 272"/>
              <a:gd name="T43" fmla="*/ 104 h 272"/>
              <a:gd name="T44" fmla="*/ 170 w 272"/>
              <a:gd name="T45" fmla="*/ 85 h 272"/>
              <a:gd name="T46" fmla="*/ 157 w 272"/>
              <a:gd name="T47" fmla="*/ 106 h 272"/>
              <a:gd name="T48" fmla="*/ 112 w 272"/>
              <a:gd name="T49" fmla="*/ 86 h 272"/>
              <a:gd name="T50" fmla="*/ 100 w 272"/>
              <a:gd name="T51" fmla="*/ 88 h 272"/>
              <a:gd name="T52" fmla="*/ 99 w 272"/>
              <a:gd name="T53" fmla="*/ 76 h 272"/>
              <a:gd name="T54" fmla="*/ 118 w 272"/>
              <a:gd name="T55" fmla="*/ 65 h 272"/>
              <a:gd name="T56" fmla="*/ 147 w 272"/>
              <a:gd name="T57" fmla="*/ 65 h 272"/>
              <a:gd name="T58" fmla="*/ 135 w 272"/>
              <a:gd name="T59" fmla="*/ 56 h 272"/>
              <a:gd name="T60" fmla="*/ 157 w 272"/>
              <a:gd name="T61" fmla="*/ 32 h 272"/>
              <a:gd name="T62" fmla="*/ 168 w 272"/>
              <a:gd name="T63" fmla="*/ 30 h 272"/>
              <a:gd name="T64" fmla="*/ 187 w 272"/>
              <a:gd name="T65" fmla="*/ 29 h 272"/>
              <a:gd name="T66" fmla="*/ 136 w 272"/>
              <a:gd name="T67" fmla="*/ 17 h 272"/>
              <a:gd name="T68" fmla="*/ 65 w 272"/>
              <a:gd name="T69" fmla="*/ 41 h 272"/>
              <a:gd name="T70" fmla="*/ 68 w 272"/>
              <a:gd name="T71" fmla="*/ 51 h 272"/>
              <a:gd name="T72" fmla="*/ 32 w 272"/>
              <a:gd name="T73" fmla="*/ 77 h 272"/>
              <a:gd name="T74" fmla="*/ 18 w 272"/>
              <a:gd name="T75" fmla="*/ 120 h 272"/>
              <a:gd name="T76" fmla="*/ 30 w 272"/>
              <a:gd name="T77" fmla="*/ 134 h 272"/>
              <a:gd name="T78" fmla="*/ 18 w 272"/>
              <a:gd name="T79" fmla="*/ 156 h 272"/>
              <a:gd name="T80" fmla="*/ 51 w 272"/>
              <a:gd name="T81" fmla="*/ 221 h 272"/>
              <a:gd name="T82" fmla="*/ 136 w 272"/>
              <a:gd name="T83" fmla="*/ 255 h 272"/>
              <a:gd name="T84" fmla="*/ 220 w 272"/>
              <a:gd name="T85" fmla="*/ 22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2" h="272">
                <a:moveTo>
                  <a:pt x="232" y="40"/>
                </a:moveTo>
                <a:cubicBezTo>
                  <a:pt x="257" y="66"/>
                  <a:pt x="272" y="100"/>
                  <a:pt x="272" y="136"/>
                </a:cubicBezTo>
                <a:cubicBezTo>
                  <a:pt x="272" y="173"/>
                  <a:pt x="257" y="207"/>
                  <a:pt x="232" y="233"/>
                </a:cubicBezTo>
                <a:cubicBezTo>
                  <a:pt x="206" y="258"/>
                  <a:pt x="172" y="272"/>
                  <a:pt x="136" y="272"/>
                </a:cubicBezTo>
                <a:cubicBezTo>
                  <a:pt x="99" y="272"/>
                  <a:pt x="65" y="258"/>
                  <a:pt x="39" y="233"/>
                </a:cubicBezTo>
                <a:cubicBezTo>
                  <a:pt x="14" y="207"/>
                  <a:pt x="0" y="173"/>
                  <a:pt x="0" y="136"/>
                </a:cubicBezTo>
                <a:cubicBezTo>
                  <a:pt x="0" y="100"/>
                  <a:pt x="14" y="66"/>
                  <a:pt x="39" y="40"/>
                </a:cubicBezTo>
                <a:cubicBezTo>
                  <a:pt x="65" y="15"/>
                  <a:pt x="99" y="0"/>
                  <a:pt x="136" y="0"/>
                </a:cubicBezTo>
                <a:cubicBezTo>
                  <a:pt x="172" y="0"/>
                  <a:pt x="206" y="15"/>
                  <a:pt x="232" y="40"/>
                </a:cubicBezTo>
                <a:close/>
                <a:moveTo>
                  <a:pt x="220" y="221"/>
                </a:moveTo>
                <a:cubicBezTo>
                  <a:pt x="236" y="204"/>
                  <a:pt x="248" y="183"/>
                  <a:pt x="252" y="160"/>
                </a:cubicBezTo>
                <a:cubicBezTo>
                  <a:pt x="249" y="166"/>
                  <a:pt x="245" y="167"/>
                  <a:pt x="243" y="156"/>
                </a:cubicBezTo>
                <a:cubicBezTo>
                  <a:pt x="241" y="136"/>
                  <a:pt x="223" y="149"/>
                  <a:pt x="212" y="142"/>
                </a:cubicBezTo>
                <a:cubicBezTo>
                  <a:pt x="200" y="150"/>
                  <a:pt x="174" y="127"/>
                  <a:pt x="179" y="153"/>
                </a:cubicBezTo>
                <a:cubicBezTo>
                  <a:pt x="185" y="165"/>
                  <a:pt x="216" y="137"/>
                  <a:pt x="201" y="162"/>
                </a:cubicBezTo>
                <a:cubicBezTo>
                  <a:pt x="191" y="179"/>
                  <a:pt x="165" y="218"/>
                  <a:pt x="169" y="238"/>
                </a:cubicBezTo>
                <a:cubicBezTo>
                  <a:pt x="169" y="267"/>
                  <a:pt x="139" y="244"/>
                  <a:pt x="129" y="234"/>
                </a:cubicBezTo>
                <a:cubicBezTo>
                  <a:pt x="122" y="215"/>
                  <a:pt x="126" y="181"/>
                  <a:pt x="108" y="172"/>
                </a:cubicBezTo>
                <a:cubicBezTo>
                  <a:pt x="88" y="171"/>
                  <a:pt x="71" y="169"/>
                  <a:pt x="63" y="147"/>
                </a:cubicBezTo>
                <a:cubicBezTo>
                  <a:pt x="59" y="131"/>
                  <a:pt x="68" y="107"/>
                  <a:pt x="85" y="104"/>
                </a:cubicBezTo>
                <a:cubicBezTo>
                  <a:pt x="110" y="88"/>
                  <a:pt x="119" y="122"/>
                  <a:pt x="142" y="123"/>
                </a:cubicBezTo>
                <a:cubicBezTo>
                  <a:pt x="150" y="115"/>
                  <a:pt x="169" y="113"/>
                  <a:pt x="171" y="104"/>
                </a:cubicBezTo>
                <a:cubicBezTo>
                  <a:pt x="156" y="101"/>
                  <a:pt x="191" y="91"/>
                  <a:pt x="170" y="85"/>
                </a:cubicBezTo>
                <a:cubicBezTo>
                  <a:pt x="158" y="87"/>
                  <a:pt x="151" y="97"/>
                  <a:pt x="157" y="106"/>
                </a:cubicBezTo>
                <a:cubicBezTo>
                  <a:pt x="134" y="112"/>
                  <a:pt x="134" y="74"/>
                  <a:pt x="112" y="86"/>
                </a:cubicBezTo>
                <a:cubicBezTo>
                  <a:pt x="112" y="105"/>
                  <a:pt x="77" y="92"/>
                  <a:pt x="100" y="88"/>
                </a:cubicBezTo>
                <a:cubicBezTo>
                  <a:pt x="108" y="85"/>
                  <a:pt x="87" y="75"/>
                  <a:pt x="99" y="76"/>
                </a:cubicBezTo>
                <a:cubicBezTo>
                  <a:pt x="104" y="76"/>
                  <a:pt x="123" y="69"/>
                  <a:pt x="118" y="65"/>
                </a:cubicBezTo>
                <a:cubicBezTo>
                  <a:pt x="128" y="59"/>
                  <a:pt x="137" y="81"/>
                  <a:pt x="147" y="65"/>
                </a:cubicBezTo>
                <a:cubicBezTo>
                  <a:pt x="155" y="52"/>
                  <a:pt x="144" y="50"/>
                  <a:pt x="135" y="56"/>
                </a:cubicBezTo>
                <a:cubicBezTo>
                  <a:pt x="130" y="50"/>
                  <a:pt x="144" y="38"/>
                  <a:pt x="157" y="32"/>
                </a:cubicBezTo>
                <a:cubicBezTo>
                  <a:pt x="161" y="31"/>
                  <a:pt x="165" y="30"/>
                  <a:pt x="168" y="30"/>
                </a:cubicBezTo>
                <a:cubicBezTo>
                  <a:pt x="174" y="37"/>
                  <a:pt x="186" y="39"/>
                  <a:pt x="187" y="29"/>
                </a:cubicBezTo>
                <a:cubicBezTo>
                  <a:pt x="171" y="21"/>
                  <a:pt x="154" y="17"/>
                  <a:pt x="136" y="17"/>
                </a:cubicBezTo>
                <a:cubicBezTo>
                  <a:pt x="110" y="17"/>
                  <a:pt x="85" y="26"/>
                  <a:pt x="65" y="41"/>
                </a:cubicBezTo>
                <a:cubicBezTo>
                  <a:pt x="70" y="43"/>
                  <a:pt x="73" y="47"/>
                  <a:pt x="68" y="51"/>
                </a:cubicBezTo>
                <a:cubicBezTo>
                  <a:pt x="64" y="63"/>
                  <a:pt x="47" y="79"/>
                  <a:pt x="32" y="77"/>
                </a:cubicBezTo>
                <a:cubicBezTo>
                  <a:pt x="25" y="90"/>
                  <a:pt x="20" y="104"/>
                  <a:pt x="18" y="120"/>
                </a:cubicBezTo>
                <a:cubicBezTo>
                  <a:pt x="30" y="124"/>
                  <a:pt x="33" y="132"/>
                  <a:pt x="30" y="134"/>
                </a:cubicBezTo>
                <a:cubicBezTo>
                  <a:pt x="24" y="140"/>
                  <a:pt x="20" y="147"/>
                  <a:pt x="18" y="156"/>
                </a:cubicBezTo>
                <a:cubicBezTo>
                  <a:pt x="22" y="180"/>
                  <a:pt x="34" y="203"/>
                  <a:pt x="51" y="221"/>
                </a:cubicBezTo>
                <a:cubicBezTo>
                  <a:pt x="74" y="243"/>
                  <a:pt x="104" y="255"/>
                  <a:pt x="136" y="255"/>
                </a:cubicBezTo>
                <a:cubicBezTo>
                  <a:pt x="167" y="255"/>
                  <a:pt x="197" y="243"/>
                  <a:pt x="220" y="2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25">
              <a:solidFill>
                <a:prstClr val="black"/>
              </a:solidFill>
            </a:endParaRPr>
          </a:p>
        </p:txBody>
      </p:sp>
      <p:sp>
        <p:nvSpPr>
          <p:cNvPr id="307" name="Freeform 38"/>
          <p:cNvSpPr>
            <a:spLocks noChangeAspect="1" noEditPoints="1"/>
          </p:cNvSpPr>
          <p:nvPr/>
        </p:nvSpPr>
        <p:spPr bwMode="auto">
          <a:xfrm>
            <a:off x="9825231" y="71336"/>
            <a:ext cx="358815" cy="360000"/>
          </a:xfrm>
          <a:custGeom>
            <a:avLst/>
            <a:gdLst>
              <a:gd name="T0" fmla="*/ 144 w 407"/>
              <a:gd name="T1" fmla="*/ 0 h 406"/>
              <a:gd name="T2" fmla="*/ 0 w 407"/>
              <a:gd name="T3" fmla="*/ 144 h 406"/>
              <a:gd name="T4" fmla="*/ 144 w 407"/>
              <a:gd name="T5" fmla="*/ 288 h 406"/>
              <a:gd name="T6" fmla="*/ 232 w 407"/>
              <a:gd name="T7" fmla="*/ 257 h 406"/>
              <a:gd name="T8" fmla="*/ 265 w 407"/>
              <a:gd name="T9" fmla="*/ 290 h 406"/>
              <a:gd name="T10" fmla="*/ 265 w 407"/>
              <a:gd name="T11" fmla="*/ 317 h 406"/>
              <a:gd name="T12" fmla="*/ 347 w 407"/>
              <a:gd name="T13" fmla="*/ 398 h 406"/>
              <a:gd name="T14" fmla="*/ 373 w 407"/>
              <a:gd name="T15" fmla="*/ 398 h 406"/>
              <a:gd name="T16" fmla="*/ 399 w 407"/>
              <a:gd name="T17" fmla="*/ 372 h 406"/>
              <a:gd name="T18" fmla="*/ 399 w 407"/>
              <a:gd name="T19" fmla="*/ 346 h 406"/>
              <a:gd name="T20" fmla="*/ 318 w 407"/>
              <a:gd name="T21" fmla="*/ 264 h 406"/>
              <a:gd name="T22" fmla="*/ 292 w 407"/>
              <a:gd name="T23" fmla="*/ 264 h 406"/>
              <a:gd name="T24" fmla="*/ 258 w 407"/>
              <a:gd name="T25" fmla="*/ 231 h 406"/>
              <a:gd name="T26" fmla="*/ 287 w 407"/>
              <a:gd name="T27" fmla="*/ 144 h 406"/>
              <a:gd name="T28" fmla="*/ 144 w 407"/>
              <a:gd name="T29" fmla="*/ 0 h 406"/>
              <a:gd name="T30" fmla="*/ 144 w 407"/>
              <a:gd name="T31" fmla="*/ 30 h 406"/>
              <a:gd name="T32" fmla="*/ 257 w 407"/>
              <a:gd name="T33" fmla="*/ 144 h 406"/>
              <a:gd name="T34" fmla="*/ 144 w 407"/>
              <a:gd name="T35" fmla="*/ 258 h 406"/>
              <a:gd name="T36" fmla="*/ 30 w 407"/>
              <a:gd name="T37" fmla="*/ 144 h 406"/>
              <a:gd name="T38" fmla="*/ 144 w 407"/>
              <a:gd name="T39" fmla="*/ 3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7" h="406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3"/>
                  <a:pt x="64" y="288"/>
                  <a:pt x="144" y="288"/>
                </a:cubicBezTo>
                <a:cubicBezTo>
                  <a:pt x="177" y="288"/>
                  <a:pt x="208" y="277"/>
                  <a:pt x="232" y="257"/>
                </a:cubicBezTo>
                <a:cubicBezTo>
                  <a:pt x="265" y="290"/>
                  <a:pt x="265" y="290"/>
                  <a:pt x="265" y="290"/>
                </a:cubicBezTo>
                <a:cubicBezTo>
                  <a:pt x="258" y="298"/>
                  <a:pt x="258" y="310"/>
                  <a:pt x="265" y="317"/>
                </a:cubicBezTo>
                <a:cubicBezTo>
                  <a:pt x="347" y="398"/>
                  <a:pt x="347" y="398"/>
                  <a:pt x="347" y="398"/>
                </a:cubicBezTo>
                <a:cubicBezTo>
                  <a:pt x="354" y="406"/>
                  <a:pt x="366" y="406"/>
                  <a:pt x="373" y="398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7" y="365"/>
                  <a:pt x="407" y="353"/>
                  <a:pt x="399" y="346"/>
                </a:cubicBezTo>
                <a:cubicBezTo>
                  <a:pt x="318" y="264"/>
                  <a:pt x="318" y="264"/>
                  <a:pt x="318" y="264"/>
                </a:cubicBezTo>
                <a:cubicBezTo>
                  <a:pt x="311" y="257"/>
                  <a:pt x="299" y="257"/>
                  <a:pt x="292" y="264"/>
                </a:cubicBezTo>
                <a:cubicBezTo>
                  <a:pt x="258" y="231"/>
                  <a:pt x="258" y="231"/>
                  <a:pt x="258" y="231"/>
                </a:cubicBezTo>
                <a:cubicBezTo>
                  <a:pt x="277" y="207"/>
                  <a:pt x="287" y="177"/>
                  <a:pt x="287" y="144"/>
                </a:cubicBezTo>
                <a:cubicBezTo>
                  <a:pt x="287" y="65"/>
                  <a:pt x="223" y="0"/>
                  <a:pt x="144" y="0"/>
                </a:cubicBezTo>
                <a:close/>
                <a:moveTo>
                  <a:pt x="144" y="30"/>
                </a:moveTo>
                <a:cubicBezTo>
                  <a:pt x="206" y="30"/>
                  <a:pt x="257" y="81"/>
                  <a:pt x="257" y="144"/>
                </a:cubicBezTo>
                <a:cubicBezTo>
                  <a:pt x="257" y="207"/>
                  <a:pt x="206" y="258"/>
                  <a:pt x="144" y="258"/>
                </a:cubicBezTo>
                <a:cubicBezTo>
                  <a:pt x="81" y="258"/>
                  <a:pt x="30" y="207"/>
                  <a:pt x="30" y="144"/>
                </a:cubicBezTo>
                <a:cubicBezTo>
                  <a:pt x="30" y="81"/>
                  <a:pt x="81" y="30"/>
                  <a:pt x="14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25">
              <a:solidFill>
                <a:prstClr val="black"/>
              </a:solidFill>
            </a:endParaRPr>
          </a:p>
        </p:txBody>
      </p:sp>
      <p:sp>
        <p:nvSpPr>
          <p:cNvPr id="323" name="Freeform 38"/>
          <p:cNvSpPr>
            <a:spLocks noChangeAspect="1" noEditPoints="1"/>
          </p:cNvSpPr>
          <p:nvPr/>
        </p:nvSpPr>
        <p:spPr bwMode="auto">
          <a:xfrm>
            <a:off x="6176698" y="1891771"/>
            <a:ext cx="358815" cy="360000"/>
          </a:xfrm>
          <a:custGeom>
            <a:avLst/>
            <a:gdLst>
              <a:gd name="T0" fmla="*/ 144 w 407"/>
              <a:gd name="T1" fmla="*/ 0 h 406"/>
              <a:gd name="T2" fmla="*/ 0 w 407"/>
              <a:gd name="T3" fmla="*/ 144 h 406"/>
              <a:gd name="T4" fmla="*/ 144 w 407"/>
              <a:gd name="T5" fmla="*/ 288 h 406"/>
              <a:gd name="T6" fmla="*/ 232 w 407"/>
              <a:gd name="T7" fmla="*/ 257 h 406"/>
              <a:gd name="T8" fmla="*/ 265 w 407"/>
              <a:gd name="T9" fmla="*/ 290 h 406"/>
              <a:gd name="T10" fmla="*/ 265 w 407"/>
              <a:gd name="T11" fmla="*/ 317 h 406"/>
              <a:gd name="T12" fmla="*/ 347 w 407"/>
              <a:gd name="T13" fmla="*/ 398 h 406"/>
              <a:gd name="T14" fmla="*/ 373 w 407"/>
              <a:gd name="T15" fmla="*/ 398 h 406"/>
              <a:gd name="T16" fmla="*/ 399 w 407"/>
              <a:gd name="T17" fmla="*/ 372 h 406"/>
              <a:gd name="T18" fmla="*/ 399 w 407"/>
              <a:gd name="T19" fmla="*/ 346 h 406"/>
              <a:gd name="T20" fmla="*/ 318 w 407"/>
              <a:gd name="T21" fmla="*/ 264 h 406"/>
              <a:gd name="T22" fmla="*/ 292 w 407"/>
              <a:gd name="T23" fmla="*/ 264 h 406"/>
              <a:gd name="T24" fmla="*/ 258 w 407"/>
              <a:gd name="T25" fmla="*/ 231 h 406"/>
              <a:gd name="T26" fmla="*/ 287 w 407"/>
              <a:gd name="T27" fmla="*/ 144 h 406"/>
              <a:gd name="T28" fmla="*/ 144 w 407"/>
              <a:gd name="T29" fmla="*/ 0 h 406"/>
              <a:gd name="T30" fmla="*/ 144 w 407"/>
              <a:gd name="T31" fmla="*/ 30 h 406"/>
              <a:gd name="T32" fmla="*/ 257 w 407"/>
              <a:gd name="T33" fmla="*/ 144 h 406"/>
              <a:gd name="T34" fmla="*/ 144 w 407"/>
              <a:gd name="T35" fmla="*/ 258 h 406"/>
              <a:gd name="T36" fmla="*/ 30 w 407"/>
              <a:gd name="T37" fmla="*/ 144 h 406"/>
              <a:gd name="T38" fmla="*/ 144 w 407"/>
              <a:gd name="T39" fmla="*/ 3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7" h="406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3"/>
                  <a:pt x="64" y="288"/>
                  <a:pt x="144" y="288"/>
                </a:cubicBezTo>
                <a:cubicBezTo>
                  <a:pt x="177" y="288"/>
                  <a:pt x="208" y="277"/>
                  <a:pt x="232" y="257"/>
                </a:cubicBezTo>
                <a:cubicBezTo>
                  <a:pt x="265" y="290"/>
                  <a:pt x="265" y="290"/>
                  <a:pt x="265" y="290"/>
                </a:cubicBezTo>
                <a:cubicBezTo>
                  <a:pt x="258" y="298"/>
                  <a:pt x="258" y="310"/>
                  <a:pt x="265" y="317"/>
                </a:cubicBezTo>
                <a:cubicBezTo>
                  <a:pt x="347" y="398"/>
                  <a:pt x="347" y="398"/>
                  <a:pt x="347" y="398"/>
                </a:cubicBezTo>
                <a:cubicBezTo>
                  <a:pt x="354" y="406"/>
                  <a:pt x="366" y="406"/>
                  <a:pt x="373" y="398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7" y="365"/>
                  <a:pt x="407" y="353"/>
                  <a:pt x="399" y="346"/>
                </a:cubicBezTo>
                <a:cubicBezTo>
                  <a:pt x="318" y="264"/>
                  <a:pt x="318" y="264"/>
                  <a:pt x="318" y="264"/>
                </a:cubicBezTo>
                <a:cubicBezTo>
                  <a:pt x="311" y="257"/>
                  <a:pt x="299" y="257"/>
                  <a:pt x="292" y="264"/>
                </a:cubicBezTo>
                <a:cubicBezTo>
                  <a:pt x="258" y="231"/>
                  <a:pt x="258" y="231"/>
                  <a:pt x="258" y="231"/>
                </a:cubicBezTo>
                <a:cubicBezTo>
                  <a:pt x="277" y="207"/>
                  <a:pt x="287" y="177"/>
                  <a:pt x="287" y="144"/>
                </a:cubicBezTo>
                <a:cubicBezTo>
                  <a:pt x="287" y="65"/>
                  <a:pt x="223" y="0"/>
                  <a:pt x="144" y="0"/>
                </a:cubicBezTo>
                <a:close/>
                <a:moveTo>
                  <a:pt x="144" y="30"/>
                </a:moveTo>
                <a:cubicBezTo>
                  <a:pt x="206" y="30"/>
                  <a:pt x="257" y="81"/>
                  <a:pt x="257" y="144"/>
                </a:cubicBezTo>
                <a:cubicBezTo>
                  <a:pt x="257" y="207"/>
                  <a:pt x="206" y="258"/>
                  <a:pt x="144" y="258"/>
                </a:cubicBezTo>
                <a:cubicBezTo>
                  <a:pt x="81" y="258"/>
                  <a:pt x="30" y="207"/>
                  <a:pt x="30" y="144"/>
                </a:cubicBezTo>
                <a:cubicBezTo>
                  <a:pt x="30" y="81"/>
                  <a:pt x="81" y="30"/>
                  <a:pt x="14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25">
              <a:solidFill>
                <a:prstClr val="black"/>
              </a:solidFill>
            </a:endParaRPr>
          </a:p>
        </p:txBody>
      </p:sp>
      <p:grpSp>
        <p:nvGrpSpPr>
          <p:cNvPr id="324" name="Gruppieren 157"/>
          <p:cNvGrpSpPr>
            <a:grpSpLocks noChangeAspect="1"/>
          </p:cNvGrpSpPr>
          <p:nvPr/>
        </p:nvGrpSpPr>
        <p:grpSpPr>
          <a:xfrm>
            <a:off x="6217344" y="3642238"/>
            <a:ext cx="411685" cy="288000"/>
            <a:chOff x="3650051" y="1037154"/>
            <a:chExt cx="352461" cy="352458"/>
          </a:xfrm>
          <a:solidFill>
            <a:schemeClr val="bg1"/>
          </a:solidFill>
        </p:grpSpPr>
        <p:sp>
          <p:nvSpPr>
            <p:cNvPr id="325" name="Freeform 922"/>
            <p:cNvSpPr>
              <a:spLocks/>
            </p:cNvSpPr>
            <p:nvPr/>
          </p:nvSpPr>
          <p:spPr bwMode="auto">
            <a:xfrm>
              <a:off x="3757127" y="1037154"/>
              <a:ext cx="138307" cy="102615"/>
            </a:xfrm>
            <a:custGeom>
              <a:avLst/>
              <a:gdLst>
                <a:gd name="T0" fmla="*/ 0 w 86"/>
                <a:gd name="T1" fmla="*/ 65 h 65"/>
                <a:gd name="T2" fmla="*/ 0 w 86"/>
                <a:gd name="T3" fmla="*/ 0 h 65"/>
                <a:gd name="T4" fmla="*/ 86 w 86"/>
                <a:gd name="T5" fmla="*/ 0 h 65"/>
                <a:gd name="T6" fmla="*/ 86 w 86"/>
                <a:gd name="T7" fmla="*/ 65 h 65"/>
                <a:gd name="T8" fmla="*/ 0 w 8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5">
                  <a:moveTo>
                    <a:pt x="0" y="65"/>
                  </a:moveTo>
                  <a:cubicBezTo>
                    <a:pt x="0" y="43"/>
                    <a:pt x="0" y="22"/>
                    <a:pt x="0" y="0"/>
                  </a:cubicBezTo>
                  <a:cubicBezTo>
                    <a:pt x="28" y="0"/>
                    <a:pt x="57" y="0"/>
                    <a:pt x="86" y="0"/>
                  </a:cubicBezTo>
                  <a:cubicBezTo>
                    <a:pt x="86" y="22"/>
                    <a:pt x="86" y="43"/>
                    <a:pt x="86" y="65"/>
                  </a:cubicBezTo>
                  <a:cubicBezTo>
                    <a:pt x="57" y="65"/>
                    <a:pt x="29" y="65"/>
                    <a:pt x="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26" name="Freeform 923"/>
            <p:cNvSpPr>
              <a:spLocks/>
            </p:cNvSpPr>
            <p:nvPr/>
          </p:nvSpPr>
          <p:spPr bwMode="auto">
            <a:xfrm>
              <a:off x="3650051" y="1289228"/>
              <a:ext cx="136077" cy="100384"/>
            </a:xfrm>
            <a:custGeom>
              <a:avLst/>
              <a:gdLst>
                <a:gd name="T0" fmla="*/ 0 w 86"/>
                <a:gd name="T1" fmla="*/ 64 h 64"/>
                <a:gd name="T2" fmla="*/ 0 w 86"/>
                <a:gd name="T3" fmla="*/ 0 h 64"/>
                <a:gd name="T4" fmla="*/ 86 w 86"/>
                <a:gd name="T5" fmla="*/ 0 h 64"/>
                <a:gd name="T6" fmla="*/ 86 w 86"/>
                <a:gd name="T7" fmla="*/ 64 h 64"/>
                <a:gd name="T8" fmla="*/ 0 w 86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4">
                  <a:moveTo>
                    <a:pt x="0" y="64"/>
                  </a:moveTo>
                  <a:cubicBezTo>
                    <a:pt x="0" y="43"/>
                    <a:pt x="0" y="22"/>
                    <a:pt x="0" y="0"/>
                  </a:cubicBezTo>
                  <a:cubicBezTo>
                    <a:pt x="28" y="0"/>
                    <a:pt x="57" y="0"/>
                    <a:pt x="86" y="0"/>
                  </a:cubicBezTo>
                  <a:cubicBezTo>
                    <a:pt x="86" y="21"/>
                    <a:pt x="86" y="43"/>
                    <a:pt x="86" y="64"/>
                  </a:cubicBezTo>
                  <a:cubicBezTo>
                    <a:pt x="57" y="64"/>
                    <a:pt x="28" y="64"/>
                    <a:pt x="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27" name="Freeform 924"/>
            <p:cNvSpPr>
              <a:spLocks/>
            </p:cNvSpPr>
            <p:nvPr/>
          </p:nvSpPr>
          <p:spPr bwMode="auto">
            <a:xfrm>
              <a:off x="3866435" y="1289228"/>
              <a:ext cx="136077" cy="100384"/>
            </a:xfrm>
            <a:custGeom>
              <a:avLst/>
              <a:gdLst>
                <a:gd name="T0" fmla="*/ 86 w 86"/>
                <a:gd name="T1" fmla="*/ 0 h 64"/>
                <a:gd name="T2" fmla="*/ 86 w 86"/>
                <a:gd name="T3" fmla="*/ 64 h 64"/>
                <a:gd name="T4" fmla="*/ 0 w 86"/>
                <a:gd name="T5" fmla="*/ 64 h 64"/>
                <a:gd name="T6" fmla="*/ 0 w 86"/>
                <a:gd name="T7" fmla="*/ 0 h 64"/>
                <a:gd name="T8" fmla="*/ 86 w 86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4">
                  <a:moveTo>
                    <a:pt x="86" y="0"/>
                  </a:moveTo>
                  <a:cubicBezTo>
                    <a:pt x="86" y="21"/>
                    <a:pt x="86" y="43"/>
                    <a:pt x="86" y="64"/>
                  </a:cubicBezTo>
                  <a:cubicBezTo>
                    <a:pt x="57" y="64"/>
                    <a:pt x="29" y="64"/>
                    <a:pt x="0" y="64"/>
                  </a:cubicBezTo>
                  <a:cubicBezTo>
                    <a:pt x="0" y="43"/>
                    <a:pt x="0" y="21"/>
                    <a:pt x="0" y="0"/>
                  </a:cubicBezTo>
                  <a:cubicBezTo>
                    <a:pt x="28" y="0"/>
                    <a:pt x="5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28" name="Freeform 925"/>
            <p:cNvSpPr>
              <a:spLocks/>
            </p:cNvSpPr>
            <p:nvPr/>
          </p:nvSpPr>
          <p:spPr bwMode="auto">
            <a:xfrm>
              <a:off x="3705820" y="1157615"/>
              <a:ext cx="240921" cy="113769"/>
            </a:xfrm>
            <a:custGeom>
              <a:avLst/>
              <a:gdLst>
                <a:gd name="T0" fmla="*/ 0 w 152"/>
                <a:gd name="T1" fmla="*/ 28 h 71"/>
                <a:gd name="T2" fmla="*/ 68 w 152"/>
                <a:gd name="T3" fmla="*/ 28 h 71"/>
                <a:gd name="T4" fmla="*/ 68 w 152"/>
                <a:gd name="T5" fmla="*/ 0 h 71"/>
                <a:gd name="T6" fmla="*/ 84 w 152"/>
                <a:gd name="T7" fmla="*/ 0 h 71"/>
                <a:gd name="T8" fmla="*/ 84 w 152"/>
                <a:gd name="T9" fmla="*/ 28 h 71"/>
                <a:gd name="T10" fmla="*/ 152 w 152"/>
                <a:gd name="T11" fmla="*/ 28 h 71"/>
                <a:gd name="T12" fmla="*/ 152 w 152"/>
                <a:gd name="T13" fmla="*/ 71 h 71"/>
                <a:gd name="T14" fmla="*/ 136 w 152"/>
                <a:gd name="T15" fmla="*/ 71 h 71"/>
                <a:gd name="T16" fmla="*/ 136 w 152"/>
                <a:gd name="T17" fmla="*/ 44 h 71"/>
                <a:gd name="T18" fmla="*/ 16 w 152"/>
                <a:gd name="T19" fmla="*/ 44 h 71"/>
                <a:gd name="T20" fmla="*/ 16 w 152"/>
                <a:gd name="T21" fmla="*/ 71 h 71"/>
                <a:gd name="T22" fmla="*/ 0 w 152"/>
                <a:gd name="T23" fmla="*/ 71 h 71"/>
                <a:gd name="T24" fmla="*/ 0 w 152"/>
                <a:gd name="T25" fmla="*/ 2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71">
                  <a:moveTo>
                    <a:pt x="0" y="28"/>
                  </a:moveTo>
                  <a:cubicBezTo>
                    <a:pt x="22" y="28"/>
                    <a:pt x="45" y="28"/>
                    <a:pt x="68" y="28"/>
                  </a:cubicBezTo>
                  <a:cubicBezTo>
                    <a:pt x="68" y="18"/>
                    <a:pt x="68" y="9"/>
                    <a:pt x="68" y="0"/>
                  </a:cubicBezTo>
                  <a:cubicBezTo>
                    <a:pt x="73" y="0"/>
                    <a:pt x="78" y="0"/>
                    <a:pt x="84" y="0"/>
                  </a:cubicBezTo>
                  <a:cubicBezTo>
                    <a:pt x="84" y="9"/>
                    <a:pt x="84" y="18"/>
                    <a:pt x="84" y="28"/>
                  </a:cubicBezTo>
                  <a:cubicBezTo>
                    <a:pt x="107" y="28"/>
                    <a:pt x="129" y="28"/>
                    <a:pt x="152" y="28"/>
                  </a:cubicBezTo>
                  <a:cubicBezTo>
                    <a:pt x="152" y="42"/>
                    <a:pt x="152" y="56"/>
                    <a:pt x="152" y="71"/>
                  </a:cubicBezTo>
                  <a:cubicBezTo>
                    <a:pt x="146" y="71"/>
                    <a:pt x="141" y="71"/>
                    <a:pt x="136" y="71"/>
                  </a:cubicBezTo>
                  <a:cubicBezTo>
                    <a:pt x="136" y="62"/>
                    <a:pt x="136" y="53"/>
                    <a:pt x="136" y="44"/>
                  </a:cubicBezTo>
                  <a:cubicBezTo>
                    <a:pt x="96" y="44"/>
                    <a:pt x="56" y="44"/>
                    <a:pt x="16" y="44"/>
                  </a:cubicBezTo>
                  <a:cubicBezTo>
                    <a:pt x="16" y="53"/>
                    <a:pt x="16" y="62"/>
                    <a:pt x="16" y="71"/>
                  </a:cubicBezTo>
                  <a:cubicBezTo>
                    <a:pt x="10" y="71"/>
                    <a:pt x="5" y="71"/>
                    <a:pt x="0" y="71"/>
                  </a:cubicBezTo>
                  <a:cubicBezTo>
                    <a:pt x="0" y="57"/>
                    <a:pt x="0" y="42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</p:grpSp>
      <p:grpSp>
        <p:nvGrpSpPr>
          <p:cNvPr id="329" name="Gruppieren 157"/>
          <p:cNvGrpSpPr>
            <a:grpSpLocks noChangeAspect="1"/>
          </p:cNvGrpSpPr>
          <p:nvPr/>
        </p:nvGrpSpPr>
        <p:grpSpPr>
          <a:xfrm>
            <a:off x="8117483" y="86851"/>
            <a:ext cx="463146" cy="324000"/>
            <a:chOff x="3650051" y="1037154"/>
            <a:chExt cx="352461" cy="352458"/>
          </a:xfrm>
          <a:solidFill>
            <a:schemeClr val="bg1"/>
          </a:solidFill>
        </p:grpSpPr>
        <p:sp>
          <p:nvSpPr>
            <p:cNvPr id="330" name="Freeform 922"/>
            <p:cNvSpPr>
              <a:spLocks/>
            </p:cNvSpPr>
            <p:nvPr/>
          </p:nvSpPr>
          <p:spPr bwMode="auto">
            <a:xfrm>
              <a:off x="3757127" y="1037154"/>
              <a:ext cx="138307" cy="102615"/>
            </a:xfrm>
            <a:custGeom>
              <a:avLst/>
              <a:gdLst>
                <a:gd name="T0" fmla="*/ 0 w 86"/>
                <a:gd name="T1" fmla="*/ 65 h 65"/>
                <a:gd name="T2" fmla="*/ 0 w 86"/>
                <a:gd name="T3" fmla="*/ 0 h 65"/>
                <a:gd name="T4" fmla="*/ 86 w 86"/>
                <a:gd name="T5" fmla="*/ 0 h 65"/>
                <a:gd name="T6" fmla="*/ 86 w 86"/>
                <a:gd name="T7" fmla="*/ 65 h 65"/>
                <a:gd name="T8" fmla="*/ 0 w 8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5">
                  <a:moveTo>
                    <a:pt x="0" y="65"/>
                  </a:moveTo>
                  <a:cubicBezTo>
                    <a:pt x="0" y="43"/>
                    <a:pt x="0" y="22"/>
                    <a:pt x="0" y="0"/>
                  </a:cubicBezTo>
                  <a:cubicBezTo>
                    <a:pt x="28" y="0"/>
                    <a:pt x="57" y="0"/>
                    <a:pt x="86" y="0"/>
                  </a:cubicBezTo>
                  <a:cubicBezTo>
                    <a:pt x="86" y="22"/>
                    <a:pt x="86" y="43"/>
                    <a:pt x="86" y="65"/>
                  </a:cubicBezTo>
                  <a:cubicBezTo>
                    <a:pt x="57" y="65"/>
                    <a:pt x="29" y="65"/>
                    <a:pt x="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31" name="Freeform 923"/>
            <p:cNvSpPr>
              <a:spLocks/>
            </p:cNvSpPr>
            <p:nvPr/>
          </p:nvSpPr>
          <p:spPr bwMode="auto">
            <a:xfrm>
              <a:off x="3650051" y="1289228"/>
              <a:ext cx="136077" cy="100384"/>
            </a:xfrm>
            <a:custGeom>
              <a:avLst/>
              <a:gdLst>
                <a:gd name="T0" fmla="*/ 0 w 86"/>
                <a:gd name="T1" fmla="*/ 64 h 64"/>
                <a:gd name="T2" fmla="*/ 0 w 86"/>
                <a:gd name="T3" fmla="*/ 0 h 64"/>
                <a:gd name="T4" fmla="*/ 86 w 86"/>
                <a:gd name="T5" fmla="*/ 0 h 64"/>
                <a:gd name="T6" fmla="*/ 86 w 86"/>
                <a:gd name="T7" fmla="*/ 64 h 64"/>
                <a:gd name="T8" fmla="*/ 0 w 86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4">
                  <a:moveTo>
                    <a:pt x="0" y="64"/>
                  </a:moveTo>
                  <a:cubicBezTo>
                    <a:pt x="0" y="43"/>
                    <a:pt x="0" y="22"/>
                    <a:pt x="0" y="0"/>
                  </a:cubicBezTo>
                  <a:cubicBezTo>
                    <a:pt x="28" y="0"/>
                    <a:pt x="57" y="0"/>
                    <a:pt x="86" y="0"/>
                  </a:cubicBezTo>
                  <a:cubicBezTo>
                    <a:pt x="86" y="21"/>
                    <a:pt x="86" y="43"/>
                    <a:pt x="86" y="64"/>
                  </a:cubicBezTo>
                  <a:cubicBezTo>
                    <a:pt x="57" y="64"/>
                    <a:pt x="28" y="64"/>
                    <a:pt x="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32" name="Freeform 924"/>
            <p:cNvSpPr>
              <a:spLocks/>
            </p:cNvSpPr>
            <p:nvPr/>
          </p:nvSpPr>
          <p:spPr bwMode="auto">
            <a:xfrm>
              <a:off x="3866435" y="1289228"/>
              <a:ext cx="136077" cy="100384"/>
            </a:xfrm>
            <a:custGeom>
              <a:avLst/>
              <a:gdLst>
                <a:gd name="T0" fmla="*/ 86 w 86"/>
                <a:gd name="T1" fmla="*/ 0 h 64"/>
                <a:gd name="T2" fmla="*/ 86 w 86"/>
                <a:gd name="T3" fmla="*/ 64 h 64"/>
                <a:gd name="T4" fmla="*/ 0 w 86"/>
                <a:gd name="T5" fmla="*/ 64 h 64"/>
                <a:gd name="T6" fmla="*/ 0 w 86"/>
                <a:gd name="T7" fmla="*/ 0 h 64"/>
                <a:gd name="T8" fmla="*/ 86 w 86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4">
                  <a:moveTo>
                    <a:pt x="86" y="0"/>
                  </a:moveTo>
                  <a:cubicBezTo>
                    <a:pt x="86" y="21"/>
                    <a:pt x="86" y="43"/>
                    <a:pt x="86" y="64"/>
                  </a:cubicBezTo>
                  <a:cubicBezTo>
                    <a:pt x="57" y="64"/>
                    <a:pt x="29" y="64"/>
                    <a:pt x="0" y="64"/>
                  </a:cubicBezTo>
                  <a:cubicBezTo>
                    <a:pt x="0" y="43"/>
                    <a:pt x="0" y="21"/>
                    <a:pt x="0" y="0"/>
                  </a:cubicBezTo>
                  <a:cubicBezTo>
                    <a:pt x="28" y="0"/>
                    <a:pt x="5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33" name="Freeform 925"/>
            <p:cNvSpPr>
              <a:spLocks/>
            </p:cNvSpPr>
            <p:nvPr/>
          </p:nvSpPr>
          <p:spPr bwMode="auto">
            <a:xfrm>
              <a:off x="3705820" y="1157615"/>
              <a:ext cx="240921" cy="113769"/>
            </a:xfrm>
            <a:custGeom>
              <a:avLst/>
              <a:gdLst>
                <a:gd name="T0" fmla="*/ 0 w 152"/>
                <a:gd name="T1" fmla="*/ 28 h 71"/>
                <a:gd name="T2" fmla="*/ 68 w 152"/>
                <a:gd name="T3" fmla="*/ 28 h 71"/>
                <a:gd name="T4" fmla="*/ 68 w 152"/>
                <a:gd name="T5" fmla="*/ 0 h 71"/>
                <a:gd name="T6" fmla="*/ 84 w 152"/>
                <a:gd name="T7" fmla="*/ 0 h 71"/>
                <a:gd name="T8" fmla="*/ 84 w 152"/>
                <a:gd name="T9" fmla="*/ 28 h 71"/>
                <a:gd name="T10" fmla="*/ 152 w 152"/>
                <a:gd name="T11" fmla="*/ 28 h 71"/>
                <a:gd name="T12" fmla="*/ 152 w 152"/>
                <a:gd name="T13" fmla="*/ 71 h 71"/>
                <a:gd name="T14" fmla="*/ 136 w 152"/>
                <a:gd name="T15" fmla="*/ 71 h 71"/>
                <a:gd name="T16" fmla="*/ 136 w 152"/>
                <a:gd name="T17" fmla="*/ 44 h 71"/>
                <a:gd name="T18" fmla="*/ 16 w 152"/>
                <a:gd name="T19" fmla="*/ 44 h 71"/>
                <a:gd name="T20" fmla="*/ 16 w 152"/>
                <a:gd name="T21" fmla="*/ 71 h 71"/>
                <a:gd name="T22" fmla="*/ 0 w 152"/>
                <a:gd name="T23" fmla="*/ 71 h 71"/>
                <a:gd name="T24" fmla="*/ 0 w 152"/>
                <a:gd name="T25" fmla="*/ 2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71">
                  <a:moveTo>
                    <a:pt x="0" y="28"/>
                  </a:moveTo>
                  <a:cubicBezTo>
                    <a:pt x="22" y="28"/>
                    <a:pt x="45" y="28"/>
                    <a:pt x="68" y="28"/>
                  </a:cubicBezTo>
                  <a:cubicBezTo>
                    <a:pt x="68" y="18"/>
                    <a:pt x="68" y="9"/>
                    <a:pt x="68" y="0"/>
                  </a:cubicBezTo>
                  <a:cubicBezTo>
                    <a:pt x="73" y="0"/>
                    <a:pt x="78" y="0"/>
                    <a:pt x="84" y="0"/>
                  </a:cubicBezTo>
                  <a:cubicBezTo>
                    <a:pt x="84" y="9"/>
                    <a:pt x="84" y="18"/>
                    <a:pt x="84" y="28"/>
                  </a:cubicBezTo>
                  <a:cubicBezTo>
                    <a:pt x="107" y="28"/>
                    <a:pt x="129" y="28"/>
                    <a:pt x="152" y="28"/>
                  </a:cubicBezTo>
                  <a:cubicBezTo>
                    <a:pt x="152" y="42"/>
                    <a:pt x="152" y="56"/>
                    <a:pt x="152" y="71"/>
                  </a:cubicBezTo>
                  <a:cubicBezTo>
                    <a:pt x="146" y="71"/>
                    <a:pt x="141" y="71"/>
                    <a:pt x="136" y="71"/>
                  </a:cubicBezTo>
                  <a:cubicBezTo>
                    <a:pt x="136" y="62"/>
                    <a:pt x="136" y="53"/>
                    <a:pt x="136" y="44"/>
                  </a:cubicBezTo>
                  <a:cubicBezTo>
                    <a:pt x="96" y="44"/>
                    <a:pt x="56" y="44"/>
                    <a:pt x="16" y="44"/>
                  </a:cubicBezTo>
                  <a:cubicBezTo>
                    <a:pt x="16" y="53"/>
                    <a:pt x="16" y="62"/>
                    <a:pt x="16" y="71"/>
                  </a:cubicBezTo>
                  <a:cubicBezTo>
                    <a:pt x="10" y="71"/>
                    <a:pt x="5" y="71"/>
                    <a:pt x="0" y="71"/>
                  </a:cubicBezTo>
                  <a:cubicBezTo>
                    <a:pt x="0" y="57"/>
                    <a:pt x="0" y="42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816631" y="458656"/>
            <a:ext cx="1060879" cy="2815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SP07 REPORT</a:t>
            </a:r>
            <a:endParaRPr lang="en-US" sz="1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8716564" y="463224"/>
            <a:ext cx="10580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DASHBOARD</a:t>
            </a:r>
            <a:endParaRPr lang="en-US" sz="1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10381120" y="463224"/>
            <a:ext cx="8657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ADD NEW</a:t>
            </a:r>
            <a:endParaRPr lang="en-US" sz="1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9697195" y="463224"/>
            <a:ext cx="7063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SEARCH</a:t>
            </a:r>
            <a:endParaRPr lang="en-US" sz="1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337" name="Gruppieren 162"/>
          <p:cNvGrpSpPr>
            <a:grpSpLocks noChangeAspect="1"/>
          </p:cNvGrpSpPr>
          <p:nvPr/>
        </p:nvGrpSpPr>
        <p:grpSpPr>
          <a:xfrm>
            <a:off x="1356629" y="6659561"/>
            <a:ext cx="412839" cy="324000"/>
            <a:chOff x="-1933370" y="5663732"/>
            <a:chExt cx="528689" cy="414920"/>
          </a:xfrm>
          <a:solidFill>
            <a:schemeClr val="bg1"/>
          </a:solidFill>
        </p:grpSpPr>
        <p:sp>
          <p:nvSpPr>
            <p:cNvPr id="338" name="Freeform 1150"/>
            <p:cNvSpPr>
              <a:spLocks noEditPoints="1"/>
            </p:cNvSpPr>
            <p:nvPr/>
          </p:nvSpPr>
          <p:spPr bwMode="auto">
            <a:xfrm>
              <a:off x="-1933370" y="5663732"/>
              <a:ext cx="428304" cy="414920"/>
            </a:xfrm>
            <a:custGeom>
              <a:avLst/>
              <a:gdLst>
                <a:gd name="T0" fmla="*/ 13 w 268"/>
                <a:gd name="T1" fmla="*/ 39 h 261"/>
                <a:gd name="T2" fmla="*/ 46 w 268"/>
                <a:gd name="T3" fmla="*/ 72 h 261"/>
                <a:gd name="T4" fmla="*/ 55 w 268"/>
                <a:gd name="T5" fmla="*/ 75 h 261"/>
                <a:gd name="T6" fmla="*/ 84 w 268"/>
                <a:gd name="T7" fmla="*/ 45 h 261"/>
                <a:gd name="T8" fmla="*/ 82 w 268"/>
                <a:gd name="T9" fmla="*/ 38 h 261"/>
                <a:gd name="T10" fmla="*/ 51 w 268"/>
                <a:gd name="T11" fmla="*/ 7 h 261"/>
                <a:gd name="T12" fmla="*/ 48 w 268"/>
                <a:gd name="T13" fmla="*/ 4 h 261"/>
                <a:gd name="T14" fmla="*/ 88 w 268"/>
                <a:gd name="T15" fmla="*/ 5 h 261"/>
                <a:gd name="T16" fmla="*/ 124 w 268"/>
                <a:gd name="T17" fmla="*/ 61 h 261"/>
                <a:gd name="T18" fmla="*/ 134 w 268"/>
                <a:gd name="T19" fmla="*/ 87 h 261"/>
                <a:gd name="T20" fmla="*/ 256 w 268"/>
                <a:gd name="T21" fmla="*/ 208 h 261"/>
                <a:gd name="T22" fmla="*/ 262 w 268"/>
                <a:gd name="T23" fmla="*/ 243 h 261"/>
                <a:gd name="T24" fmla="*/ 222 w 268"/>
                <a:gd name="T25" fmla="*/ 250 h 261"/>
                <a:gd name="T26" fmla="*/ 194 w 268"/>
                <a:gd name="T27" fmla="*/ 223 h 261"/>
                <a:gd name="T28" fmla="*/ 95 w 268"/>
                <a:gd name="T29" fmla="*/ 124 h 261"/>
                <a:gd name="T30" fmla="*/ 70 w 268"/>
                <a:gd name="T31" fmla="*/ 115 h 261"/>
                <a:gd name="T32" fmla="*/ 13 w 268"/>
                <a:gd name="T33" fmla="*/ 39 h 261"/>
                <a:gd name="T34" fmla="*/ 248 w 268"/>
                <a:gd name="T35" fmla="*/ 228 h 261"/>
                <a:gd name="T36" fmla="*/ 237 w 268"/>
                <a:gd name="T37" fmla="*/ 217 h 261"/>
                <a:gd name="T38" fmla="*/ 226 w 268"/>
                <a:gd name="T39" fmla="*/ 227 h 261"/>
                <a:gd name="T40" fmla="*/ 237 w 268"/>
                <a:gd name="T41" fmla="*/ 239 h 261"/>
                <a:gd name="T42" fmla="*/ 248 w 268"/>
                <a:gd name="T43" fmla="*/ 22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8" h="261">
                  <a:moveTo>
                    <a:pt x="13" y="39"/>
                  </a:moveTo>
                  <a:cubicBezTo>
                    <a:pt x="24" y="50"/>
                    <a:pt x="35" y="61"/>
                    <a:pt x="46" y="72"/>
                  </a:cubicBezTo>
                  <a:cubicBezTo>
                    <a:pt x="49" y="75"/>
                    <a:pt x="52" y="76"/>
                    <a:pt x="55" y="75"/>
                  </a:cubicBezTo>
                  <a:cubicBezTo>
                    <a:pt x="69" y="69"/>
                    <a:pt x="79" y="59"/>
                    <a:pt x="84" y="45"/>
                  </a:cubicBezTo>
                  <a:cubicBezTo>
                    <a:pt x="85" y="42"/>
                    <a:pt x="85" y="40"/>
                    <a:pt x="82" y="38"/>
                  </a:cubicBezTo>
                  <a:cubicBezTo>
                    <a:pt x="72" y="28"/>
                    <a:pt x="62" y="17"/>
                    <a:pt x="51" y="7"/>
                  </a:cubicBezTo>
                  <a:cubicBezTo>
                    <a:pt x="51" y="6"/>
                    <a:pt x="50" y="5"/>
                    <a:pt x="48" y="4"/>
                  </a:cubicBezTo>
                  <a:cubicBezTo>
                    <a:pt x="62" y="0"/>
                    <a:pt x="75" y="0"/>
                    <a:pt x="88" y="5"/>
                  </a:cubicBezTo>
                  <a:cubicBezTo>
                    <a:pt x="112" y="15"/>
                    <a:pt x="125" y="35"/>
                    <a:pt x="124" y="61"/>
                  </a:cubicBezTo>
                  <a:cubicBezTo>
                    <a:pt x="123" y="71"/>
                    <a:pt x="127" y="80"/>
                    <a:pt x="134" y="87"/>
                  </a:cubicBezTo>
                  <a:cubicBezTo>
                    <a:pt x="175" y="127"/>
                    <a:pt x="215" y="168"/>
                    <a:pt x="256" y="208"/>
                  </a:cubicBezTo>
                  <a:cubicBezTo>
                    <a:pt x="266" y="219"/>
                    <a:pt x="268" y="231"/>
                    <a:pt x="262" y="243"/>
                  </a:cubicBezTo>
                  <a:cubicBezTo>
                    <a:pt x="254" y="257"/>
                    <a:pt x="234" y="261"/>
                    <a:pt x="222" y="250"/>
                  </a:cubicBezTo>
                  <a:cubicBezTo>
                    <a:pt x="212" y="242"/>
                    <a:pt x="203" y="232"/>
                    <a:pt x="194" y="223"/>
                  </a:cubicBezTo>
                  <a:cubicBezTo>
                    <a:pt x="161" y="190"/>
                    <a:pt x="128" y="157"/>
                    <a:pt x="95" y="124"/>
                  </a:cubicBezTo>
                  <a:cubicBezTo>
                    <a:pt x="88" y="117"/>
                    <a:pt x="80" y="114"/>
                    <a:pt x="70" y="115"/>
                  </a:cubicBezTo>
                  <a:cubicBezTo>
                    <a:pt x="30" y="117"/>
                    <a:pt x="0" y="78"/>
                    <a:pt x="13" y="39"/>
                  </a:cubicBezTo>
                  <a:close/>
                  <a:moveTo>
                    <a:pt x="248" y="228"/>
                  </a:moveTo>
                  <a:cubicBezTo>
                    <a:pt x="248" y="221"/>
                    <a:pt x="243" y="217"/>
                    <a:pt x="237" y="217"/>
                  </a:cubicBezTo>
                  <a:cubicBezTo>
                    <a:pt x="231" y="217"/>
                    <a:pt x="226" y="221"/>
                    <a:pt x="226" y="227"/>
                  </a:cubicBezTo>
                  <a:cubicBezTo>
                    <a:pt x="226" y="234"/>
                    <a:pt x="231" y="239"/>
                    <a:pt x="237" y="239"/>
                  </a:cubicBezTo>
                  <a:cubicBezTo>
                    <a:pt x="243" y="239"/>
                    <a:pt x="248" y="234"/>
                    <a:pt x="248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39" name="Freeform 1151"/>
            <p:cNvSpPr>
              <a:spLocks/>
            </p:cNvSpPr>
            <p:nvPr/>
          </p:nvSpPr>
          <p:spPr bwMode="auto">
            <a:xfrm>
              <a:off x="-1705833" y="5668193"/>
              <a:ext cx="301152" cy="214152"/>
            </a:xfrm>
            <a:custGeom>
              <a:avLst/>
              <a:gdLst>
                <a:gd name="T0" fmla="*/ 31 w 188"/>
                <a:gd name="T1" fmla="*/ 92 h 135"/>
                <a:gd name="T2" fmla="*/ 52 w 188"/>
                <a:gd name="T3" fmla="*/ 71 h 135"/>
                <a:gd name="T4" fmla="*/ 55 w 188"/>
                <a:gd name="T5" fmla="*/ 68 h 135"/>
                <a:gd name="T6" fmla="*/ 51 w 188"/>
                <a:gd name="T7" fmla="*/ 31 h 135"/>
                <a:gd name="T8" fmla="*/ 9 w 188"/>
                <a:gd name="T9" fmla="*/ 17 h 135"/>
                <a:gd name="T10" fmla="*/ 0 w 188"/>
                <a:gd name="T11" fmla="*/ 16 h 135"/>
                <a:gd name="T12" fmla="*/ 3 w 188"/>
                <a:gd name="T13" fmla="*/ 14 h 135"/>
                <a:gd name="T14" fmla="*/ 65 w 188"/>
                <a:gd name="T15" fmla="*/ 1 h 135"/>
                <a:gd name="T16" fmla="*/ 131 w 188"/>
                <a:gd name="T17" fmla="*/ 34 h 135"/>
                <a:gd name="T18" fmla="*/ 140 w 188"/>
                <a:gd name="T19" fmla="*/ 51 h 135"/>
                <a:gd name="T20" fmla="*/ 146 w 188"/>
                <a:gd name="T21" fmla="*/ 62 h 135"/>
                <a:gd name="T22" fmla="*/ 169 w 188"/>
                <a:gd name="T23" fmla="*/ 68 h 135"/>
                <a:gd name="T24" fmla="*/ 172 w 188"/>
                <a:gd name="T25" fmla="*/ 67 h 135"/>
                <a:gd name="T26" fmla="*/ 188 w 188"/>
                <a:gd name="T27" fmla="*/ 83 h 135"/>
                <a:gd name="T28" fmla="*/ 136 w 188"/>
                <a:gd name="T29" fmla="*/ 135 h 135"/>
                <a:gd name="T30" fmla="*/ 120 w 188"/>
                <a:gd name="T31" fmla="*/ 119 h 135"/>
                <a:gd name="T32" fmla="*/ 122 w 188"/>
                <a:gd name="T33" fmla="*/ 113 h 135"/>
                <a:gd name="T34" fmla="*/ 104 w 188"/>
                <a:gd name="T35" fmla="*/ 97 h 135"/>
                <a:gd name="T36" fmla="*/ 90 w 188"/>
                <a:gd name="T37" fmla="*/ 107 h 135"/>
                <a:gd name="T38" fmla="*/ 67 w 188"/>
                <a:gd name="T39" fmla="*/ 129 h 135"/>
                <a:gd name="T40" fmla="*/ 31 w 188"/>
                <a:gd name="T41" fmla="*/ 9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35">
                  <a:moveTo>
                    <a:pt x="31" y="92"/>
                  </a:moveTo>
                  <a:cubicBezTo>
                    <a:pt x="37" y="85"/>
                    <a:pt x="45" y="78"/>
                    <a:pt x="52" y="71"/>
                  </a:cubicBezTo>
                  <a:cubicBezTo>
                    <a:pt x="53" y="70"/>
                    <a:pt x="54" y="69"/>
                    <a:pt x="55" y="68"/>
                  </a:cubicBezTo>
                  <a:cubicBezTo>
                    <a:pt x="67" y="55"/>
                    <a:pt x="66" y="41"/>
                    <a:pt x="51" y="31"/>
                  </a:cubicBezTo>
                  <a:cubicBezTo>
                    <a:pt x="38" y="23"/>
                    <a:pt x="24" y="19"/>
                    <a:pt x="9" y="17"/>
                  </a:cubicBezTo>
                  <a:cubicBezTo>
                    <a:pt x="6" y="16"/>
                    <a:pt x="4" y="16"/>
                    <a:pt x="0" y="16"/>
                  </a:cubicBezTo>
                  <a:cubicBezTo>
                    <a:pt x="1" y="15"/>
                    <a:pt x="2" y="14"/>
                    <a:pt x="3" y="14"/>
                  </a:cubicBezTo>
                  <a:cubicBezTo>
                    <a:pt x="23" y="6"/>
                    <a:pt x="44" y="0"/>
                    <a:pt x="65" y="1"/>
                  </a:cubicBezTo>
                  <a:cubicBezTo>
                    <a:pt x="92" y="1"/>
                    <a:pt x="115" y="11"/>
                    <a:pt x="131" y="34"/>
                  </a:cubicBezTo>
                  <a:cubicBezTo>
                    <a:pt x="134" y="39"/>
                    <a:pt x="137" y="45"/>
                    <a:pt x="140" y="51"/>
                  </a:cubicBezTo>
                  <a:cubicBezTo>
                    <a:pt x="142" y="55"/>
                    <a:pt x="143" y="59"/>
                    <a:pt x="146" y="62"/>
                  </a:cubicBezTo>
                  <a:cubicBezTo>
                    <a:pt x="152" y="70"/>
                    <a:pt x="160" y="72"/>
                    <a:pt x="169" y="68"/>
                  </a:cubicBezTo>
                  <a:cubicBezTo>
                    <a:pt x="170" y="68"/>
                    <a:pt x="171" y="67"/>
                    <a:pt x="172" y="67"/>
                  </a:cubicBezTo>
                  <a:cubicBezTo>
                    <a:pt x="177" y="72"/>
                    <a:pt x="183" y="78"/>
                    <a:pt x="188" y="83"/>
                  </a:cubicBezTo>
                  <a:cubicBezTo>
                    <a:pt x="171" y="100"/>
                    <a:pt x="153" y="118"/>
                    <a:pt x="136" y="135"/>
                  </a:cubicBezTo>
                  <a:cubicBezTo>
                    <a:pt x="131" y="130"/>
                    <a:pt x="126" y="124"/>
                    <a:pt x="120" y="119"/>
                  </a:cubicBezTo>
                  <a:cubicBezTo>
                    <a:pt x="121" y="117"/>
                    <a:pt x="122" y="115"/>
                    <a:pt x="122" y="113"/>
                  </a:cubicBezTo>
                  <a:cubicBezTo>
                    <a:pt x="124" y="102"/>
                    <a:pt x="114" y="93"/>
                    <a:pt x="104" y="97"/>
                  </a:cubicBezTo>
                  <a:cubicBezTo>
                    <a:pt x="99" y="99"/>
                    <a:pt x="94" y="103"/>
                    <a:pt x="90" y="107"/>
                  </a:cubicBezTo>
                  <a:cubicBezTo>
                    <a:pt x="82" y="114"/>
                    <a:pt x="75" y="122"/>
                    <a:pt x="67" y="129"/>
                  </a:cubicBezTo>
                  <a:cubicBezTo>
                    <a:pt x="55" y="117"/>
                    <a:pt x="43" y="105"/>
                    <a:pt x="31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40" name="Freeform 1152"/>
            <p:cNvSpPr>
              <a:spLocks/>
            </p:cNvSpPr>
            <p:nvPr/>
          </p:nvSpPr>
          <p:spPr bwMode="auto">
            <a:xfrm>
              <a:off x="-1857524" y="5924730"/>
              <a:ext cx="149461" cy="153921"/>
            </a:xfrm>
            <a:custGeom>
              <a:avLst/>
              <a:gdLst>
                <a:gd name="T0" fmla="*/ 57 w 94"/>
                <a:gd name="T1" fmla="*/ 0 h 97"/>
                <a:gd name="T2" fmla="*/ 94 w 94"/>
                <a:gd name="T3" fmla="*/ 37 h 97"/>
                <a:gd name="T4" fmla="*/ 77 w 94"/>
                <a:gd name="T5" fmla="*/ 54 h 97"/>
                <a:gd name="T6" fmla="*/ 47 w 94"/>
                <a:gd name="T7" fmla="*/ 84 h 97"/>
                <a:gd name="T8" fmla="*/ 5 w 94"/>
                <a:gd name="T9" fmla="*/ 77 h 97"/>
                <a:gd name="T10" fmla="*/ 8 w 94"/>
                <a:gd name="T11" fmla="*/ 50 h 97"/>
                <a:gd name="T12" fmla="*/ 21 w 94"/>
                <a:gd name="T13" fmla="*/ 36 h 97"/>
                <a:gd name="T14" fmla="*/ 55 w 94"/>
                <a:gd name="T15" fmla="*/ 3 h 97"/>
                <a:gd name="T16" fmla="*/ 57 w 94"/>
                <a:gd name="T1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7">
                  <a:moveTo>
                    <a:pt x="57" y="0"/>
                  </a:moveTo>
                  <a:cubicBezTo>
                    <a:pt x="70" y="13"/>
                    <a:pt x="82" y="25"/>
                    <a:pt x="94" y="37"/>
                  </a:cubicBezTo>
                  <a:cubicBezTo>
                    <a:pt x="88" y="43"/>
                    <a:pt x="82" y="49"/>
                    <a:pt x="77" y="54"/>
                  </a:cubicBezTo>
                  <a:cubicBezTo>
                    <a:pt x="67" y="64"/>
                    <a:pt x="57" y="74"/>
                    <a:pt x="47" y="84"/>
                  </a:cubicBezTo>
                  <a:cubicBezTo>
                    <a:pt x="34" y="97"/>
                    <a:pt x="13" y="94"/>
                    <a:pt x="5" y="77"/>
                  </a:cubicBezTo>
                  <a:cubicBezTo>
                    <a:pt x="0" y="68"/>
                    <a:pt x="1" y="58"/>
                    <a:pt x="8" y="50"/>
                  </a:cubicBezTo>
                  <a:cubicBezTo>
                    <a:pt x="12" y="45"/>
                    <a:pt x="17" y="41"/>
                    <a:pt x="21" y="36"/>
                  </a:cubicBezTo>
                  <a:cubicBezTo>
                    <a:pt x="32" y="25"/>
                    <a:pt x="44" y="14"/>
                    <a:pt x="55" y="3"/>
                  </a:cubicBezTo>
                  <a:cubicBezTo>
                    <a:pt x="56" y="2"/>
                    <a:pt x="57" y="1"/>
                    <a:pt x="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41" name="Freeform 1153"/>
            <p:cNvSpPr>
              <a:spLocks/>
            </p:cNvSpPr>
            <p:nvPr/>
          </p:nvSpPr>
          <p:spPr bwMode="auto">
            <a:xfrm>
              <a:off x="-1571988" y="6009499"/>
              <a:ext cx="33462" cy="33461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22 h 22"/>
                <a:gd name="T4" fmla="*/ 0 w 22"/>
                <a:gd name="T5" fmla="*/ 10 h 22"/>
                <a:gd name="T6" fmla="*/ 11 w 22"/>
                <a:gd name="T7" fmla="*/ 0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22" y="17"/>
                    <a:pt x="17" y="22"/>
                    <a:pt x="11" y="22"/>
                  </a:cubicBezTo>
                  <a:cubicBezTo>
                    <a:pt x="5" y="22"/>
                    <a:pt x="0" y="17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</p:grpSp>
      <p:grpSp>
        <p:nvGrpSpPr>
          <p:cNvPr id="346" name="Gruppieren 327"/>
          <p:cNvGrpSpPr>
            <a:grpSpLocks noChangeAspect="1"/>
          </p:cNvGrpSpPr>
          <p:nvPr/>
        </p:nvGrpSpPr>
        <p:grpSpPr>
          <a:xfrm>
            <a:off x="1387588" y="7207151"/>
            <a:ext cx="361506" cy="324000"/>
            <a:chOff x="7618556" y="4017437"/>
            <a:chExt cx="774072" cy="693763"/>
          </a:xfrm>
          <a:solidFill>
            <a:schemeClr val="bg1"/>
          </a:solidFill>
        </p:grpSpPr>
        <p:sp>
          <p:nvSpPr>
            <p:cNvPr id="347" name="Freeform 1489"/>
            <p:cNvSpPr>
              <a:spLocks noEditPoints="1"/>
            </p:cNvSpPr>
            <p:nvPr/>
          </p:nvSpPr>
          <p:spPr bwMode="auto">
            <a:xfrm>
              <a:off x="7618556" y="4017437"/>
              <a:ext cx="774072" cy="693763"/>
            </a:xfrm>
            <a:custGeom>
              <a:avLst/>
              <a:gdLst>
                <a:gd name="T0" fmla="*/ 16 w 487"/>
                <a:gd name="T1" fmla="*/ 436 h 436"/>
                <a:gd name="T2" fmla="*/ 35 w 487"/>
                <a:gd name="T3" fmla="*/ 392 h 436"/>
                <a:gd name="T4" fmla="*/ 54 w 487"/>
                <a:gd name="T5" fmla="*/ 319 h 436"/>
                <a:gd name="T6" fmla="*/ 50 w 487"/>
                <a:gd name="T7" fmla="*/ 307 h 436"/>
                <a:gd name="T8" fmla="*/ 57 w 487"/>
                <a:gd name="T9" fmla="*/ 89 h 436"/>
                <a:gd name="T10" fmla="*/ 184 w 487"/>
                <a:gd name="T11" fmla="*/ 14 h 436"/>
                <a:gd name="T12" fmla="*/ 353 w 487"/>
                <a:gd name="T13" fmla="*/ 28 h 436"/>
                <a:gd name="T14" fmla="*/ 466 w 487"/>
                <a:gd name="T15" fmla="*/ 138 h 436"/>
                <a:gd name="T16" fmla="*/ 455 w 487"/>
                <a:gd name="T17" fmla="*/ 289 h 436"/>
                <a:gd name="T18" fmla="*/ 331 w 487"/>
                <a:gd name="T19" fmla="*/ 384 h 436"/>
                <a:gd name="T20" fmla="*/ 174 w 487"/>
                <a:gd name="T21" fmla="*/ 388 h 436"/>
                <a:gd name="T22" fmla="*/ 167 w 487"/>
                <a:gd name="T23" fmla="*/ 389 h 436"/>
                <a:gd name="T24" fmla="*/ 98 w 487"/>
                <a:gd name="T25" fmla="*/ 416 h 436"/>
                <a:gd name="T26" fmla="*/ 21 w 487"/>
                <a:gd name="T27" fmla="*/ 436 h 436"/>
                <a:gd name="T28" fmla="*/ 16 w 487"/>
                <a:gd name="T29" fmla="*/ 436 h 436"/>
                <a:gd name="T30" fmla="*/ 88 w 487"/>
                <a:gd name="T31" fmla="*/ 375 h 436"/>
                <a:gd name="T32" fmla="*/ 91 w 487"/>
                <a:gd name="T33" fmla="*/ 374 h 436"/>
                <a:gd name="T34" fmla="*/ 162 w 487"/>
                <a:gd name="T35" fmla="*/ 344 h 436"/>
                <a:gd name="T36" fmla="*/ 175 w 487"/>
                <a:gd name="T37" fmla="*/ 341 h 436"/>
                <a:gd name="T38" fmla="*/ 288 w 487"/>
                <a:gd name="T39" fmla="*/ 348 h 436"/>
                <a:gd name="T40" fmla="*/ 394 w 487"/>
                <a:gd name="T41" fmla="*/ 295 h 436"/>
                <a:gd name="T42" fmla="*/ 434 w 487"/>
                <a:gd name="T43" fmla="*/ 208 h 436"/>
                <a:gd name="T44" fmla="*/ 390 w 487"/>
                <a:gd name="T45" fmla="*/ 106 h 436"/>
                <a:gd name="T46" fmla="*/ 265 w 487"/>
                <a:gd name="T47" fmla="*/ 52 h 436"/>
                <a:gd name="T48" fmla="*/ 160 w 487"/>
                <a:gd name="T49" fmla="*/ 69 h 436"/>
                <a:gd name="T50" fmla="*/ 70 w 487"/>
                <a:gd name="T51" fmla="*/ 153 h 436"/>
                <a:gd name="T52" fmla="*/ 69 w 487"/>
                <a:gd name="T53" fmla="*/ 250 h 436"/>
                <a:gd name="T54" fmla="*/ 101 w 487"/>
                <a:gd name="T55" fmla="*/ 296 h 436"/>
                <a:gd name="T56" fmla="*/ 104 w 487"/>
                <a:gd name="T57" fmla="*/ 306 h 436"/>
                <a:gd name="T58" fmla="*/ 100 w 487"/>
                <a:gd name="T59" fmla="*/ 327 h 436"/>
                <a:gd name="T60" fmla="*/ 88 w 487"/>
                <a:gd name="T61" fmla="*/ 37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7" h="436">
                  <a:moveTo>
                    <a:pt x="16" y="436"/>
                  </a:moveTo>
                  <a:cubicBezTo>
                    <a:pt x="23" y="421"/>
                    <a:pt x="29" y="407"/>
                    <a:pt x="35" y="392"/>
                  </a:cubicBezTo>
                  <a:cubicBezTo>
                    <a:pt x="44" y="369"/>
                    <a:pt x="52" y="345"/>
                    <a:pt x="54" y="319"/>
                  </a:cubicBezTo>
                  <a:cubicBezTo>
                    <a:pt x="54" y="315"/>
                    <a:pt x="53" y="311"/>
                    <a:pt x="50" y="307"/>
                  </a:cubicBezTo>
                  <a:cubicBezTo>
                    <a:pt x="0" y="240"/>
                    <a:pt x="2" y="152"/>
                    <a:pt x="57" y="89"/>
                  </a:cubicBezTo>
                  <a:cubicBezTo>
                    <a:pt x="91" y="49"/>
                    <a:pt x="134" y="26"/>
                    <a:pt x="184" y="14"/>
                  </a:cubicBezTo>
                  <a:cubicBezTo>
                    <a:pt x="242" y="0"/>
                    <a:pt x="299" y="5"/>
                    <a:pt x="353" y="28"/>
                  </a:cubicBezTo>
                  <a:cubicBezTo>
                    <a:pt x="404" y="51"/>
                    <a:pt x="445" y="85"/>
                    <a:pt x="466" y="138"/>
                  </a:cubicBezTo>
                  <a:cubicBezTo>
                    <a:pt x="487" y="190"/>
                    <a:pt x="483" y="241"/>
                    <a:pt x="455" y="289"/>
                  </a:cubicBezTo>
                  <a:cubicBezTo>
                    <a:pt x="427" y="337"/>
                    <a:pt x="384" y="367"/>
                    <a:pt x="331" y="384"/>
                  </a:cubicBezTo>
                  <a:cubicBezTo>
                    <a:pt x="279" y="401"/>
                    <a:pt x="227" y="400"/>
                    <a:pt x="174" y="388"/>
                  </a:cubicBezTo>
                  <a:cubicBezTo>
                    <a:pt x="172" y="388"/>
                    <a:pt x="169" y="388"/>
                    <a:pt x="167" y="389"/>
                  </a:cubicBezTo>
                  <a:cubicBezTo>
                    <a:pt x="145" y="401"/>
                    <a:pt x="122" y="409"/>
                    <a:pt x="98" y="416"/>
                  </a:cubicBezTo>
                  <a:cubicBezTo>
                    <a:pt x="73" y="423"/>
                    <a:pt x="47" y="429"/>
                    <a:pt x="21" y="436"/>
                  </a:cubicBezTo>
                  <a:cubicBezTo>
                    <a:pt x="20" y="436"/>
                    <a:pt x="18" y="436"/>
                    <a:pt x="16" y="436"/>
                  </a:cubicBezTo>
                  <a:close/>
                  <a:moveTo>
                    <a:pt x="88" y="375"/>
                  </a:moveTo>
                  <a:cubicBezTo>
                    <a:pt x="89" y="375"/>
                    <a:pt x="90" y="375"/>
                    <a:pt x="91" y="374"/>
                  </a:cubicBezTo>
                  <a:cubicBezTo>
                    <a:pt x="115" y="367"/>
                    <a:pt x="139" y="357"/>
                    <a:pt x="162" y="344"/>
                  </a:cubicBezTo>
                  <a:cubicBezTo>
                    <a:pt x="166" y="341"/>
                    <a:pt x="170" y="340"/>
                    <a:pt x="175" y="341"/>
                  </a:cubicBezTo>
                  <a:cubicBezTo>
                    <a:pt x="212" y="351"/>
                    <a:pt x="250" y="354"/>
                    <a:pt x="288" y="348"/>
                  </a:cubicBezTo>
                  <a:cubicBezTo>
                    <a:pt x="329" y="341"/>
                    <a:pt x="365" y="325"/>
                    <a:pt x="394" y="295"/>
                  </a:cubicBezTo>
                  <a:cubicBezTo>
                    <a:pt x="418" y="270"/>
                    <a:pt x="432" y="242"/>
                    <a:pt x="434" y="208"/>
                  </a:cubicBezTo>
                  <a:cubicBezTo>
                    <a:pt x="436" y="167"/>
                    <a:pt x="419" y="133"/>
                    <a:pt x="390" y="106"/>
                  </a:cubicBezTo>
                  <a:cubicBezTo>
                    <a:pt x="355" y="72"/>
                    <a:pt x="312" y="56"/>
                    <a:pt x="265" y="52"/>
                  </a:cubicBezTo>
                  <a:cubicBezTo>
                    <a:pt x="229" y="50"/>
                    <a:pt x="194" y="54"/>
                    <a:pt x="160" y="69"/>
                  </a:cubicBezTo>
                  <a:cubicBezTo>
                    <a:pt x="120" y="86"/>
                    <a:pt x="88" y="112"/>
                    <a:pt x="70" y="153"/>
                  </a:cubicBezTo>
                  <a:cubicBezTo>
                    <a:pt x="56" y="185"/>
                    <a:pt x="56" y="218"/>
                    <a:pt x="69" y="250"/>
                  </a:cubicBezTo>
                  <a:cubicBezTo>
                    <a:pt x="76" y="268"/>
                    <a:pt x="88" y="283"/>
                    <a:pt x="101" y="296"/>
                  </a:cubicBezTo>
                  <a:cubicBezTo>
                    <a:pt x="104" y="299"/>
                    <a:pt x="105" y="302"/>
                    <a:pt x="104" y="306"/>
                  </a:cubicBezTo>
                  <a:cubicBezTo>
                    <a:pt x="103" y="313"/>
                    <a:pt x="102" y="320"/>
                    <a:pt x="100" y="327"/>
                  </a:cubicBezTo>
                  <a:cubicBezTo>
                    <a:pt x="96" y="343"/>
                    <a:pt x="92" y="359"/>
                    <a:pt x="88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48" name="Freeform 1491"/>
            <p:cNvSpPr>
              <a:spLocks/>
            </p:cNvSpPr>
            <p:nvPr/>
          </p:nvSpPr>
          <p:spPr bwMode="auto">
            <a:xfrm>
              <a:off x="7975479" y="4305203"/>
              <a:ext cx="87000" cy="189613"/>
            </a:xfrm>
            <a:custGeom>
              <a:avLst/>
              <a:gdLst>
                <a:gd name="T0" fmla="*/ 0 w 55"/>
                <a:gd name="T1" fmla="*/ 118 h 118"/>
                <a:gd name="T2" fmla="*/ 0 w 55"/>
                <a:gd name="T3" fmla="*/ 0 h 118"/>
                <a:gd name="T4" fmla="*/ 55 w 55"/>
                <a:gd name="T5" fmla="*/ 0 h 118"/>
                <a:gd name="T6" fmla="*/ 55 w 55"/>
                <a:gd name="T7" fmla="*/ 118 h 118"/>
                <a:gd name="T8" fmla="*/ 0 w 55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18">
                  <a:moveTo>
                    <a:pt x="0" y="118"/>
                  </a:moveTo>
                  <a:cubicBezTo>
                    <a:pt x="0" y="78"/>
                    <a:pt x="0" y="39"/>
                    <a:pt x="0" y="0"/>
                  </a:cubicBezTo>
                  <a:cubicBezTo>
                    <a:pt x="18" y="0"/>
                    <a:pt x="36" y="0"/>
                    <a:pt x="55" y="0"/>
                  </a:cubicBezTo>
                  <a:cubicBezTo>
                    <a:pt x="55" y="39"/>
                    <a:pt x="55" y="78"/>
                    <a:pt x="55" y="118"/>
                  </a:cubicBezTo>
                  <a:cubicBezTo>
                    <a:pt x="36" y="118"/>
                    <a:pt x="18" y="118"/>
                    <a:pt x="0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49" name="Freeform 1492"/>
            <p:cNvSpPr>
              <a:spLocks/>
            </p:cNvSpPr>
            <p:nvPr/>
          </p:nvSpPr>
          <p:spPr bwMode="auto">
            <a:xfrm>
              <a:off x="7971017" y="4166897"/>
              <a:ext cx="95923" cy="95922"/>
            </a:xfrm>
            <a:custGeom>
              <a:avLst/>
              <a:gdLst>
                <a:gd name="T0" fmla="*/ 30 w 61"/>
                <a:gd name="T1" fmla="*/ 60 h 60"/>
                <a:gd name="T2" fmla="*/ 0 w 61"/>
                <a:gd name="T3" fmla="*/ 30 h 60"/>
                <a:gd name="T4" fmla="*/ 30 w 61"/>
                <a:gd name="T5" fmla="*/ 0 h 60"/>
                <a:gd name="T6" fmla="*/ 60 w 61"/>
                <a:gd name="T7" fmla="*/ 30 h 60"/>
                <a:gd name="T8" fmla="*/ 30 w 61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1" y="13"/>
                    <a:pt x="14" y="0"/>
                    <a:pt x="30" y="0"/>
                  </a:cubicBezTo>
                  <a:cubicBezTo>
                    <a:pt x="47" y="0"/>
                    <a:pt x="61" y="14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</p:grpSp>
      <p:grpSp>
        <p:nvGrpSpPr>
          <p:cNvPr id="350" name="Group 349"/>
          <p:cNvGrpSpPr>
            <a:grpSpLocks noChangeAspect="1"/>
          </p:cNvGrpSpPr>
          <p:nvPr/>
        </p:nvGrpSpPr>
        <p:grpSpPr>
          <a:xfrm>
            <a:off x="1435319" y="8294389"/>
            <a:ext cx="252878" cy="324000"/>
            <a:chOff x="945387" y="5316120"/>
            <a:chExt cx="724244" cy="927936"/>
          </a:xfrm>
          <a:solidFill>
            <a:schemeClr val="bg1"/>
          </a:solidFill>
          <a:effectLst/>
        </p:grpSpPr>
        <p:sp>
          <p:nvSpPr>
            <p:cNvPr id="351" name="Freeform 350"/>
            <p:cNvSpPr>
              <a:spLocks/>
            </p:cNvSpPr>
            <p:nvPr/>
          </p:nvSpPr>
          <p:spPr bwMode="auto">
            <a:xfrm>
              <a:off x="945387" y="5390981"/>
              <a:ext cx="724244" cy="853075"/>
            </a:xfrm>
            <a:custGeom>
              <a:avLst/>
              <a:gdLst>
                <a:gd name="connsiteX0" fmla="*/ 130573 w 724244"/>
                <a:gd name="connsiteY0" fmla="*/ 677238 h 853075"/>
                <a:gd name="connsiteX1" fmla="*/ 600635 w 724244"/>
                <a:gd name="connsiteY1" fmla="*/ 677238 h 853075"/>
                <a:gd name="connsiteX2" fmla="*/ 604117 w 724244"/>
                <a:gd name="connsiteY2" fmla="*/ 680720 h 853075"/>
                <a:gd name="connsiteX3" fmla="*/ 604117 w 724244"/>
                <a:gd name="connsiteY3" fmla="*/ 694647 h 853075"/>
                <a:gd name="connsiteX4" fmla="*/ 600635 w 724244"/>
                <a:gd name="connsiteY4" fmla="*/ 698129 h 853075"/>
                <a:gd name="connsiteX5" fmla="*/ 130573 w 724244"/>
                <a:gd name="connsiteY5" fmla="*/ 698129 h 853075"/>
                <a:gd name="connsiteX6" fmla="*/ 127091 w 724244"/>
                <a:gd name="connsiteY6" fmla="*/ 694647 h 853075"/>
                <a:gd name="connsiteX7" fmla="*/ 127091 w 724244"/>
                <a:gd name="connsiteY7" fmla="*/ 680720 h 853075"/>
                <a:gd name="connsiteX8" fmla="*/ 130573 w 724244"/>
                <a:gd name="connsiteY8" fmla="*/ 677238 h 853075"/>
                <a:gd name="connsiteX9" fmla="*/ 130573 w 724244"/>
                <a:gd name="connsiteY9" fmla="*/ 551889 h 853075"/>
                <a:gd name="connsiteX10" fmla="*/ 600635 w 724244"/>
                <a:gd name="connsiteY10" fmla="*/ 551889 h 853075"/>
                <a:gd name="connsiteX11" fmla="*/ 604117 w 724244"/>
                <a:gd name="connsiteY11" fmla="*/ 555371 h 853075"/>
                <a:gd name="connsiteX12" fmla="*/ 604117 w 724244"/>
                <a:gd name="connsiteY12" fmla="*/ 569298 h 853075"/>
                <a:gd name="connsiteX13" fmla="*/ 600635 w 724244"/>
                <a:gd name="connsiteY13" fmla="*/ 572780 h 853075"/>
                <a:gd name="connsiteX14" fmla="*/ 130573 w 724244"/>
                <a:gd name="connsiteY14" fmla="*/ 572780 h 853075"/>
                <a:gd name="connsiteX15" fmla="*/ 127091 w 724244"/>
                <a:gd name="connsiteY15" fmla="*/ 569298 h 853075"/>
                <a:gd name="connsiteX16" fmla="*/ 127091 w 724244"/>
                <a:gd name="connsiteY16" fmla="*/ 555371 h 853075"/>
                <a:gd name="connsiteX17" fmla="*/ 130573 w 724244"/>
                <a:gd name="connsiteY17" fmla="*/ 551889 h 853075"/>
                <a:gd name="connsiteX18" fmla="*/ 130283 w 724244"/>
                <a:gd name="connsiteY18" fmla="*/ 428279 h 853075"/>
                <a:gd name="connsiteX19" fmla="*/ 600925 w 724244"/>
                <a:gd name="connsiteY19" fmla="*/ 428279 h 853075"/>
                <a:gd name="connsiteX20" fmla="*/ 604117 w 724244"/>
                <a:gd name="connsiteY20" fmla="*/ 431471 h 853075"/>
                <a:gd name="connsiteX21" fmla="*/ 604117 w 724244"/>
                <a:gd name="connsiteY21" fmla="*/ 444238 h 853075"/>
                <a:gd name="connsiteX22" fmla="*/ 600925 w 724244"/>
                <a:gd name="connsiteY22" fmla="*/ 447430 h 853075"/>
                <a:gd name="connsiteX23" fmla="*/ 130283 w 724244"/>
                <a:gd name="connsiteY23" fmla="*/ 447430 h 853075"/>
                <a:gd name="connsiteX24" fmla="*/ 127091 w 724244"/>
                <a:gd name="connsiteY24" fmla="*/ 444238 h 853075"/>
                <a:gd name="connsiteX25" fmla="*/ 127091 w 724244"/>
                <a:gd name="connsiteY25" fmla="*/ 431471 h 853075"/>
                <a:gd name="connsiteX26" fmla="*/ 130283 w 724244"/>
                <a:gd name="connsiteY26" fmla="*/ 428279 h 853075"/>
                <a:gd name="connsiteX27" fmla="*/ 130573 w 724244"/>
                <a:gd name="connsiteY27" fmla="*/ 302929 h 853075"/>
                <a:gd name="connsiteX28" fmla="*/ 600635 w 724244"/>
                <a:gd name="connsiteY28" fmla="*/ 302929 h 853075"/>
                <a:gd name="connsiteX29" fmla="*/ 604117 w 724244"/>
                <a:gd name="connsiteY29" fmla="*/ 306411 h 853075"/>
                <a:gd name="connsiteX30" fmla="*/ 604117 w 724244"/>
                <a:gd name="connsiteY30" fmla="*/ 320338 h 853075"/>
                <a:gd name="connsiteX31" fmla="*/ 600635 w 724244"/>
                <a:gd name="connsiteY31" fmla="*/ 323820 h 853075"/>
                <a:gd name="connsiteX32" fmla="*/ 130573 w 724244"/>
                <a:gd name="connsiteY32" fmla="*/ 323820 h 853075"/>
                <a:gd name="connsiteX33" fmla="*/ 127091 w 724244"/>
                <a:gd name="connsiteY33" fmla="*/ 320338 h 853075"/>
                <a:gd name="connsiteX34" fmla="*/ 127091 w 724244"/>
                <a:gd name="connsiteY34" fmla="*/ 306411 h 853075"/>
                <a:gd name="connsiteX35" fmla="*/ 130573 w 724244"/>
                <a:gd name="connsiteY35" fmla="*/ 302929 h 853075"/>
                <a:gd name="connsiteX36" fmla="*/ 130573 w 724244"/>
                <a:gd name="connsiteY36" fmla="*/ 177579 h 853075"/>
                <a:gd name="connsiteX37" fmla="*/ 600635 w 724244"/>
                <a:gd name="connsiteY37" fmla="*/ 177579 h 853075"/>
                <a:gd name="connsiteX38" fmla="*/ 604117 w 724244"/>
                <a:gd name="connsiteY38" fmla="*/ 181061 h 853075"/>
                <a:gd name="connsiteX39" fmla="*/ 604117 w 724244"/>
                <a:gd name="connsiteY39" fmla="*/ 194988 h 853075"/>
                <a:gd name="connsiteX40" fmla="*/ 600635 w 724244"/>
                <a:gd name="connsiteY40" fmla="*/ 198470 h 853075"/>
                <a:gd name="connsiteX41" fmla="*/ 130573 w 724244"/>
                <a:gd name="connsiteY41" fmla="*/ 198470 h 853075"/>
                <a:gd name="connsiteX42" fmla="*/ 127091 w 724244"/>
                <a:gd name="connsiteY42" fmla="*/ 194988 h 853075"/>
                <a:gd name="connsiteX43" fmla="*/ 127091 w 724244"/>
                <a:gd name="connsiteY43" fmla="*/ 181061 h 853075"/>
                <a:gd name="connsiteX44" fmla="*/ 130573 w 724244"/>
                <a:gd name="connsiteY44" fmla="*/ 177579 h 853075"/>
                <a:gd name="connsiteX45" fmla="*/ 48748 w 724244"/>
                <a:gd name="connsiteY45" fmla="*/ 45266 h 853075"/>
                <a:gd name="connsiteX46" fmla="*/ 48748 w 724244"/>
                <a:gd name="connsiteY46" fmla="*/ 783437 h 853075"/>
                <a:gd name="connsiteX47" fmla="*/ 675497 w 724244"/>
                <a:gd name="connsiteY47" fmla="*/ 783437 h 853075"/>
                <a:gd name="connsiteX48" fmla="*/ 675497 w 724244"/>
                <a:gd name="connsiteY48" fmla="*/ 45266 h 853075"/>
                <a:gd name="connsiteX49" fmla="*/ 55245 w 724244"/>
                <a:gd name="connsiteY49" fmla="*/ 0 h 853075"/>
                <a:gd name="connsiteX50" fmla="*/ 668999 w 724244"/>
                <a:gd name="connsiteY50" fmla="*/ 0 h 853075"/>
                <a:gd name="connsiteX51" fmla="*/ 724244 w 724244"/>
                <a:gd name="connsiteY51" fmla="*/ 55245 h 853075"/>
                <a:gd name="connsiteX52" fmla="*/ 724244 w 724244"/>
                <a:gd name="connsiteY52" fmla="*/ 797830 h 853075"/>
                <a:gd name="connsiteX53" fmla="*/ 668999 w 724244"/>
                <a:gd name="connsiteY53" fmla="*/ 853075 h 853075"/>
                <a:gd name="connsiteX54" fmla="*/ 55245 w 724244"/>
                <a:gd name="connsiteY54" fmla="*/ 853075 h 853075"/>
                <a:gd name="connsiteX55" fmla="*/ 0 w 724244"/>
                <a:gd name="connsiteY55" fmla="*/ 797830 h 853075"/>
                <a:gd name="connsiteX56" fmla="*/ 0 w 724244"/>
                <a:gd name="connsiteY56" fmla="*/ 55245 h 853075"/>
                <a:gd name="connsiteX57" fmla="*/ 55245 w 724244"/>
                <a:gd name="connsiteY57" fmla="*/ 0 h 85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24244" h="853075">
                  <a:moveTo>
                    <a:pt x="130573" y="677238"/>
                  </a:moveTo>
                  <a:lnTo>
                    <a:pt x="600635" y="677238"/>
                  </a:lnTo>
                  <a:cubicBezTo>
                    <a:pt x="602558" y="677238"/>
                    <a:pt x="604117" y="678797"/>
                    <a:pt x="604117" y="680720"/>
                  </a:cubicBezTo>
                  <a:lnTo>
                    <a:pt x="604117" y="694647"/>
                  </a:lnTo>
                  <a:cubicBezTo>
                    <a:pt x="604117" y="696570"/>
                    <a:pt x="602558" y="698129"/>
                    <a:pt x="600635" y="698129"/>
                  </a:cubicBezTo>
                  <a:lnTo>
                    <a:pt x="130573" y="698129"/>
                  </a:lnTo>
                  <a:cubicBezTo>
                    <a:pt x="128650" y="698129"/>
                    <a:pt x="127091" y="696570"/>
                    <a:pt x="127091" y="694647"/>
                  </a:cubicBezTo>
                  <a:lnTo>
                    <a:pt x="127091" y="680720"/>
                  </a:lnTo>
                  <a:cubicBezTo>
                    <a:pt x="127091" y="678797"/>
                    <a:pt x="128650" y="677238"/>
                    <a:pt x="130573" y="677238"/>
                  </a:cubicBezTo>
                  <a:close/>
                  <a:moveTo>
                    <a:pt x="130573" y="551889"/>
                  </a:moveTo>
                  <a:lnTo>
                    <a:pt x="600635" y="551889"/>
                  </a:lnTo>
                  <a:cubicBezTo>
                    <a:pt x="602558" y="551889"/>
                    <a:pt x="604117" y="553448"/>
                    <a:pt x="604117" y="555371"/>
                  </a:cubicBezTo>
                  <a:lnTo>
                    <a:pt x="604117" y="569298"/>
                  </a:lnTo>
                  <a:cubicBezTo>
                    <a:pt x="604117" y="571221"/>
                    <a:pt x="602558" y="572780"/>
                    <a:pt x="600635" y="572780"/>
                  </a:cubicBezTo>
                  <a:lnTo>
                    <a:pt x="130573" y="572780"/>
                  </a:lnTo>
                  <a:cubicBezTo>
                    <a:pt x="128650" y="572780"/>
                    <a:pt x="127091" y="571221"/>
                    <a:pt x="127091" y="569298"/>
                  </a:cubicBezTo>
                  <a:lnTo>
                    <a:pt x="127091" y="555371"/>
                  </a:lnTo>
                  <a:cubicBezTo>
                    <a:pt x="127091" y="553448"/>
                    <a:pt x="128650" y="551889"/>
                    <a:pt x="130573" y="551889"/>
                  </a:cubicBezTo>
                  <a:close/>
                  <a:moveTo>
                    <a:pt x="130283" y="428279"/>
                  </a:moveTo>
                  <a:lnTo>
                    <a:pt x="600925" y="428279"/>
                  </a:lnTo>
                  <a:cubicBezTo>
                    <a:pt x="602688" y="428279"/>
                    <a:pt x="604117" y="429708"/>
                    <a:pt x="604117" y="431471"/>
                  </a:cubicBezTo>
                  <a:lnTo>
                    <a:pt x="604117" y="444238"/>
                  </a:lnTo>
                  <a:cubicBezTo>
                    <a:pt x="604117" y="446001"/>
                    <a:pt x="602688" y="447430"/>
                    <a:pt x="600925" y="447430"/>
                  </a:cubicBezTo>
                  <a:lnTo>
                    <a:pt x="130283" y="447430"/>
                  </a:lnTo>
                  <a:cubicBezTo>
                    <a:pt x="128520" y="447430"/>
                    <a:pt x="127091" y="446001"/>
                    <a:pt x="127091" y="444238"/>
                  </a:cubicBezTo>
                  <a:lnTo>
                    <a:pt x="127091" y="431471"/>
                  </a:lnTo>
                  <a:cubicBezTo>
                    <a:pt x="127091" y="429708"/>
                    <a:pt x="128520" y="428279"/>
                    <a:pt x="130283" y="428279"/>
                  </a:cubicBezTo>
                  <a:close/>
                  <a:moveTo>
                    <a:pt x="130573" y="302929"/>
                  </a:moveTo>
                  <a:lnTo>
                    <a:pt x="600635" y="302929"/>
                  </a:lnTo>
                  <a:cubicBezTo>
                    <a:pt x="602558" y="302929"/>
                    <a:pt x="604117" y="304488"/>
                    <a:pt x="604117" y="306411"/>
                  </a:cubicBezTo>
                  <a:lnTo>
                    <a:pt x="604117" y="320338"/>
                  </a:lnTo>
                  <a:cubicBezTo>
                    <a:pt x="604117" y="322261"/>
                    <a:pt x="602558" y="323820"/>
                    <a:pt x="600635" y="323820"/>
                  </a:cubicBezTo>
                  <a:lnTo>
                    <a:pt x="130573" y="323820"/>
                  </a:lnTo>
                  <a:cubicBezTo>
                    <a:pt x="128650" y="323820"/>
                    <a:pt x="127091" y="322261"/>
                    <a:pt x="127091" y="320338"/>
                  </a:cubicBezTo>
                  <a:lnTo>
                    <a:pt x="127091" y="306411"/>
                  </a:lnTo>
                  <a:cubicBezTo>
                    <a:pt x="127091" y="304488"/>
                    <a:pt x="128650" y="302929"/>
                    <a:pt x="130573" y="302929"/>
                  </a:cubicBezTo>
                  <a:close/>
                  <a:moveTo>
                    <a:pt x="130573" y="177579"/>
                  </a:moveTo>
                  <a:lnTo>
                    <a:pt x="600635" y="177579"/>
                  </a:lnTo>
                  <a:cubicBezTo>
                    <a:pt x="602558" y="177579"/>
                    <a:pt x="604117" y="179138"/>
                    <a:pt x="604117" y="181061"/>
                  </a:cubicBezTo>
                  <a:lnTo>
                    <a:pt x="604117" y="194988"/>
                  </a:lnTo>
                  <a:cubicBezTo>
                    <a:pt x="604117" y="196911"/>
                    <a:pt x="602558" y="198470"/>
                    <a:pt x="600635" y="198470"/>
                  </a:cubicBezTo>
                  <a:lnTo>
                    <a:pt x="130573" y="198470"/>
                  </a:lnTo>
                  <a:cubicBezTo>
                    <a:pt x="128650" y="198470"/>
                    <a:pt x="127091" y="196911"/>
                    <a:pt x="127091" y="194988"/>
                  </a:cubicBezTo>
                  <a:lnTo>
                    <a:pt x="127091" y="181061"/>
                  </a:lnTo>
                  <a:cubicBezTo>
                    <a:pt x="127091" y="179138"/>
                    <a:pt x="128650" y="177579"/>
                    <a:pt x="130573" y="177579"/>
                  </a:cubicBezTo>
                  <a:close/>
                  <a:moveTo>
                    <a:pt x="48748" y="45266"/>
                  </a:moveTo>
                  <a:lnTo>
                    <a:pt x="48748" y="783437"/>
                  </a:lnTo>
                  <a:lnTo>
                    <a:pt x="675497" y="783437"/>
                  </a:lnTo>
                  <a:lnTo>
                    <a:pt x="675497" y="45266"/>
                  </a:lnTo>
                  <a:close/>
                  <a:moveTo>
                    <a:pt x="55245" y="0"/>
                  </a:moveTo>
                  <a:lnTo>
                    <a:pt x="668999" y="0"/>
                  </a:lnTo>
                  <a:cubicBezTo>
                    <a:pt x="699510" y="0"/>
                    <a:pt x="724244" y="24734"/>
                    <a:pt x="724244" y="55245"/>
                  </a:cubicBezTo>
                  <a:lnTo>
                    <a:pt x="724244" y="797830"/>
                  </a:lnTo>
                  <a:cubicBezTo>
                    <a:pt x="724244" y="828341"/>
                    <a:pt x="699510" y="853075"/>
                    <a:pt x="668999" y="853075"/>
                  </a:cubicBezTo>
                  <a:lnTo>
                    <a:pt x="55245" y="853075"/>
                  </a:lnTo>
                  <a:cubicBezTo>
                    <a:pt x="24734" y="853075"/>
                    <a:pt x="0" y="828341"/>
                    <a:pt x="0" y="797830"/>
                  </a:cubicBezTo>
                  <a:lnTo>
                    <a:pt x="0" y="55245"/>
                  </a:lnTo>
                  <a:cubicBezTo>
                    <a:pt x="0" y="24734"/>
                    <a:pt x="24734" y="0"/>
                    <a:pt x="5524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52" name="Freeform 142"/>
            <p:cNvSpPr>
              <a:spLocks/>
            </p:cNvSpPr>
            <p:nvPr/>
          </p:nvSpPr>
          <p:spPr bwMode="auto">
            <a:xfrm>
              <a:off x="1138635" y="5316120"/>
              <a:ext cx="337749" cy="158428"/>
            </a:xfrm>
            <a:custGeom>
              <a:avLst/>
              <a:gdLst>
                <a:gd name="T0" fmla="*/ 44 w 194"/>
                <a:gd name="T1" fmla="*/ 0 h 91"/>
                <a:gd name="T2" fmla="*/ 149 w 194"/>
                <a:gd name="T3" fmla="*/ 0 h 91"/>
                <a:gd name="T4" fmla="*/ 149 w 194"/>
                <a:gd name="T5" fmla="*/ 17 h 91"/>
                <a:gd name="T6" fmla="*/ 194 w 194"/>
                <a:gd name="T7" fmla="*/ 17 h 91"/>
                <a:gd name="T8" fmla="*/ 194 w 194"/>
                <a:gd name="T9" fmla="*/ 91 h 91"/>
                <a:gd name="T10" fmla="*/ 0 w 194"/>
                <a:gd name="T11" fmla="*/ 91 h 91"/>
                <a:gd name="T12" fmla="*/ 0 w 194"/>
                <a:gd name="T13" fmla="*/ 17 h 91"/>
                <a:gd name="T14" fmla="*/ 44 w 194"/>
                <a:gd name="T15" fmla="*/ 17 h 91"/>
                <a:gd name="T16" fmla="*/ 44 w 194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91">
                  <a:moveTo>
                    <a:pt x="44" y="0"/>
                  </a:moveTo>
                  <a:lnTo>
                    <a:pt x="149" y="0"/>
                  </a:lnTo>
                  <a:lnTo>
                    <a:pt x="149" y="17"/>
                  </a:lnTo>
                  <a:lnTo>
                    <a:pt x="194" y="17"/>
                  </a:lnTo>
                  <a:lnTo>
                    <a:pt x="194" y="91"/>
                  </a:lnTo>
                  <a:lnTo>
                    <a:pt x="0" y="91"/>
                  </a:lnTo>
                  <a:lnTo>
                    <a:pt x="0" y="17"/>
                  </a:lnTo>
                  <a:lnTo>
                    <a:pt x="44" y="17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353" name="Group 352"/>
          <p:cNvGrpSpPr>
            <a:grpSpLocks noChangeAspect="1"/>
          </p:cNvGrpSpPr>
          <p:nvPr/>
        </p:nvGrpSpPr>
        <p:grpSpPr>
          <a:xfrm>
            <a:off x="9020975" y="98984"/>
            <a:ext cx="358043" cy="324000"/>
            <a:chOff x="2532064" y="2612497"/>
            <a:chExt cx="461963" cy="418042"/>
          </a:xfrm>
          <a:solidFill>
            <a:schemeClr val="bg1"/>
          </a:solidFill>
        </p:grpSpPr>
        <p:sp>
          <p:nvSpPr>
            <p:cNvPr id="354" name="Freeform 54"/>
            <p:cNvSpPr>
              <a:spLocks/>
            </p:cNvSpPr>
            <p:nvPr/>
          </p:nvSpPr>
          <p:spPr bwMode="auto">
            <a:xfrm>
              <a:off x="2532064" y="2909888"/>
              <a:ext cx="66675" cy="120650"/>
            </a:xfrm>
            <a:custGeom>
              <a:avLst/>
              <a:gdLst>
                <a:gd name="T0" fmla="*/ 0 w 42"/>
                <a:gd name="T1" fmla="*/ 76 h 76"/>
                <a:gd name="T2" fmla="*/ 42 w 42"/>
                <a:gd name="T3" fmla="*/ 76 h 76"/>
                <a:gd name="T4" fmla="*/ 42 w 42"/>
                <a:gd name="T5" fmla="*/ 0 h 76"/>
                <a:gd name="T6" fmla="*/ 0 w 42"/>
                <a:gd name="T7" fmla="*/ 36 h 76"/>
                <a:gd name="T8" fmla="*/ 0 w 42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6">
                  <a:moveTo>
                    <a:pt x="0" y="76"/>
                  </a:moveTo>
                  <a:lnTo>
                    <a:pt x="42" y="76"/>
                  </a:lnTo>
                  <a:lnTo>
                    <a:pt x="42" y="0"/>
                  </a:lnTo>
                  <a:lnTo>
                    <a:pt x="0" y="36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55" name="Freeform 55"/>
            <p:cNvSpPr>
              <a:spLocks/>
            </p:cNvSpPr>
            <p:nvPr/>
          </p:nvSpPr>
          <p:spPr bwMode="auto">
            <a:xfrm>
              <a:off x="2643189" y="2838451"/>
              <a:ext cx="63500" cy="192088"/>
            </a:xfrm>
            <a:custGeom>
              <a:avLst/>
              <a:gdLst>
                <a:gd name="T0" fmla="*/ 0 w 40"/>
                <a:gd name="T1" fmla="*/ 19 h 121"/>
                <a:gd name="T2" fmla="*/ 0 w 40"/>
                <a:gd name="T3" fmla="*/ 121 h 121"/>
                <a:gd name="T4" fmla="*/ 40 w 40"/>
                <a:gd name="T5" fmla="*/ 121 h 121"/>
                <a:gd name="T6" fmla="*/ 40 w 40"/>
                <a:gd name="T7" fmla="*/ 20 h 121"/>
                <a:gd name="T8" fmla="*/ 20 w 40"/>
                <a:gd name="T9" fmla="*/ 0 h 121"/>
                <a:gd name="T10" fmla="*/ 0 w 40"/>
                <a:gd name="T11" fmla="*/ 1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21">
                  <a:moveTo>
                    <a:pt x="0" y="19"/>
                  </a:moveTo>
                  <a:lnTo>
                    <a:pt x="0" y="121"/>
                  </a:lnTo>
                  <a:lnTo>
                    <a:pt x="40" y="121"/>
                  </a:lnTo>
                  <a:lnTo>
                    <a:pt x="40" y="20"/>
                  </a:lnTo>
                  <a:lnTo>
                    <a:pt x="20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56" name="Freeform 56"/>
            <p:cNvSpPr>
              <a:spLocks/>
            </p:cNvSpPr>
            <p:nvPr/>
          </p:nvSpPr>
          <p:spPr bwMode="auto">
            <a:xfrm>
              <a:off x="2862264" y="2770188"/>
              <a:ext cx="65088" cy="260350"/>
            </a:xfrm>
            <a:custGeom>
              <a:avLst/>
              <a:gdLst>
                <a:gd name="T0" fmla="*/ 0 w 41"/>
                <a:gd name="T1" fmla="*/ 164 h 164"/>
                <a:gd name="T2" fmla="*/ 41 w 41"/>
                <a:gd name="T3" fmla="*/ 164 h 164"/>
                <a:gd name="T4" fmla="*/ 41 w 41"/>
                <a:gd name="T5" fmla="*/ 0 h 164"/>
                <a:gd name="T6" fmla="*/ 0 w 41"/>
                <a:gd name="T7" fmla="*/ 39 h 164"/>
                <a:gd name="T8" fmla="*/ 0 w 41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64">
                  <a:moveTo>
                    <a:pt x="0" y="164"/>
                  </a:moveTo>
                  <a:lnTo>
                    <a:pt x="41" y="164"/>
                  </a:lnTo>
                  <a:lnTo>
                    <a:pt x="41" y="0"/>
                  </a:lnTo>
                  <a:lnTo>
                    <a:pt x="0" y="39"/>
                  </a:lnTo>
                  <a:lnTo>
                    <a:pt x="0" y="16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57" name="Freeform 57"/>
            <p:cNvSpPr>
              <a:spLocks/>
            </p:cNvSpPr>
            <p:nvPr/>
          </p:nvSpPr>
          <p:spPr bwMode="auto">
            <a:xfrm>
              <a:off x="2752726" y="2873376"/>
              <a:ext cx="63500" cy="157163"/>
            </a:xfrm>
            <a:custGeom>
              <a:avLst/>
              <a:gdLst>
                <a:gd name="T0" fmla="*/ 0 w 40"/>
                <a:gd name="T1" fmla="*/ 99 h 99"/>
                <a:gd name="T2" fmla="*/ 40 w 40"/>
                <a:gd name="T3" fmla="*/ 99 h 99"/>
                <a:gd name="T4" fmla="*/ 40 w 40"/>
                <a:gd name="T5" fmla="*/ 0 h 99"/>
                <a:gd name="T6" fmla="*/ 0 w 40"/>
                <a:gd name="T7" fmla="*/ 35 h 99"/>
                <a:gd name="T8" fmla="*/ 0 w 40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99">
                  <a:moveTo>
                    <a:pt x="0" y="99"/>
                  </a:moveTo>
                  <a:lnTo>
                    <a:pt x="40" y="99"/>
                  </a:lnTo>
                  <a:lnTo>
                    <a:pt x="40" y="0"/>
                  </a:lnTo>
                  <a:lnTo>
                    <a:pt x="0" y="35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58" name="Freeform 58"/>
            <p:cNvSpPr>
              <a:spLocks/>
            </p:cNvSpPr>
            <p:nvPr/>
          </p:nvSpPr>
          <p:spPr bwMode="auto">
            <a:xfrm>
              <a:off x="2532064" y="2612497"/>
              <a:ext cx="461963" cy="322263"/>
            </a:xfrm>
            <a:custGeom>
              <a:avLst/>
              <a:gdLst>
                <a:gd name="T0" fmla="*/ 197 w 291"/>
                <a:gd name="T1" fmla="*/ 25 h 203"/>
                <a:gd name="T2" fmla="*/ 231 w 291"/>
                <a:gd name="T3" fmla="*/ 60 h 203"/>
                <a:gd name="T4" fmla="*/ 147 w 291"/>
                <a:gd name="T5" fmla="*/ 139 h 203"/>
                <a:gd name="T6" fmla="*/ 90 w 291"/>
                <a:gd name="T7" fmla="*/ 86 h 203"/>
                <a:gd name="T8" fmla="*/ 0 w 291"/>
                <a:gd name="T9" fmla="*/ 168 h 203"/>
                <a:gd name="T10" fmla="*/ 0 w 291"/>
                <a:gd name="T11" fmla="*/ 203 h 203"/>
                <a:gd name="T12" fmla="*/ 90 w 291"/>
                <a:gd name="T13" fmla="*/ 122 h 203"/>
                <a:gd name="T14" fmla="*/ 147 w 291"/>
                <a:gd name="T15" fmla="*/ 174 h 203"/>
                <a:gd name="T16" fmla="*/ 248 w 291"/>
                <a:gd name="T17" fmla="*/ 79 h 203"/>
                <a:gd name="T18" fmla="*/ 276 w 291"/>
                <a:gd name="T19" fmla="*/ 109 h 203"/>
                <a:gd name="T20" fmla="*/ 291 w 291"/>
                <a:gd name="T21" fmla="*/ 0 h 203"/>
                <a:gd name="T22" fmla="*/ 197 w 291"/>
                <a:gd name="T23" fmla="*/ 2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1" h="203">
                  <a:moveTo>
                    <a:pt x="197" y="25"/>
                  </a:moveTo>
                  <a:lnTo>
                    <a:pt x="231" y="60"/>
                  </a:lnTo>
                  <a:lnTo>
                    <a:pt x="147" y="139"/>
                  </a:lnTo>
                  <a:lnTo>
                    <a:pt x="90" y="86"/>
                  </a:lnTo>
                  <a:lnTo>
                    <a:pt x="0" y="168"/>
                  </a:lnTo>
                  <a:lnTo>
                    <a:pt x="0" y="203"/>
                  </a:lnTo>
                  <a:lnTo>
                    <a:pt x="90" y="122"/>
                  </a:lnTo>
                  <a:lnTo>
                    <a:pt x="147" y="174"/>
                  </a:lnTo>
                  <a:lnTo>
                    <a:pt x="248" y="79"/>
                  </a:lnTo>
                  <a:lnTo>
                    <a:pt x="276" y="109"/>
                  </a:lnTo>
                  <a:lnTo>
                    <a:pt x="291" y="0"/>
                  </a:lnTo>
                  <a:lnTo>
                    <a:pt x="197" y="2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366" name="Group 365"/>
          <p:cNvGrpSpPr>
            <a:grpSpLocks noChangeAspect="1"/>
          </p:cNvGrpSpPr>
          <p:nvPr/>
        </p:nvGrpSpPr>
        <p:grpSpPr>
          <a:xfrm>
            <a:off x="6236346" y="4137383"/>
            <a:ext cx="358043" cy="324000"/>
            <a:chOff x="2532064" y="2612497"/>
            <a:chExt cx="461963" cy="418042"/>
          </a:xfrm>
          <a:solidFill>
            <a:schemeClr val="bg1"/>
          </a:solidFill>
        </p:grpSpPr>
        <p:sp>
          <p:nvSpPr>
            <p:cNvPr id="367" name="Freeform 54"/>
            <p:cNvSpPr>
              <a:spLocks/>
            </p:cNvSpPr>
            <p:nvPr/>
          </p:nvSpPr>
          <p:spPr bwMode="auto">
            <a:xfrm>
              <a:off x="2532064" y="2909888"/>
              <a:ext cx="66675" cy="120650"/>
            </a:xfrm>
            <a:custGeom>
              <a:avLst/>
              <a:gdLst>
                <a:gd name="T0" fmla="*/ 0 w 42"/>
                <a:gd name="T1" fmla="*/ 76 h 76"/>
                <a:gd name="T2" fmla="*/ 42 w 42"/>
                <a:gd name="T3" fmla="*/ 76 h 76"/>
                <a:gd name="T4" fmla="*/ 42 w 42"/>
                <a:gd name="T5" fmla="*/ 0 h 76"/>
                <a:gd name="T6" fmla="*/ 0 w 42"/>
                <a:gd name="T7" fmla="*/ 36 h 76"/>
                <a:gd name="T8" fmla="*/ 0 w 42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6">
                  <a:moveTo>
                    <a:pt x="0" y="76"/>
                  </a:moveTo>
                  <a:lnTo>
                    <a:pt x="42" y="76"/>
                  </a:lnTo>
                  <a:lnTo>
                    <a:pt x="42" y="0"/>
                  </a:lnTo>
                  <a:lnTo>
                    <a:pt x="0" y="36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68" name="Freeform 55"/>
            <p:cNvSpPr>
              <a:spLocks/>
            </p:cNvSpPr>
            <p:nvPr/>
          </p:nvSpPr>
          <p:spPr bwMode="auto">
            <a:xfrm>
              <a:off x="2643189" y="2838451"/>
              <a:ext cx="63500" cy="192088"/>
            </a:xfrm>
            <a:custGeom>
              <a:avLst/>
              <a:gdLst>
                <a:gd name="T0" fmla="*/ 0 w 40"/>
                <a:gd name="T1" fmla="*/ 19 h 121"/>
                <a:gd name="T2" fmla="*/ 0 w 40"/>
                <a:gd name="T3" fmla="*/ 121 h 121"/>
                <a:gd name="T4" fmla="*/ 40 w 40"/>
                <a:gd name="T5" fmla="*/ 121 h 121"/>
                <a:gd name="T6" fmla="*/ 40 w 40"/>
                <a:gd name="T7" fmla="*/ 20 h 121"/>
                <a:gd name="T8" fmla="*/ 20 w 40"/>
                <a:gd name="T9" fmla="*/ 0 h 121"/>
                <a:gd name="T10" fmla="*/ 0 w 40"/>
                <a:gd name="T11" fmla="*/ 1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21">
                  <a:moveTo>
                    <a:pt x="0" y="19"/>
                  </a:moveTo>
                  <a:lnTo>
                    <a:pt x="0" y="121"/>
                  </a:lnTo>
                  <a:lnTo>
                    <a:pt x="40" y="121"/>
                  </a:lnTo>
                  <a:lnTo>
                    <a:pt x="40" y="20"/>
                  </a:lnTo>
                  <a:lnTo>
                    <a:pt x="20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69" name="Freeform 56"/>
            <p:cNvSpPr>
              <a:spLocks/>
            </p:cNvSpPr>
            <p:nvPr/>
          </p:nvSpPr>
          <p:spPr bwMode="auto">
            <a:xfrm>
              <a:off x="2862264" y="2770188"/>
              <a:ext cx="65088" cy="260350"/>
            </a:xfrm>
            <a:custGeom>
              <a:avLst/>
              <a:gdLst>
                <a:gd name="T0" fmla="*/ 0 w 41"/>
                <a:gd name="T1" fmla="*/ 164 h 164"/>
                <a:gd name="T2" fmla="*/ 41 w 41"/>
                <a:gd name="T3" fmla="*/ 164 h 164"/>
                <a:gd name="T4" fmla="*/ 41 w 41"/>
                <a:gd name="T5" fmla="*/ 0 h 164"/>
                <a:gd name="T6" fmla="*/ 0 w 41"/>
                <a:gd name="T7" fmla="*/ 39 h 164"/>
                <a:gd name="T8" fmla="*/ 0 w 41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64">
                  <a:moveTo>
                    <a:pt x="0" y="164"/>
                  </a:moveTo>
                  <a:lnTo>
                    <a:pt x="41" y="164"/>
                  </a:lnTo>
                  <a:lnTo>
                    <a:pt x="41" y="0"/>
                  </a:lnTo>
                  <a:lnTo>
                    <a:pt x="0" y="39"/>
                  </a:lnTo>
                  <a:lnTo>
                    <a:pt x="0" y="16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70" name="Freeform 57"/>
            <p:cNvSpPr>
              <a:spLocks/>
            </p:cNvSpPr>
            <p:nvPr/>
          </p:nvSpPr>
          <p:spPr bwMode="auto">
            <a:xfrm>
              <a:off x="2752726" y="2873376"/>
              <a:ext cx="63500" cy="157163"/>
            </a:xfrm>
            <a:custGeom>
              <a:avLst/>
              <a:gdLst>
                <a:gd name="T0" fmla="*/ 0 w 40"/>
                <a:gd name="T1" fmla="*/ 99 h 99"/>
                <a:gd name="T2" fmla="*/ 40 w 40"/>
                <a:gd name="T3" fmla="*/ 99 h 99"/>
                <a:gd name="T4" fmla="*/ 40 w 40"/>
                <a:gd name="T5" fmla="*/ 0 h 99"/>
                <a:gd name="T6" fmla="*/ 0 w 40"/>
                <a:gd name="T7" fmla="*/ 35 h 99"/>
                <a:gd name="T8" fmla="*/ 0 w 40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99">
                  <a:moveTo>
                    <a:pt x="0" y="99"/>
                  </a:moveTo>
                  <a:lnTo>
                    <a:pt x="40" y="99"/>
                  </a:lnTo>
                  <a:lnTo>
                    <a:pt x="40" y="0"/>
                  </a:lnTo>
                  <a:lnTo>
                    <a:pt x="0" y="35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71" name="Freeform 58"/>
            <p:cNvSpPr>
              <a:spLocks/>
            </p:cNvSpPr>
            <p:nvPr/>
          </p:nvSpPr>
          <p:spPr bwMode="auto">
            <a:xfrm>
              <a:off x="2532064" y="2612497"/>
              <a:ext cx="461963" cy="322263"/>
            </a:xfrm>
            <a:custGeom>
              <a:avLst/>
              <a:gdLst>
                <a:gd name="T0" fmla="*/ 197 w 291"/>
                <a:gd name="T1" fmla="*/ 25 h 203"/>
                <a:gd name="T2" fmla="*/ 231 w 291"/>
                <a:gd name="T3" fmla="*/ 60 h 203"/>
                <a:gd name="T4" fmla="*/ 147 w 291"/>
                <a:gd name="T5" fmla="*/ 139 h 203"/>
                <a:gd name="T6" fmla="*/ 90 w 291"/>
                <a:gd name="T7" fmla="*/ 86 h 203"/>
                <a:gd name="T8" fmla="*/ 0 w 291"/>
                <a:gd name="T9" fmla="*/ 168 h 203"/>
                <a:gd name="T10" fmla="*/ 0 w 291"/>
                <a:gd name="T11" fmla="*/ 203 h 203"/>
                <a:gd name="T12" fmla="*/ 90 w 291"/>
                <a:gd name="T13" fmla="*/ 122 h 203"/>
                <a:gd name="T14" fmla="*/ 147 w 291"/>
                <a:gd name="T15" fmla="*/ 174 h 203"/>
                <a:gd name="T16" fmla="*/ 248 w 291"/>
                <a:gd name="T17" fmla="*/ 79 h 203"/>
                <a:gd name="T18" fmla="*/ 276 w 291"/>
                <a:gd name="T19" fmla="*/ 109 h 203"/>
                <a:gd name="T20" fmla="*/ 291 w 291"/>
                <a:gd name="T21" fmla="*/ 0 h 203"/>
                <a:gd name="T22" fmla="*/ 197 w 291"/>
                <a:gd name="T23" fmla="*/ 2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1" h="203">
                  <a:moveTo>
                    <a:pt x="197" y="25"/>
                  </a:moveTo>
                  <a:lnTo>
                    <a:pt x="231" y="60"/>
                  </a:lnTo>
                  <a:lnTo>
                    <a:pt x="147" y="139"/>
                  </a:lnTo>
                  <a:lnTo>
                    <a:pt x="90" y="86"/>
                  </a:lnTo>
                  <a:lnTo>
                    <a:pt x="0" y="168"/>
                  </a:lnTo>
                  <a:lnTo>
                    <a:pt x="0" y="203"/>
                  </a:lnTo>
                  <a:lnTo>
                    <a:pt x="90" y="122"/>
                  </a:lnTo>
                  <a:lnTo>
                    <a:pt x="147" y="174"/>
                  </a:lnTo>
                  <a:lnTo>
                    <a:pt x="248" y="79"/>
                  </a:lnTo>
                  <a:lnTo>
                    <a:pt x="276" y="109"/>
                  </a:lnTo>
                  <a:lnTo>
                    <a:pt x="291" y="0"/>
                  </a:lnTo>
                  <a:lnTo>
                    <a:pt x="197" y="2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</p:grpSp>
      <p:sp>
        <p:nvSpPr>
          <p:cNvPr id="372" name="Freeform 94"/>
          <p:cNvSpPr>
            <a:spLocks noChangeAspect="1" noEditPoints="1"/>
          </p:cNvSpPr>
          <p:nvPr/>
        </p:nvSpPr>
        <p:spPr bwMode="auto">
          <a:xfrm>
            <a:off x="1373601" y="6099132"/>
            <a:ext cx="361202" cy="324000"/>
          </a:xfrm>
          <a:custGeom>
            <a:avLst/>
            <a:gdLst>
              <a:gd name="T0" fmla="*/ 140 w 301"/>
              <a:gd name="T1" fmla="*/ 0 h 270"/>
              <a:gd name="T2" fmla="*/ 130 w 301"/>
              <a:gd name="T3" fmla="*/ 13 h 270"/>
              <a:gd name="T4" fmla="*/ 0 w 301"/>
              <a:gd name="T5" fmla="*/ 13 h 270"/>
              <a:gd name="T6" fmla="*/ 0 w 301"/>
              <a:gd name="T7" fmla="*/ 37 h 270"/>
              <a:gd name="T8" fmla="*/ 12 w 301"/>
              <a:gd name="T9" fmla="*/ 37 h 270"/>
              <a:gd name="T10" fmla="*/ 12 w 301"/>
              <a:gd name="T11" fmla="*/ 206 h 270"/>
              <a:gd name="T12" fmla="*/ 289 w 301"/>
              <a:gd name="T13" fmla="*/ 206 h 270"/>
              <a:gd name="T14" fmla="*/ 289 w 301"/>
              <a:gd name="T15" fmla="*/ 37 h 270"/>
              <a:gd name="T16" fmla="*/ 301 w 301"/>
              <a:gd name="T17" fmla="*/ 37 h 270"/>
              <a:gd name="T18" fmla="*/ 301 w 301"/>
              <a:gd name="T19" fmla="*/ 13 h 270"/>
              <a:gd name="T20" fmla="*/ 171 w 301"/>
              <a:gd name="T21" fmla="*/ 13 h 270"/>
              <a:gd name="T22" fmla="*/ 162 w 301"/>
              <a:gd name="T23" fmla="*/ 0 h 270"/>
              <a:gd name="T24" fmla="*/ 140 w 301"/>
              <a:gd name="T25" fmla="*/ 0 h 270"/>
              <a:gd name="T26" fmla="*/ 36 w 301"/>
              <a:gd name="T27" fmla="*/ 37 h 270"/>
              <a:gd name="T28" fmla="*/ 265 w 301"/>
              <a:gd name="T29" fmla="*/ 37 h 270"/>
              <a:gd name="T30" fmla="*/ 265 w 301"/>
              <a:gd name="T31" fmla="*/ 182 h 270"/>
              <a:gd name="T32" fmla="*/ 36 w 301"/>
              <a:gd name="T33" fmla="*/ 182 h 270"/>
              <a:gd name="T34" fmla="*/ 36 w 301"/>
              <a:gd name="T35" fmla="*/ 37 h 270"/>
              <a:gd name="T36" fmla="*/ 107 w 301"/>
              <a:gd name="T37" fmla="*/ 218 h 270"/>
              <a:gd name="T38" fmla="*/ 90 w 301"/>
              <a:gd name="T39" fmla="*/ 270 h 270"/>
              <a:gd name="T40" fmla="*/ 118 w 301"/>
              <a:gd name="T41" fmla="*/ 270 h 270"/>
              <a:gd name="T42" fmla="*/ 136 w 301"/>
              <a:gd name="T43" fmla="*/ 218 h 270"/>
              <a:gd name="T44" fmla="*/ 107 w 301"/>
              <a:gd name="T45" fmla="*/ 218 h 270"/>
              <a:gd name="T46" fmla="*/ 165 w 301"/>
              <a:gd name="T47" fmla="*/ 218 h 270"/>
              <a:gd name="T48" fmla="*/ 183 w 301"/>
              <a:gd name="T49" fmla="*/ 270 h 270"/>
              <a:gd name="T50" fmla="*/ 211 w 301"/>
              <a:gd name="T51" fmla="*/ 270 h 270"/>
              <a:gd name="T52" fmla="*/ 194 w 301"/>
              <a:gd name="T53" fmla="*/ 218 h 270"/>
              <a:gd name="T54" fmla="*/ 165 w 301"/>
              <a:gd name="T55" fmla="*/ 218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1" h="270">
                <a:moveTo>
                  <a:pt x="140" y="0"/>
                </a:moveTo>
                <a:lnTo>
                  <a:pt x="130" y="13"/>
                </a:lnTo>
                <a:lnTo>
                  <a:pt x="0" y="13"/>
                </a:lnTo>
                <a:lnTo>
                  <a:pt x="0" y="37"/>
                </a:lnTo>
                <a:lnTo>
                  <a:pt x="12" y="37"/>
                </a:lnTo>
                <a:lnTo>
                  <a:pt x="12" y="206"/>
                </a:lnTo>
                <a:lnTo>
                  <a:pt x="289" y="206"/>
                </a:lnTo>
                <a:lnTo>
                  <a:pt x="289" y="37"/>
                </a:lnTo>
                <a:lnTo>
                  <a:pt x="301" y="37"/>
                </a:lnTo>
                <a:lnTo>
                  <a:pt x="301" y="13"/>
                </a:lnTo>
                <a:lnTo>
                  <a:pt x="171" y="13"/>
                </a:lnTo>
                <a:lnTo>
                  <a:pt x="162" y="0"/>
                </a:lnTo>
                <a:lnTo>
                  <a:pt x="140" y="0"/>
                </a:lnTo>
                <a:close/>
                <a:moveTo>
                  <a:pt x="36" y="37"/>
                </a:moveTo>
                <a:lnTo>
                  <a:pt x="265" y="37"/>
                </a:lnTo>
                <a:lnTo>
                  <a:pt x="265" y="182"/>
                </a:lnTo>
                <a:lnTo>
                  <a:pt x="36" y="182"/>
                </a:lnTo>
                <a:lnTo>
                  <a:pt x="36" y="37"/>
                </a:lnTo>
                <a:close/>
                <a:moveTo>
                  <a:pt x="107" y="218"/>
                </a:moveTo>
                <a:lnTo>
                  <a:pt x="90" y="270"/>
                </a:lnTo>
                <a:lnTo>
                  <a:pt x="118" y="270"/>
                </a:lnTo>
                <a:lnTo>
                  <a:pt x="136" y="218"/>
                </a:lnTo>
                <a:lnTo>
                  <a:pt x="107" y="218"/>
                </a:lnTo>
                <a:close/>
                <a:moveTo>
                  <a:pt x="165" y="218"/>
                </a:moveTo>
                <a:lnTo>
                  <a:pt x="183" y="270"/>
                </a:lnTo>
                <a:lnTo>
                  <a:pt x="211" y="270"/>
                </a:lnTo>
                <a:lnTo>
                  <a:pt x="194" y="218"/>
                </a:lnTo>
                <a:lnTo>
                  <a:pt x="165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25">
              <a:solidFill>
                <a:prstClr val="black"/>
              </a:solidFill>
            </a:endParaRPr>
          </a:p>
        </p:txBody>
      </p:sp>
      <p:grpSp>
        <p:nvGrpSpPr>
          <p:cNvPr id="373" name="Gruppieren 337"/>
          <p:cNvGrpSpPr>
            <a:grpSpLocks noChangeAspect="1"/>
          </p:cNvGrpSpPr>
          <p:nvPr/>
        </p:nvGrpSpPr>
        <p:grpSpPr>
          <a:xfrm>
            <a:off x="1415855" y="7771114"/>
            <a:ext cx="364676" cy="324000"/>
            <a:chOff x="10964686" y="3377211"/>
            <a:chExt cx="579995" cy="515303"/>
          </a:xfrm>
          <a:solidFill>
            <a:schemeClr val="bg1"/>
          </a:solidFill>
        </p:grpSpPr>
        <p:sp>
          <p:nvSpPr>
            <p:cNvPr id="374" name="Freeform 1474"/>
            <p:cNvSpPr>
              <a:spLocks/>
            </p:cNvSpPr>
            <p:nvPr/>
          </p:nvSpPr>
          <p:spPr bwMode="auto">
            <a:xfrm>
              <a:off x="10964686" y="3377211"/>
              <a:ext cx="579995" cy="515303"/>
            </a:xfrm>
            <a:custGeom>
              <a:avLst/>
              <a:gdLst>
                <a:gd name="T0" fmla="*/ 0 w 365"/>
                <a:gd name="T1" fmla="*/ 323 h 323"/>
                <a:gd name="T2" fmla="*/ 0 w 365"/>
                <a:gd name="T3" fmla="*/ 0 h 323"/>
                <a:gd name="T4" fmla="*/ 35 w 365"/>
                <a:gd name="T5" fmla="*/ 0 h 323"/>
                <a:gd name="T6" fmla="*/ 35 w 365"/>
                <a:gd name="T7" fmla="*/ 287 h 323"/>
                <a:gd name="T8" fmla="*/ 365 w 365"/>
                <a:gd name="T9" fmla="*/ 287 h 323"/>
                <a:gd name="T10" fmla="*/ 365 w 365"/>
                <a:gd name="T11" fmla="*/ 323 h 323"/>
                <a:gd name="T12" fmla="*/ 0 w 365"/>
                <a:gd name="T13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5" h="323">
                  <a:moveTo>
                    <a:pt x="0" y="323"/>
                  </a:moveTo>
                  <a:cubicBezTo>
                    <a:pt x="0" y="215"/>
                    <a:pt x="0" y="108"/>
                    <a:pt x="0" y="0"/>
                  </a:cubicBezTo>
                  <a:cubicBezTo>
                    <a:pt x="11" y="0"/>
                    <a:pt x="23" y="0"/>
                    <a:pt x="35" y="0"/>
                  </a:cubicBezTo>
                  <a:cubicBezTo>
                    <a:pt x="35" y="96"/>
                    <a:pt x="35" y="191"/>
                    <a:pt x="35" y="287"/>
                  </a:cubicBezTo>
                  <a:cubicBezTo>
                    <a:pt x="145" y="287"/>
                    <a:pt x="255" y="287"/>
                    <a:pt x="365" y="287"/>
                  </a:cubicBezTo>
                  <a:cubicBezTo>
                    <a:pt x="365" y="299"/>
                    <a:pt x="365" y="311"/>
                    <a:pt x="365" y="323"/>
                  </a:cubicBezTo>
                  <a:cubicBezTo>
                    <a:pt x="244" y="323"/>
                    <a:pt x="122" y="323"/>
                    <a:pt x="0" y="3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75" name="Freeform 1475"/>
            <p:cNvSpPr>
              <a:spLocks/>
            </p:cNvSpPr>
            <p:nvPr/>
          </p:nvSpPr>
          <p:spPr bwMode="auto">
            <a:xfrm>
              <a:off x="11080685" y="3448595"/>
              <a:ext cx="434997" cy="327920"/>
            </a:xfrm>
            <a:custGeom>
              <a:avLst/>
              <a:gdLst>
                <a:gd name="T0" fmla="*/ 95 w 274"/>
                <a:gd name="T1" fmla="*/ 140 h 206"/>
                <a:gd name="T2" fmla="*/ 30 w 274"/>
                <a:gd name="T3" fmla="*/ 206 h 206"/>
                <a:gd name="T4" fmla="*/ 0 w 274"/>
                <a:gd name="T5" fmla="*/ 176 h 206"/>
                <a:gd name="T6" fmla="*/ 95 w 274"/>
                <a:gd name="T7" fmla="*/ 81 h 206"/>
                <a:gd name="T8" fmla="*/ 131 w 274"/>
                <a:gd name="T9" fmla="*/ 114 h 206"/>
                <a:gd name="T10" fmla="*/ 208 w 274"/>
                <a:gd name="T11" fmla="*/ 34 h 206"/>
                <a:gd name="T12" fmla="*/ 189 w 274"/>
                <a:gd name="T13" fmla="*/ 16 h 206"/>
                <a:gd name="T14" fmla="*/ 274 w 274"/>
                <a:gd name="T15" fmla="*/ 0 h 206"/>
                <a:gd name="T16" fmla="*/ 259 w 274"/>
                <a:gd name="T17" fmla="*/ 84 h 206"/>
                <a:gd name="T18" fmla="*/ 241 w 274"/>
                <a:gd name="T19" fmla="*/ 65 h 206"/>
                <a:gd name="T20" fmla="*/ 131 w 274"/>
                <a:gd name="T21" fmla="*/ 174 h 206"/>
                <a:gd name="T22" fmla="*/ 95 w 274"/>
                <a:gd name="T23" fmla="*/ 14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06">
                  <a:moveTo>
                    <a:pt x="95" y="140"/>
                  </a:moveTo>
                  <a:cubicBezTo>
                    <a:pt x="73" y="162"/>
                    <a:pt x="51" y="184"/>
                    <a:pt x="30" y="206"/>
                  </a:cubicBezTo>
                  <a:cubicBezTo>
                    <a:pt x="20" y="196"/>
                    <a:pt x="10" y="186"/>
                    <a:pt x="0" y="176"/>
                  </a:cubicBezTo>
                  <a:cubicBezTo>
                    <a:pt x="31" y="145"/>
                    <a:pt x="63" y="113"/>
                    <a:pt x="95" y="81"/>
                  </a:cubicBezTo>
                  <a:cubicBezTo>
                    <a:pt x="107" y="92"/>
                    <a:pt x="118" y="103"/>
                    <a:pt x="131" y="114"/>
                  </a:cubicBezTo>
                  <a:cubicBezTo>
                    <a:pt x="156" y="88"/>
                    <a:pt x="182" y="61"/>
                    <a:pt x="208" y="34"/>
                  </a:cubicBezTo>
                  <a:cubicBezTo>
                    <a:pt x="203" y="29"/>
                    <a:pt x="196" y="23"/>
                    <a:pt x="189" y="16"/>
                  </a:cubicBezTo>
                  <a:cubicBezTo>
                    <a:pt x="218" y="10"/>
                    <a:pt x="245" y="5"/>
                    <a:pt x="274" y="0"/>
                  </a:cubicBezTo>
                  <a:cubicBezTo>
                    <a:pt x="269" y="28"/>
                    <a:pt x="264" y="56"/>
                    <a:pt x="259" y="84"/>
                  </a:cubicBezTo>
                  <a:cubicBezTo>
                    <a:pt x="253" y="77"/>
                    <a:pt x="247" y="71"/>
                    <a:pt x="241" y="65"/>
                  </a:cubicBezTo>
                  <a:cubicBezTo>
                    <a:pt x="204" y="102"/>
                    <a:pt x="168" y="137"/>
                    <a:pt x="131" y="174"/>
                  </a:cubicBezTo>
                  <a:cubicBezTo>
                    <a:pt x="119" y="162"/>
                    <a:pt x="108" y="151"/>
                    <a:pt x="95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</p:grpSp>
      <p:grpSp>
        <p:nvGrpSpPr>
          <p:cNvPr id="376" name="Gruppieren 223"/>
          <p:cNvGrpSpPr>
            <a:grpSpLocks noChangeAspect="1"/>
          </p:cNvGrpSpPr>
          <p:nvPr/>
        </p:nvGrpSpPr>
        <p:grpSpPr>
          <a:xfrm>
            <a:off x="6169523" y="6092230"/>
            <a:ext cx="490586" cy="324000"/>
            <a:chOff x="5836655" y="-796250"/>
            <a:chExt cx="716072" cy="472918"/>
          </a:xfrm>
          <a:solidFill>
            <a:schemeClr val="bg1"/>
          </a:solidFill>
        </p:grpSpPr>
        <p:sp>
          <p:nvSpPr>
            <p:cNvPr id="377" name="Freeform 1421"/>
            <p:cNvSpPr>
              <a:spLocks noEditPoints="1"/>
            </p:cNvSpPr>
            <p:nvPr/>
          </p:nvSpPr>
          <p:spPr bwMode="auto">
            <a:xfrm>
              <a:off x="5901348" y="-796250"/>
              <a:ext cx="588918" cy="390381"/>
            </a:xfrm>
            <a:custGeom>
              <a:avLst/>
              <a:gdLst>
                <a:gd name="T0" fmla="*/ 371 w 371"/>
                <a:gd name="T1" fmla="*/ 246 h 246"/>
                <a:gd name="T2" fmla="*/ 0 w 371"/>
                <a:gd name="T3" fmla="*/ 246 h 246"/>
                <a:gd name="T4" fmla="*/ 0 w 371"/>
                <a:gd name="T5" fmla="*/ 240 h 246"/>
                <a:gd name="T6" fmla="*/ 0 w 371"/>
                <a:gd name="T7" fmla="*/ 26 h 246"/>
                <a:gd name="T8" fmla="*/ 26 w 371"/>
                <a:gd name="T9" fmla="*/ 0 h 246"/>
                <a:gd name="T10" fmla="*/ 346 w 371"/>
                <a:gd name="T11" fmla="*/ 0 h 246"/>
                <a:gd name="T12" fmla="*/ 371 w 371"/>
                <a:gd name="T13" fmla="*/ 25 h 246"/>
                <a:gd name="T14" fmla="*/ 371 w 371"/>
                <a:gd name="T15" fmla="*/ 240 h 246"/>
                <a:gd name="T16" fmla="*/ 371 w 371"/>
                <a:gd name="T17" fmla="*/ 246 h 246"/>
                <a:gd name="T18" fmla="*/ 30 w 371"/>
                <a:gd name="T19" fmla="*/ 216 h 246"/>
                <a:gd name="T20" fmla="*/ 342 w 371"/>
                <a:gd name="T21" fmla="*/ 216 h 246"/>
                <a:gd name="T22" fmla="*/ 342 w 371"/>
                <a:gd name="T23" fmla="*/ 30 h 246"/>
                <a:gd name="T24" fmla="*/ 30 w 371"/>
                <a:gd name="T25" fmla="*/ 30 h 246"/>
                <a:gd name="T26" fmla="*/ 30 w 371"/>
                <a:gd name="T27" fmla="*/ 21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246">
                  <a:moveTo>
                    <a:pt x="371" y="246"/>
                  </a:moveTo>
                  <a:cubicBezTo>
                    <a:pt x="248" y="246"/>
                    <a:pt x="124" y="246"/>
                    <a:pt x="0" y="246"/>
                  </a:cubicBezTo>
                  <a:cubicBezTo>
                    <a:pt x="0" y="244"/>
                    <a:pt x="0" y="242"/>
                    <a:pt x="0" y="240"/>
                  </a:cubicBezTo>
                  <a:cubicBezTo>
                    <a:pt x="0" y="168"/>
                    <a:pt x="0" y="97"/>
                    <a:pt x="0" y="26"/>
                  </a:cubicBezTo>
                  <a:cubicBezTo>
                    <a:pt x="0" y="8"/>
                    <a:pt x="8" y="0"/>
                    <a:pt x="26" y="0"/>
                  </a:cubicBezTo>
                  <a:cubicBezTo>
                    <a:pt x="132" y="0"/>
                    <a:pt x="239" y="0"/>
                    <a:pt x="346" y="0"/>
                  </a:cubicBezTo>
                  <a:cubicBezTo>
                    <a:pt x="363" y="0"/>
                    <a:pt x="371" y="8"/>
                    <a:pt x="371" y="25"/>
                  </a:cubicBezTo>
                  <a:cubicBezTo>
                    <a:pt x="371" y="97"/>
                    <a:pt x="371" y="168"/>
                    <a:pt x="371" y="240"/>
                  </a:cubicBezTo>
                  <a:cubicBezTo>
                    <a:pt x="371" y="241"/>
                    <a:pt x="371" y="243"/>
                    <a:pt x="371" y="246"/>
                  </a:cubicBezTo>
                  <a:close/>
                  <a:moveTo>
                    <a:pt x="30" y="216"/>
                  </a:moveTo>
                  <a:cubicBezTo>
                    <a:pt x="134" y="216"/>
                    <a:pt x="238" y="216"/>
                    <a:pt x="342" y="216"/>
                  </a:cubicBezTo>
                  <a:cubicBezTo>
                    <a:pt x="342" y="154"/>
                    <a:pt x="342" y="92"/>
                    <a:pt x="342" y="30"/>
                  </a:cubicBezTo>
                  <a:cubicBezTo>
                    <a:pt x="237" y="30"/>
                    <a:pt x="134" y="30"/>
                    <a:pt x="30" y="30"/>
                  </a:cubicBezTo>
                  <a:cubicBezTo>
                    <a:pt x="30" y="92"/>
                    <a:pt x="30" y="154"/>
                    <a:pt x="30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78" name="Freeform 1422"/>
            <p:cNvSpPr>
              <a:spLocks/>
            </p:cNvSpPr>
            <p:nvPr/>
          </p:nvSpPr>
          <p:spPr bwMode="auto">
            <a:xfrm>
              <a:off x="5836655" y="-379100"/>
              <a:ext cx="716072" cy="55768"/>
            </a:xfrm>
            <a:custGeom>
              <a:avLst/>
              <a:gdLst>
                <a:gd name="T0" fmla="*/ 2 w 450"/>
                <a:gd name="T1" fmla="*/ 0 h 36"/>
                <a:gd name="T2" fmla="*/ 7 w 450"/>
                <a:gd name="T3" fmla="*/ 0 h 36"/>
                <a:gd name="T4" fmla="*/ 178 w 450"/>
                <a:gd name="T5" fmla="*/ 0 h 36"/>
                <a:gd name="T6" fmla="*/ 185 w 450"/>
                <a:gd name="T7" fmla="*/ 4 h 36"/>
                <a:gd name="T8" fmla="*/ 199 w 450"/>
                <a:gd name="T9" fmla="*/ 11 h 36"/>
                <a:gd name="T10" fmla="*/ 252 w 450"/>
                <a:gd name="T11" fmla="*/ 11 h 36"/>
                <a:gd name="T12" fmla="*/ 268 w 450"/>
                <a:gd name="T13" fmla="*/ 2 h 36"/>
                <a:gd name="T14" fmla="*/ 273 w 450"/>
                <a:gd name="T15" fmla="*/ 0 h 36"/>
                <a:gd name="T16" fmla="*/ 370 w 450"/>
                <a:gd name="T17" fmla="*/ 0 h 36"/>
                <a:gd name="T18" fmla="*/ 443 w 450"/>
                <a:gd name="T19" fmla="*/ 0 h 36"/>
                <a:gd name="T20" fmla="*/ 449 w 450"/>
                <a:gd name="T21" fmla="*/ 0 h 36"/>
                <a:gd name="T22" fmla="*/ 449 w 450"/>
                <a:gd name="T23" fmla="*/ 18 h 36"/>
                <a:gd name="T24" fmla="*/ 430 w 450"/>
                <a:gd name="T25" fmla="*/ 36 h 36"/>
                <a:gd name="T26" fmla="*/ 423 w 450"/>
                <a:gd name="T27" fmla="*/ 36 h 36"/>
                <a:gd name="T28" fmla="*/ 29 w 450"/>
                <a:gd name="T29" fmla="*/ 36 h 36"/>
                <a:gd name="T30" fmla="*/ 2 w 450"/>
                <a:gd name="T31" fmla="*/ 9 h 36"/>
                <a:gd name="T32" fmla="*/ 2 w 450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36">
                  <a:moveTo>
                    <a:pt x="2" y="0"/>
                  </a:moveTo>
                  <a:cubicBezTo>
                    <a:pt x="4" y="0"/>
                    <a:pt x="6" y="0"/>
                    <a:pt x="7" y="0"/>
                  </a:cubicBezTo>
                  <a:cubicBezTo>
                    <a:pt x="64" y="0"/>
                    <a:pt x="121" y="0"/>
                    <a:pt x="178" y="0"/>
                  </a:cubicBezTo>
                  <a:cubicBezTo>
                    <a:pt x="181" y="0"/>
                    <a:pt x="183" y="1"/>
                    <a:pt x="185" y="4"/>
                  </a:cubicBezTo>
                  <a:cubicBezTo>
                    <a:pt x="188" y="9"/>
                    <a:pt x="193" y="11"/>
                    <a:pt x="199" y="11"/>
                  </a:cubicBezTo>
                  <a:cubicBezTo>
                    <a:pt x="217" y="11"/>
                    <a:pt x="235" y="11"/>
                    <a:pt x="252" y="11"/>
                  </a:cubicBezTo>
                  <a:cubicBezTo>
                    <a:pt x="259" y="11"/>
                    <a:pt x="264" y="9"/>
                    <a:pt x="268" y="2"/>
                  </a:cubicBezTo>
                  <a:cubicBezTo>
                    <a:pt x="268" y="1"/>
                    <a:pt x="271" y="0"/>
                    <a:pt x="273" y="0"/>
                  </a:cubicBezTo>
                  <a:cubicBezTo>
                    <a:pt x="305" y="0"/>
                    <a:pt x="338" y="0"/>
                    <a:pt x="370" y="0"/>
                  </a:cubicBezTo>
                  <a:cubicBezTo>
                    <a:pt x="395" y="0"/>
                    <a:pt x="419" y="0"/>
                    <a:pt x="443" y="0"/>
                  </a:cubicBezTo>
                  <a:cubicBezTo>
                    <a:pt x="445" y="0"/>
                    <a:pt x="447" y="0"/>
                    <a:pt x="449" y="0"/>
                  </a:cubicBezTo>
                  <a:cubicBezTo>
                    <a:pt x="449" y="7"/>
                    <a:pt x="450" y="13"/>
                    <a:pt x="449" y="18"/>
                  </a:cubicBezTo>
                  <a:cubicBezTo>
                    <a:pt x="448" y="28"/>
                    <a:pt x="439" y="35"/>
                    <a:pt x="430" y="36"/>
                  </a:cubicBezTo>
                  <a:cubicBezTo>
                    <a:pt x="428" y="36"/>
                    <a:pt x="425" y="36"/>
                    <a:pt x="423" y="36"/>
                  </a:cubicBezTo>
                  <a:cubicBezTo>
                    <a:pt x="292" y="36"/>
                    <a:pt x="160" y="36"/>
                    <a:pt x="29" y="36"/>
                  </a:cubicBezTo>
                  <a:cubicBezTo>
                    <a:pt x="12" y="36"/>
                    <a:pt x="0" y="27"/>
                    <a:pt x="2" y="9"/>
                  </a:cubicBezTo>
                  <a:cubicBezTo>
                    <a:pt x="2" y="6"/>
                    <a:pt x="2" y="4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</p:grpSp>
      <p:sp>
        <p:nvSpPr>
          <p:cNvPr id="385" name="Freeform 77"/>
          <p:cNvSpPr>
            <a:spLocks noChangeAspect="1"/>
          </p:cNvSpPr>
          <p:nvPr/>
        </p:nvSpPr>
        <p:spPr bwMode="auto">
          <a:xfrm>
            <a:off x="6202809" y="7197294"/>
            <a:ext cx="354118" cy="360000"/>
          </a:xfrm>
          <a:custGeom>
            <a:avLst/>
            <a:gdLst>
              <a:gd name="T0" fmla="*/ 247 w 403"/>
              <a:gd name="T1" fmla="*/ 0 h 409"/>
              <a:gd name="T2" fmla="*/ 200 w 403"/>
              <a:gd name="T3" fmla="*/ 47 h 409"/>
              <a:gd name="T4" fmla="*/ 211 w 403"/>
              <a:gd name="T5" fmla="*/ 77 h 409"/>
              <a:gd name="T6" fmla="*/ 211 w 403"/>
              <a:gd name="T7" fmla="*/ 88 h 409"/>
              <a:gd name="T8" fmla="*/ 93 w 403"/>
              <a:gd name="T9" fmla="*/ 88 h 409"/>
              <a:gd name="T10" fmla="*/ 93 w 403"/>
              <a:gd name="T11" fmla="*/ 217 h 409"/>
              <a:gd name="T12" fmla="*/ 77 w 403"/>
              <a:gd name="T13" fmla="*/ 217 h 409"/>
              <a:gd name="T14" fmla="*/ 47 w 403"/>
              <a:gd name="T15" fmla="*/ 202 h 409"/>
              <a:gd name="T16" fmla="*/ 0 w 403"/>
              <a:gd name="T17" fmla="*/ 250 h 409"/>
              <a:gd name="T18" fmla="*/ 47 w 403"/>
              <a:gd name="T19" fmla="*/ 298 h 409"/>
              <a:gd name="T20" fmla="*/ 76 w 403"/>
              <a:gd name="T21" fmla="*/ 284 h 409"/>
              <a:gd name="T22" fmla="*/ 93 w 403"/>
              <a:gd name="T23" fmla="*/ 284 h 409"/>
              <a:gd name="T24" fmla="*/ 93 w 403"/>
              <a:gd name="T25" fmla="*/ 398 h 409"/>
              <a:gd name="T26" fmla="*/ 93 w 403"/>
              <a:gd name="T27" fmla="*/ 409 h 409"/>
              <a:gd name="T28" fmla="*/ 207 w 403"/>
              <a:gd name="T29" fmla="*/ 409 h 409"/>
              <a:gd name="T30" fmla="*/ 207 w 403"/>
              <a:gd name="T31" fmla="*/ 389 h 409"/>
              <a:gd name="T32" fmla="*/ 200 w 403"/>
              <a:gd name="T33" fmla="*/ 356 h 409"/>
              <a:gd name="T34" fmla="*/ 247 w 403"/>
              <a:gd name="T35" fmla="*/ 308 h 409"/>
              <a:gd name="T36" fmla="*/ 295 w 403"/>
              <a:gd name="T37" fmla="*/ 356 h 409"/>
              <a:gd name="T38" fmla="*/ 286 w 403"/>
              <a:gd name="T39" fmla="*/ 389 h 409"/>
              <a:gd name="T40" fmla="*/ 286 w 403"/>
              <a:gd name="T41" fmla="*/ 409 h 409"/>
              <a:gd name="T42" fmla="*/ 403 w 403"/>
              <a:gd name="T43" fmla="*/ 409 h 409"/>
              <a:gd name="T44" fmla="*/ 403 w 403"/>
              <a:gd name="T45" fmla="*/ 284 h 409"/>
              <a:gd name="T46" fmla="*/ 382 w 403"/>
              <a:gd name="T47" fmla="*/ 284 h 409"/>
              <a:gd name="T48" fmla="*/ 353 w 403"/>
              <a:gd name="T49" fmla="*/ 298 h 409"/>
              <a:gd name="T50" fmla="*/ 305 w 403"/>
              <a:gd name="T51" fmla="*/ 250 h 409"/>
              <a:gd name="T52" fmla="*/ 353 w 403"/>
              <a:gd name="T53" fmla="*/ 202 h 409"/>
              <a:gd name="T54" fmla="*/ 382 w 403"/>
              <a:gd name="T55" fmla="*/ 217 h 409"/>
              <a:gd name="T56" fmla="*/ 403 w 403"/>
              <a:gd name="T57" fmla="*/ 217 h 409"/>
              <a:gd name="T58" fmla="*/ 403 w 403"/>
              <a:gd name="T59" fmla="*/ 88 h 409"/>
              <a:gd name="T60" fmla="*/ 284 w 403"/>
              <a:gd name="T61" fmla="*/ 88 h 409"/>
              <a:gd name="T62" fmla="*/ 284 w 403"/>
              <a:gd name="T63" fmla="*/ 77 h 409"/>
              <a:gd name="T64" fmla="*/ 295 w 403"/>
              <a:gd name="T65" fmla="*/ 47 h 409"/>
              <a:gd name="T66" fmla="*/ 247 w 403"/>
              <a:gd name="T67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3" h="409">
                <a:moveTo>
                  <a:pt x="247" y="0"/>
                </a:moveTo>
                <a:cubicBezTo>
                  <a:pt x="221" y="0"/>
                  <a:pt x="200" y="21"/>
                  <a:pt x="200" y="47"/>
                </a:cubicBezTo>
                <a:cubicBezTo>
                  <a:pt x="200" y="59"/>
                  <a:pt x="204" y="69"/>
                  <a:pt x="211" y="77"/>
                </a:cubicBezTo>
                <a:cubicBezTo>
                  <a:pt x="211" y="88"/>
                  <a:pt x="211" y="88"/>
                  <a:pt x="211" y="88"/>
                </a:cubicBezTo>
                <a:cubicBezTo>
                  <a:pt x="93" y="88"/>
                  <a:pt x="93" y="88"/>
                  <a:pt x="93" y="88"/>
                </a:cubicBezTo>
                <a:cubicBezTo>
                  <a:pt x="93" y="217"/>
                  <a:pt x="93" y="217"/>
                  <a:pt x="93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69" y="210"/>
                  <a:pt x="59" y="202"/>
                  <a:pt x="47" y="202"/>
                </a:cubicBezTo>
                <a:cubicBezTo>
                  <a:pt x="21" y="202"/>
                  <a:pt x="0" y="223"/>
                  <a:pt x="0" y="250"/>
                </a:cubicBezTo>
                <a:cubicBezTo>
                  <a:pt x="0" y="276"/>
                  <a:pt x="21" y="298"/>
                  <a:pt x="47" y="298"/>
                </a:cubicBezTo>
                <a:cubicBezTo>
                  <a:pt x="59" y="298"/>
                  <a:pt x="68" y="290"/>
                  <a:pt x="76" y="284"/>
                </a:cubicBezTo>
                <a:cubicBezTo>
                  <a:pt x="93" y="284"/>
                  <a:pt x="93" y="284"/>
                  <a:pt x="93" y="284"/>
                </a:cubicBezTo>
                <a:cubicBezTo>
                  <a:pt x="93" y="398"/>
                  <a:pt x="93" y="398"/>
                  <a:pt x="93" y="398"/>
                </a:cubicBezTo>
                <a:cubicBezTo>
                  <a:pt x="93" y="409"/>
                  <a:pt x="93" y="409"/>
                  <a:pt x="93" y="409"/>
                </a:cubicBezTo>
                <a:cubicBezTo>
                  <a:pt x="207" y="409"/>
                  <a:pt x="207" y="409"/>
                  <a:pt x="207" y="409"/>
                </a:cubicBezTo>
                <a:cubicBezTo>
                  <a:pt x="207" y="389"/>
                  <a:pt x="207" y="389"/>
                  <a:pt x="207" y="389"/>
                </a:cubicBezTo>
                <a:cubicBezTo>
                  <a:pt x="201" y="381"/>
                  <a:pt x="200" y="367"/>
                  <a:pt x="200" y="356"/>
                </a:cubicBezTo>
                <a:cubicBezTo>
                  <a:pt x="200" y="330"/>
                  <a:pt x="221" y="308"/>
                  <a:pt x="247" y="308"/>
                </a:cubicBezTo>
                <a:cubicBezTo>
                  <a:pt x="273" y="308"/>
                  <a:pt x="295" y="330"/>
                  <a:pt x="295" y="356"/>
                </a:cubicBezTo>
                <a:cubicBezTo>
                  <a:pt x="295" y="367"/>
                  <a:pt x="293" y="381"/>
                  <a:pt x="286" y="389"/>
                </a:cubicBezTo>
                <a:cubicBezTo>
                  <a:pt x="286" y="409"/>
                  <a:pt x="286" y="409"/>
                  <a:pt x="286" y="409"/>
                </a:cubicBezTo>
                <a:cubicBezTo>
                  <a:pt x="403" y="409"/>
                  <a:pt x="403" y="409"/>
                  <a:pt x="403" y="409"/>
                </a:cubicBezTo>
                <a:cubicBezTo>
                  <a:pt x="403" y="284"/>
                  <a:pt x="403" y="284"/>
                  <a:pt x="403" y="284"/>
                </a:cubicBezTo>
                <a:cubicBezTo>
                  <a:pt x="382" y="284"/>
                  <a:pt x="382" y="284"/>
                  <a:pt x="382" y="284"/>
                </a:cubicBezTo>
                <a:cubicBezTo>
                  <a:pt x="374" y="290"/>
                  <a:pt x="364" y="298"/>
                  <a:pt x="353" y="298"/>
                </a:cubicBezTo>
                <a:cubicBezTo>
                  <a:pt x="326" y="298"/>
                  <a:pt x="305" y="276"/>
                  <a:pt x="305" y="250"/>
                </a:cubicBezTo>
                <a:cubicBezTo>
                  <a:pt x="305" y="223"/>
                  <a:pt x="326" y="202"/>
                  <a:pt x="353" y="202"/>
                </a:cubicBezTo>
                <a:cubicBezTo>
                  <a:pt x="364" y="202"/>
                  <a:pt x="374" y="210"/>
                  <a:pt x="382" y="217"/>
                </a:cubicBezTo>
                <a:cubicBezTo>
                  <a:pt x="403" y="217"/>
                  <a:pt x="403" y="217"/>
                  <a:pt x="403" y="217"/>
                </a:cubicBezTo>
                <a:cubicBezTo>
                  <a:pt x="403" y="88"/>
                  <a:pt x="403" y="88"/>
                  <a:pt x="403" y="88"/>
                </a:cubicBezTo>
                <a:cubicBezTo>
                  <a:pt x="284" y="88"/>
                  <a:pt x="284" y="88"/>
                  <a:pt x="284" y="88"/>
                </a:cubicBezTo>
                <a:cubicBezTo>
                  <a:pt x="284" y="77"/>
                  <a:pt x="284" y="77"/>
                  <a:pt x="284" y="77"/>
                </a:cubicBezTo>
                <a:cubicBezTo>
                  <a:pt x="291" y="69"/>
                  <a:pt x="295" y="59"/>
                  <a:pt x="295" y="47"/>
                </a:cubicBezTo>
                <a:cubicBezTo>
                  <a:pt x="295" y="21"/>
                  <a:pt x="273" y="0"/>
                  <a:pt x="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25">
              <a:solidFill>
                <a:prstClr val="black"/>
              </a:solidFill>
            </a:endParaRPr>
          </a:p>
        </p:txBody>
      </p:sp>
      <p:grpSp>
        <p:nvGrpSpPr>
          <p:cNvPr id="386" name="Gruppieren 193"/>
          <p:cNvGrpSpPr>
            <a:grpSpLocks noChangeAspect="1"/>
          </p:cNvGrpSpPr>
          <p:nvPr/>
        </p:nvGrpSpPr>
        <p:grpSpPr>
          <a:xfrm>
            <a:off x="6213518" y="7781284"/>
            <a:ext cx="402595" cy="324000"/>
            <a:chOff x="8551013" y="4124513"/>
            <a:chExt cx="559919" cy="450611"/>
          </a:xfrm>
          <a:solidFill>
            <a:schemeClr val="bg1"/>
          </a:solidFill>
        </p:grpSpPr>
        <p:sp>
          <p:nvSpPr>
            <p:cNvPr id="387" name="Freeform 1493"/>
            <p:cNvSpPr>
              <a:spLocks/>
            </p:cNvSpPr>
            <p:nvPr/>
          </p:nvSpPr>
          <p:spPr bwMode="auto">
            <a:xfrm>
              <a:off x="8551013" y="4273973"/>
              <a:ext cx="559919" cy="301151"/>
            </a:xfrm>
            <a:custGeom>
              <a:avLst/>
              <a:gdLst>
                <a:gd name="T0" fmla="*/ 21 w 352"/>
                <a:gd name="T1" fmla="*/ 189 h 189"/>
                <a:gd name="T2" fmla="*/ 0 w 352"/>
                <a:gd name="T3" fmla="*/ 0 h 189"/>
                <a:gd name="T4" fmla="*/ 352 w 352"/>
                <a:gd name="T5" fmla="*/ 0 h 189"/>
                <a:gd name="T6" fmla="*/ 327 w 352"/>
                <a:gd name="T7" fmla="*/ 189 h 189"/>
                <a:gd name="T8" fmla="*/ 21 w 352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189">
                  <a:moveTo>
                    <a:pt x="21" y="189"/>
                  </a:moveTo>
                  <a:cubicBezTo>
                    <a:pt x="14" y="126"/>
                    <a:pt x="7" y="63"/>
                    <a:pt x="0" y="0"/>
                  </a:cubicBezTo>
                  <a:cubicBezTo>
                    <a:pt x="118" y="0"/>
                    <a:pt x="235" y="0"/>
                    <a:pt x="352" y="0"/>
                  </a:cubicBezTo>
                  <a:cubicBezTo>
                    <a:pt x="344" y="63"/>
                    <a:pt x="335" y="126"/>
                    <a:pt x="327" y="189"/>
                  </a:cubicBezTo>
                  <a:cubicBezTo>
                    <a:pt x="225" y="189"/>
                    <a:pt x="123" y="189"/>
                    <a:pt x="21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88" name="Freeform 1494"/>
            <p:cNvSpPr>
              <a:spLocks/>
            </p:cNvSpPr>
            <p:nvPr/>
          </p:nvSpPr>
          <p:spPr bwMode="auto">
            <a:xfrm>
              <a:off x="8568859" y="4124513"/>
              <a:ext cx="515304" cy="102615"/>
            </a:xfrm>
            <a:custGeom>
              <a:avLst/>
              <a:gdLst>
                <a:gd name="T0" fmla="*/ 10 w 323"/>
                <a:gd name="T1" fmla="*/ 64 h 64"/>
                <a:gd name="T2" fmla="*/ 0 w 323"/>
                <a:gd name="T3" fmla="*/ 0 h 64"/>
                <a:gd name="T4" fmla="*/ 4 w 323"/>
                <a:gd name="T5" fmla="*/ 0 h 64"/>
                <a:gd name="T6" fmla="*/ 83 w 323"/>
                <a:gd name="T7" fmla="*/ 0 h 64"/>
                <a:gd name="T8" fmla="*/ 89 w 323"/>
                <a:gd name="T9" fmla="*/ 3 h 64"/>
                <a:gd name="T10" fmla="*/ 104 w 323"/>
                <a:gd name="T11" fmla="*/ 17 h 64"/>
                <a:gd name="T12" fmla="*/ 129 w 323"/>
                <a:gd name="T13" fmla="*/ 28 h 64"/>
                <a:gd name="T14" fmla="*/ 317 w 323"/>
                <a:gd name="T15" fmla="*/ 28 h 64"/>
                <a:gd name="T16" fmla="*/ 323 w 323"/>
                <a:gd name="T17" fmla="*/ 28 h 64"/>
                <a:gd name="T18" fmla="*/ 317 w 323"/>
                <a:gd name="T19" fmla="*/ 64 h 64"/>
                <a:gd name="T20" fmla="*/ 10 w 323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64">
                  <a:moveTo>
                    <a:pt x="10" y="64"/>
                  </a:moveTo>
                  <a:cubicBezTo>
                    <a:pt x="6" y="42"/>
                    <a:pt x="3" y="21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30" y="0"/>
                    <a:pt x="56" y="0"/>
                    <a:pt x="83" y="0"/>
                  </a:cubicBezTo>
                  <a:cubicBezTo>
                    <a:pt x="85" y="0"/>
                    <a:pt x="87" y="1"/>
                    <a:pt x="89" y="3"/>
                  </a:cubicBezTo>
                  <a:cubicBezTo>
                    <a:pt x="94" y="7"/>
                    <a:pt x="99" y="12"/>
                    <a:pt x="104" y="17"/>
                  </a:cubicBezTo>
                  <a:cubicBezTo>
                    <a:pt x="111" y="24"/>
                    <a:pt x="119" y="28"/>
                    <a:pt x="129" y="28"/>
                  </a:cubicBezTo>
                  <a:cubicBezTo>
                    <a:pt x="192" y="27"/>
                    <a:pt x="254" y="28"/>
                    <a:pt x="317" y="28"/>
                  </a:cubicBezTo>
                  <a:cubicBezTo>
                    <a:pt x="319" y="28"/>
                    <a:pt x="321" y="28"/>
                    <a:pt x="323" y="28"/>
                  </a:cubicBezTo>
                  <a:cubicBezTo>
                    <a:pt x="321" y="40"/>
                    <a:pt x="319" y="52"/>
                    <a:pt x="317" y="64"/>
                  </a:cubicBezTo>
                  <a:cubicBezTo>
                    <a:pt x="214" y="64"/>
                    <a:pt x="112" y="64"/>
                    <a:pt x="1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</p:grpSp>
      <p:sp>
        <p:nvSpPr>
          <p:cNvPr id="389" name="Freeform 21"/>
          <p:cNvSpPr>
            <a:spLocks noChangeAspect="1" noEditPoints="1"/>
          </p:cNvSpPr>
          <p:nvPr/>
        </p:nvSpPr>
        <p:spPr bwMode="auto">
          <a:xfrm>
            <a:off x="6252815" y="8332148"/>
            <a:ext cx="324000" cy="324000"/>
          </a:xfrm>
          <a:custGeom>
            <a:avLst/>
            <a:gdLst>
              <a:gd name="T0" fmla="*/ 192 w 280"/>
              <a:gd name="T1" fmla="*/ 0 h 280"/>
              <a:gd name="T2" fmla="*/ 105 w 280"/>
              <a:gd name="T3" fmla="*/ 87 h 280"/>
              <a:gd name="T4" fmla="*/ 106 w 280"/>
              <a:gd name="T5" fmla="*/ 103 h 280"/>
              <a:gd name="T6" fmla="*/ 0 w 280"/>
              <a:gd name="T7" fmla="*/ 210 h 280"/>
              <a:gd name="T8" fmla="*/ 0 w 280"/>
              <a:gd name="T9" fmla="*/ 262 h 280"/>
              <a:gd name="T10" fmla="*/ 17 w 280"/>
              <a:gd name="T11" fmla="*/ 280 h 280"/>
              <a:gd name="T12" fmla="*/ 35 w 280"/>
              <a:gd name="T13" fmla="*/ 280 h 280"/>
              <a:gd name="T14" fmla="*/ 35 w 280"/>
              <a:gd name="T15" fmla="*/ 262 h 280"/>
              <a:gd name="T16" fmla="*/ 70 w 280"/>
              <a:gd name="T17" fmla="*/ 262 h 280"/>
              <a:gd name="T18" fmla="*/ 70 w 280"/>
              <a:gd name="T19" fmla="*/ 227 h 280"/>
              <a:gd name="T20" fmla="*/ 105 w 280"/>
              <a:gd name="T21" fmla="*/ 227 h 280"/>
              <a:gd name="T22" fmla="*/ 105 w 280"/>
              <a:gd name="T23" fmla="*/ 192 h 280"/>
              <a:gd name="T24" fmla="*/ 140 w 280"/>
              <a:gd name="T25" fmla="*/ 192 h 280"/>
              <a:gd name="T26" fmla="*/ 162 w 280"/>
              <a:gd name="T27" fmla="*/ 170 h 280"/>
              <a:gd name="T28" fmla="*/ 192 w 280"/>
              <a:gd name="T29" fmla="*/ 175 h 280"/>
              <a:gd name="T30" fmla="*/ 280 w 280"/>
              <a:gd name="T31" fmla="*/ 87 h 280"/>
              <a:gd name="T32" fmla="*/ 192 w 280"/>
              <a:gd name="T33" fmla="*/ 0 h 280"/>
              <a:gd name="T34" fmla="*/ 218 w 280"/>
              <a:gd name="T35" fmla="*/ 87 h 280"/>
              <a:gd name="T36" fmla="*/ 192 w 280"/>
              <a:gd name="T37" fmla="*/ 61 h 280"/>
              <a:gd name="T38" fmla="*/ 218 w 280"/>
              <a:gd name="T39" fmla="*/ 35 h 280"/>
              <a:gd name="T40" fmla="*/ 245 w 280"/>
              <a:gd name="T41" fmla="*/ 61 h 280"/>
              <a:gd name="T42" fmla="*/ 218 w 280"/>
              <a:gd name="T43" fmla="*/ 87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0" h="280">
                <a:moveTo>
                  <a:pt x="192" y="0"/>
                </a:moveTo>
                <a:cubicBezTo>
                  <a:pt x="144" y="0"/>
                  <a:pt x="105" y="39"/>
                  <a:pt x="105" y="87"/>
                </a:cubicBezTo>
                <a:cubicBezTo>
                  <a:pt x="105" y="93"/>
                  <a:pt x="105" y="98"/>
                  <a:pt x="106" y="103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72"/>
                  <a:pt x="8" y="280"/>
                  <a:pt x="17" y="280"/>
                </a:cubicBezTo>
                <a:cubicBezTo>
                  <a:pt x="35" y="280"/>
                  <a:pt x="35" y="280"/>
                  <a:pt x="35" y="280"/>
                </a:cubicBezTo>
                <a:cubicBezTo>
                  <a:pt x="35" y="262"/>
                  <a:pt x="35" y="262"/>
                  <a:pt x="35" y="262"/>
                </a:cubicBezTo>
                <a:cubicBezTo>
                  <a:pt x="70" y="262"/>
                  <a:pt x="70" y="262"/>
                  <a:pt x="70" y="262"/>
                </a:cubicBezTo>
                <a:cubicBezTo>
                  <a:pt x="70" y="227"/>
                  <a:pt x="70" y="227"/>
                  <a:pt x="70" y="227"/>
                </a:cubicBezTo>
                <a:cubicBezTo>
                  <a:pt x="105" y="227"/>
                  <a:pt x="105" y="227"/>
                  <a:pt x="105" y="227"/>
                </a:cubicBezTo>
                <a:cubicBezTo>
                  <a:pt x="105" y="192"/>
                  <a:pt x="105" y="192"/>
                  <a:pt x="105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72" y="173"/>
                  <a:pt x="182" y="175"/>
                  <a:pt x="192" y="175"/>
                </a:cubicBezTo>
                <a:cubicBezTo>
                  <a:pt x="241" y="175"/>
                  <a:pt x="280" y="136"/>
                  <a:pt x="280" y="87"/>
                </a:cubicBezTo>
                <a:cubicBezTo>
                  <a:pt x="280" y="39"/>
                  <a:pt x="241" y="0"/>
                  <a:pt x="192" y="0"/>
                </a:cubicBezTo>
                <a:close/>
                <a:moveTo>
                  <a:pt x="218" y="87"/>
                </a:moveTo>
                <a:cubicBezTo>
                  <a:pt x="204" y="87"/>
                  <a:pt x="192" y="76"/>
                  <a:pt x="192" y="61"/>
                </a:cubicBezTo>
                <a:cubicBezTo>
                  <a:pt x="192" y="47"/>
                  <a:pt x="204" y="35"/>
                  <a:pt x="218" y="35"/>
                </a:cubicBezTo>
                <a:cubicBezTo>
                  <a:pt x="233" y="35"/>
                  <a:pt x="245" y="47"/>
                  <a:pt x="245" y="61"/>
                </a:cubicBezTo>
                <a:cubicBezTo>
                  <a:pt x="245" y="76"/>
                  <a:pt x="233" y="87"/>
                  <a:pt x="218" y="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25">
              <a:solidFill>
                <a:prstClr val="black"/>
              </a:solidFill>
            </a:endParaRPr>
          </a:p>
        </p:txBody>
      </p:sp>
      <p:sp>
        <p:nvSpPr>
          <p:cNvPr id="390" name="Freeform 825" descr="© INSCALE GmbH, 21.06.2010"/>
          <p:cNvSpPr>
            <a:spLocks noChangeAspect="1" noEditPoints="1"/>
          </p:cNvSpPr>
          <p:nvPr/>
        </p:nvSpPr>
        <p:spPr bwMode="auto">
          <a:xfrm>
            <a:off x="6263112" y="6658568"/>
            <a:ext cx="288514" cy="360000"/>
          </a:xfrm>
          <a:custGeom>
            <a:avLst/>
            <a:gdLst>
              <a:gd name="T0" fmla="*/ 81 w 88"/>
              <a:gd name="T1" fmla="*/ 16 h 124"/>
              <a:gd name="T2" fmla="*/ 71 w 88"/>
              <a:gd name="T3" fmla="*/ 13 h 124"/>
              <a:gd name="T4" fmla="*/ 51 w 88"/>
              <a:gd name="T5" fmla="*/ 4 h 124"/>
              <a:gd name="T6" fmla="*/ 48 w 88"/>
              <a:gd name="T7" fmla="*/ 3 h 124"/>
              <a:gd name="T8" fmla="*/ 45 w 88"/>
              <a:gd name="T9" fmla="*/ 0 h 124"/>
              <a:gd name="T10" fmla="*/ 41 w 88"/>
              <a:gd name="T11" fmla="*/ 2 h 124"/>
              <a:gd name="T12" fmla="*/ 41 w 88"/>
              <a:gd name="T13" fmla="*/ 2 h 124"/>
              <a:gd name="T14" fmla="*/ 41 w 88"/>
              <a:gd name="T15" fmla="*/ 3 h 124"/>
              <a:gd name="T16" fmla="*/ 38 w 88"/>
              <a:gd name="T17" fmla="*/ 4 h 124"/>
              <a:gd name="T18" fmla="*/ 17 w 88"/>
              <a:gd name="T19" fmla="*/ 13 h 124"/>
              <a:gd name="T20" fmla="*/ 8 w 88"/>
              <a:gd name="T21" fmla="*/ 16 h 124"/>
              <a:gd name="T22" fmla="*/ 5 w 88"/>
              <a:gd name="T23" fmla="*/ 45 h 124"/>
              <a:gd name="T24" fmla="*/ 24 w 88"/>
              <a:gd name="T25" fmla="*/ 73 h 124"/>
              <a:gd name="T26" fmla="*/ 31 w 88"/>
              <a:gd name="T27" fmla="*/ 76 h 124"/>
              <a:gd name="T28" fmla="*/ 39 w 88"/>
              <a:gd name="T29" fmla="*/ 83 h 124"/>
              <a:gd name="T30" fmla="*/ 38 w 88"/>
              <a:gd name="T31" fmla="*/ 86 h 124"/>
              <a:gd name="T32" fmla="*/ 36 w 88"/>
              <a:gd name="T33" fmla="*/ 89 h 124"/>
              <a:gd name="T34" fmla="*/ 21 w 88"/>
              <a:gd name="T35" fmla="*/ 113 h 124"/>
              <a:gd name="T36" fmla="*/ 28 w 88"/>
              <a:gd name="T37" fmla="*/ 124 h 124"/>
              <a:gd name="T38" fmla="*/ 68 w 88"/>
              <a:gd name="T39" fmla="*/ 120 h 124"/>
              <a:gd name="T40" fmla="*/ 49 w 88"/>
              <a:gd name="T41" fmla="*/ 93 h 124"/>
              <a:gd name="T42" fmla="*/ 50 w 88"/>
              <a:gd name="T43" fmla="*/ 87 h 124"/>
              <a:gd name="T44" fmla="*/ 49 w 88"/>
              <a:gd name="T45" fmla="*/ 84 h 124"/>
              <a:gd name="T46" fmla="*/ 56 w 88"/>
              <a:gd name="T47" fmla="*/ 74 h 124"/>
              <a:gd name="T48" fmla="*/ 64 w 88"/>
              <a:gd name="T49" fmla="*/ 77 h 124"/>
              <a:gd name="T50" fmla="*/ 60 w 88"/>
              <a:gd name="T51" fmla="*/ 73 h 124"/>
              <a:gd name="T52" fmla="*/ 88 w 88"/>
              <a:gd name="T53" fmla="*/ 20 h 124"/>
              <a:gd name="T54" fmla="*/ 9 w 88"/>
              <a:gd name="T55" fmla="*/ 19 h 124"/>
              <a:gd name="T56" fmla="*/ 28 w 88"/>
              <a:gd name="T57" fmla="*/ 65 h 124"/>
              <a:gd name="T58" fmla="*/ 60 w 88"/>
              <a:gd name="T59" fmla="*/ 65 h 124"/>
              <a:gd name="T60" fmla="*/ 80 w 88"/>
              <a:gd name="T61" fmla="*/ 19 h 124"/>
              <a:gd name="T62" fmla="*/ 60 w 88"/>
              <a:gd name="T63" fmla="*/ 6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" h="124">
                <a:moveTo>
                  <a:pt x="88" y="20"/>
                </a:moveTo>
                <a:cubicBezTo>
                  <a:pt x="85" y="18"/>
                  <a:pt x="82" y="15"/>
                  <a:pt x="81" y="16"/>
                </a:cubicBezTo>
                <a:cubicBezTo>
                  <a:pt x="78" y="17"/>
                  <a:pt x="75" y="19"/>
                  <a:pt x="71" y="20"/>
                </a:cubicBezTo>
                <a:cubicBezTo>
                  <a:pt x="71" y="16"/>
                  <a:pt x="72" y="13"/>
                  <a:pt x="71" y="13"/>
                </a:cubicBezTo>
                <a:cubicBezTo>
                  <a:pt x="69" y="11"/>
                  <a:pt x="63" y="10"/>
                  <a:pt x="57" y="9"/>
                </a:cubicBezTo>
                <a:cubicBezTo>
                  <a:pt x="57" y="7"/>
                  <a:pt x="54" y="5"/>
                  <a:pt x="51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51" y="4"/>
                  <a:pt x="50" y="3"/>
                  <a:pt x="48" y="3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1"/>
                  <a:pt x="45" y="0"/>
                  <a:pt x="4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1" y="1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2"/>
                  <a:pt x="41" y="2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39" y="3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4" y="5"/>
                  <a:pt x="32" y="7"/>
                  <a:pt x="31" y="9"/>
                </a:cubicBezTo>
                <a:cubicBezTo>
                  <a:pt x="25" y="10"/>
                  <a:pt x="19" y="11"/>
                  <a:pt x="17" y="13"/>
                </a:cubicBezTo>
                <a:cubicBezTo>
                  <a:pt x="17" y="13"/>
                  <a:pt x="17" y="16"/>
                  <a:pt x="18" y="20"/>
                </a:cubicBezTo>
                <a:cubicBezTo>
                  <a:pt x="14" y="19"/>
                  <a:pt x="11" y="17"/>
                  <a:pt x="8" y="16"/>
                </a:cubicBezTo>
                <a:cubicBezTo>
                  <a:pt x="7" y="15"/>
                  <a:pt x="4" y="18"/>
                  <a:pt x="0" y="20"/>
                </a:cubicBezTo>
                <a:cubicBezTo>
                  <a:pt x="0" y="20"/>
                  <a:pt x="0" y="36"/>
                  <a:pt x="5" y="45"/>
                </a:cubicBezTo>
                <a:cubicBezTo>
                  <a:pt x="13" y="57"/>
                  <a:pt x="32" y="71"/>
                  <a:pt x="28" y="73"/>
                </a:cubicBezTo>
                <a:cubicBezTo>
                  <a:pt x="27" y="74"/>
                  <a:pt x="24" y="73"/>
                  <a:pt x="24" y="73"/>
                </a:cubicBezTo>
                <a:cubicBezTo>
                  <a:pt x="24" y="73"/>
                  <a:pt x="23" y="76"/>
                  <a:pt x="25" y="77"/>
                </a:cubicBezTo>
                <a:cubicBezTo>
                  <a:pt x="27" y="77"/>
                  <a:pt x="30" y="77"/>
                  <a:pt x="31" y="76"/>
                </a:cubicBezTo>
                <a:cubicBezTo>
                  <a:pt x="32" y="75"/>
                  <a:pt x="32" y="74"/>
                  <a:pt x="32" y="74"/>
                </a:cubicBezTo>
                <a:cubicBezTo>
                  <a:pt x="34" y="77"/>
                  <a:pt x="36" y="80"/>
                  <a:pt x="39" y="83"/>
                </a:cubicBezTo>
                <a:cubicBezTo>
                  <a:pt x="39" y="83"/>
                  <a:pt x="39" y="84"/>
                  <a:pt x="40" y="84"/>
                </a:cubicBezTo>
                <a:cubicBezTo>
                  <a:pt x="39" y="84"/>
                  <a:pt x="38" y="85"/>
                  <a:pt x="38" y="86"/>
                </a:cubicBezTo>
                <a:cubicBezTo>
                  <a:pt x="38" y="86"/>
                  <a:pt x="39" y="86"/>
                  <a:pt x="39" y="87"/>
                </a:cubicBezTo>
                <a:cubicBezTo>
                  <a:pt x="37" y="87"/>
                  <a:pt x="36" y="88"/>
                  <a:pt x="36" y="89"/>
                </a:cubicBezTo>
                <a:cubicBezTo>
                  <a:pt x="36" y="91"/>
                  <a:pt x="38" y="92"/>
                  <a:pt x="40" y="93"/>
                </a:cubicBezTo>
                <a:cubicBezTo>
                  <a:pt x="35" y="108"/>
                  <a:pt x="21" y="104"/>
                  <a:pt x="21" y="113"/>
                </a:cubicBezTo>
                <a:cubicBezTo>
                  <a:pt x="21" y="113"/>
                  <a:pt x="21" y="120"/>
                  <a:pt x="21" y="120"/>
                </a:cubicBezTo>
                <a:cubicBezTo>
                  <a:pt x="28" y="124"/>
                  <a:pt x="28" y="124"/>
                  <a:pt x="28" y="124"/>
                </a:cubicBezTo>
                <a:cubicBezTo>
                  <a:pt x="61" y="124"/>
                  <a:pt x="61" y="124"/>
                  <a:pt x="61" y="124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68" y="120"/>
                  <a:pt x="68" y="113"/>
                  <a:pt x="68" y="113"/>
                </a:cubicBezTo>
                <a:cubicBezTo>
                  <a:pt x="68" y="104"/>
                  <a:pt x="54" y="108"/>
                  <a:pt x="49" y="93"/>
                </a:cubicBezTo>
                <a:cubicBezTo>
                  <a:pt x="51" y="92"/>
                  <a:pt x="53" y="91"/>
                  <a:pt x="53" y="89"/>
                </a:cubicBezTo>
                <a:cubicBezTo>
                  <a:pt x="53" y="88"/>
                  <a:pt x="51" y="87"/>
                  <a:pt x="50" y="87"/>
                </a:cubicBezTo>
                <a:cubicBezTo>
                  <a:pt x="50" y="86"/>
                  <a:pt x="50" y="86"/>
                  <a:pt x="50" y="86"/>
                </a:cubicBezTo>
                <a:cubicBezTo>
                  <a:pt x="50" y="85"/>
                  <a:pt x="50" y="84"/>
                  <a:pt x="49" y="84"/>
                </a:cubicBezTo>
                <a:cubicBezTo>
                  <a:pt x="49" y="84"/>
                  <a:pt x="50" y="83"/>
                  <a:pt x="50" y="83"/>
                </a:cubicBezTo>
                <a:cubicBezTo>
                  <a:pt x="52" y="80"/>
                  <a:pt x="54" y="77"/>
                  <a:pt x="56" y="74"/>
                </a:cubicBezTo>
                <a:cubicBezTo>
                  <a:pt x="57" y="74"/>
                  <a:pt x="57" y="75"/>
                  <a:pt x="57" y="76"/>
                </a:cubicBezTo>
                <a:cubicBezTo>
                  <a:pt x="58" y="77"/>
                  <a:pt x="62" y="77"/>
                  <a:pt x="64" y="77"/>
                </a:cubicBezTo>
                <a:cubicBezTo>
                  <a:pt x="66" y="76"/>
                  <a:pt x="65" y="73"/>
                  <a:pt x="65" y="73"/>
                </a:cubicBezTo>
                <a:cubicBezTo>
                  <a:pt x="65" y="73"/>
                  <a:pt x="62" y="74"/>
                  <a:pt x="60" y="73"/>
                </a:cubicBezTo>
                <a:cubicBezTo>
                  <a:pt x="56" y="71"/>
                  <a:pt x="76" y="57"/>
                  <a:pt x="83" y="45"/>
                </a:cubicBezTo>
                <a:cubicBezTo>
                  <a:pt x="88" y="36"/>
                  <a:pt x="88" y="20"/>
                  <a:pt x="88" y="20"/>
                </a:cubicBezTo>
                <a:close/>
                <a:moveTo>
                  <a:pt x="4" y="23"/>
                </a:moveTo>
                <a:cubicBezTo>
                  <a:pt x="4" y="23"/>
                  <a:pt x="7" y="19"/>
                  <a:pt x="9" y="19"/>
                </a:cubicBezTo>
                <a:cubicBezTo>
                  <a:pt x="11" y="20"/>
                  <a:pt x="15" y="22"/>
                  <a:pt x="18" y="23"/>
                </a:cubicBezTo>
                <a:cubicBezTo>
                  <a:pt x="19" y="34"/>
                  <a:pt x="22" y="51"/>
                  <a:pt x="28" y="65"/>
                </a:cubicBezTo>
                <a:cubicBezTo>
                  <a:pt x="21" y="60"/>
                  <a:pt x="4" y="45"/>
                  <a:pt x="4" y="23"/>
                </a:cubicBezTo>
                <a:close/>
                <a:moveTo>
                  <a:pt x="60" y="65"/>
                </a:moveTo>
                <a:cubicBezTo>
                  <a:pt x="66" y="51"/>
                  <a:pt x="69" y="34"/>
                  <a:pt x="71" y="23"/>
                </a:cubicBezTo>
                <a:cubicBezTo>
                  <a:pt x="74" y="22"/>
                  <a:pt x="77" y="20"/>
                  <a:pt x="80" y="19"/>
                </a:cubicBezTo>
                <a:cubicBezTo>
                  <a:pt x="82" y="19"/>
                  <a:pt x="85" y="23"/>
                  <a:pt x="85" y="23"/>
                </a:cubicBezTo>
                <a:cubicBezTo>
                  <a:pt x="85" y="45"/>
                  <a:pt x="68" y="60"/>
                  <a:pt x="60" y="65"/>
                </a:cubicBezTo>
                <a:close/>
              </a:path>
            </a:pathLst>
          </a:custGeom>
          <a:solidFill>
            <a:schemeClr val="bg1"/>
          </a:solidFill>
          <a:ln w="6350">
            <a:noFill/>
            <a:round/>
            <a:headEnd/>
            <a:tailEnd/>
          </a:ln>
          <a:extLst/>
        </p:spPr>
        <p:txBody>
          <a:bodyPr/>
          <a:lstStyle/>
          <a:p>
            <a:pPr defTabSz="685732"/>
            <a:endParaRPr lang="de-DE" sz="142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6284" y="3178978"/>
            <a:ext cx="9556356" cy="778553"/>
          </a:xfrm>
          <a:prstGeom prst="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/>
          </a:p>
        </p:txBody>
      </p:sp>
      <p:sp>
        <p:nvSpPr>
          <p:cNvPr id="5" name="Rounded Rectangle 4"/>
          <p:cNvSpPr/>
          <p:nvPr/>
        </p:nvSpPr>
        <p:spPr>
          <a:xfrm>
            <a:off x="8045047" y="3331637"/>
            <a:ext cx="2442519" cy="473237"/>
          </a:xfrm>
          <a:prstGeom prst="roundRect">
            <a:avLst/>
          </a:prstGeom>
          <a:solidFill>
            <a:srgbClr val="6CD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3" b="1" dirty="0">
                <a:latin typeface="Tw Cen MT" panose="020B0602020104020603" pitchFamily="34" charset="0"/>
              </a:rPr>
              <a:t>Add</a:t>
            </a:r>
            <a:r>
              <a:rPr lang="en-US" sz="1853" dirty="0">
                <a:latin typeface="Tw Cen MT" panose="020B0602020104020603" pitchFamily="34" charset="0"/>
              </a:rPr>
              <a:t> </a:t>
            </a:r>
            <a:r>
              <a:rPr lang="en-US" sz="1853" b="1" dirty="0">
                <a:latin typeface="Tw Cen MT" panose="020B0602020104020603" pitchFamily="34" charset="0"/>
              </a:rPr>
              <a:t>new evaluation</a:t>
            </a:r>
            <a:endParaRPr lang="en-US" sz="1853" b="1" dirty="0"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4637" y="3178978"/>
            <a:ext cx="1148747" cy="778553"/>
          </a:xfrm>
          <a:prstGeom prst="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2" y="3347586"/>
            <a:ext cx="441337" cy="4413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9473" y="5369613"/>
            <a:ext cx="6159727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/>
              <a:t>Panel </a:t>
            </a:r>
            <a:r>
              <a:rPr lang="en-US" sz="1668" dirty="0" err="1"/>
              <a:t>gorny</a:t>
            </a:r>
            <a:r>
              <a:rPr lang="en-US" sz="1668" dirty="0"/>
              <a:t> </a:t>
            </a:r>
            <a:r>
              <a:rPr lang="en-US" sz="1668" dirty="0" err="1"/>
              <a:t>na</a:t>
            </a:r>
            <a:r>
              <a:rPr lang="en-US" sz="1668" dirty="0"/>
              <a:t> </a:t>
            </a:r>
            <a:r>
              <a:rPr lang="en-US" sz="1668" dirty="0" err="1"/>
              <a:t>pozostale</a:t>
            </a:r>
            <a:r>
              <a:rPr lang="en-US" sz="1668" dirty="0"/>
              <a:t> </a:t>
            </a:r>
            <a:r>
              <a:rPr lang="en-US" sz="1668" dirty="0" err="1"/>
              <a:t>biblioteki</a:t>
            </a:r>
            <a:r>
              <a:rPr lang="en-US" sz="1668" dirty="0"/>
              <a:t> – 2 </a:t>
            </a:r>
            <a:r>
              <a:rPr lang="en-US" sz="1668" dirty="0" err="1"/>
              <a:t>wersje</a:t>
            </a:r>
            <a:r>
              <a:rPr lang="en-US" sz="1668" dirty="0"/>
              <a:t> – </a:t>
            </a:r>
            <a:r>
              <a:rPr lang="en-US" sz="1668" dirty="0" err="1"/>
              <a:t>mnie</a:t>
            </a:r>
            <a:r>
              <a:rPr lang="en-US" sz="1668" dirty="0"/>
              <a:t> </a:t>
            </a:r>
            <a:r>
              <a:rPr lang="en-US" sz="1668" dirty="0" err="1"/>
              <a:t>sie</a:t>
            </a:r>
            <a:r>
              <a:rPr lang="en-US" sz="1668" dirty="0"/>
              <a:t> </a:t>
            </a:r>
            <a:r>
              <a:rPr lang="en-US" sz="1668" dirty="0" err="1"/>
              <a:t>wydaje</a:t>
            </a:r>
            <a:r>
              <a:rPr lang="en-US" sz="1668" dirty="0"/>
              <a:t> </a:t>
            </a:r>
            <a:r>
              <a:rPr lang="en-US" sz="1668" dirty="0" err="1"/>
              <a:t>ze</a:t>
            </a:r>
            <a:r>
              <a:rPr lang="en-US" sz="1668" dirty="0"/>
              <a:t> ten </a:t>
            </a:r>
            <a:r>
              <a:rPr lang="en-US" sz="1668" dirty="0" err="1"/>
              <a:t>pierwszy</a:t>
            </a:r>
            <a:r>
              <a:rPr lang="en-US" sz="1668" dirty="0"/>
              <a:t> </a:t>
            </a:r>
            <a:r>
              <a:rPr lang="en-US" sz="1668" dirty="0" err="1"/>
              <a:t>wystarczy</a:t>
            </a:r>
            <a:r>
              <a:rPr lang="en-US" sz="1668" dirty="0"/>
              <a:t>.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384991" y="3331637"/>
            <a:ext cx="2442519" cy="473237"/>
          </a:xfrm>
          <a:prstGeom prst="roundRect">
            <a:avLst/>
          </a:prstGeom>
          <a:noFill/>
          <a:ln w="28575">
            <a:solidFill>
              <a:srgbClr val="6CD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3" b="1" dirty="0">
                <a:latin typeface="Tw Cen MT" panose="020B0602020104020603" pitchFamily="34" charset="0"/>
              </a:rPr>
              <a:t>SP07 report</a:t>
            </a:r>
            <a:endParaRPr lang="en-US" sz="1853" b="1" dirty="0"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66284" y="6274107"/>
            <a:ext cx="9556356" cy="778553"/>
          </a:xfrm>
          <a:prstGeom prst="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/>
          </a:p>
        </p:txBody>
      </p:sp>
      <p:sp>
        <p:nvSpPr>
          <p:cNvPr id="11" name="Rounded Rectangle 10"/>
          <p:cNvSpPr/>
          <p:nvPr/>
        </p:nvSpPr>
        <p:spPr>
          <a:xfrm>
            <a:off x="8045047" y="6426766"/>
            <a:ext cx="2442519" cy="473237"/>
          </a:xfrm>
          <a:prstGeom prst="roundRect">
            <a:avLst/>
          </a:prstGeom>
          <a:solidFill>
            <a:srgbClr val="6CD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3" b="1" dirty="0">
                <a:latin typeface="Tw Cen MT" panose="020B0602020104020603" pitchFamily="34" charset="0"/>
              </a:rPr>
              <a:t>Add</a:t>
            </a:r>
            <a:r>
              <a:rPr lang="en-US" sz="1853" dirty="0">
                <a:latin typeface="Tw Cen MT" panose="020B0602020104020603" pitchFamily="34" charset="0"/>
              </a:rPr>
              <a:t> </a:t>
            </a:r>
            <a:r>
              <a:rPr lang="en-US" sz="1853" b="1" dirty="0">
                <a:latin typeface="Tw Cen MT" panose="020B0602020104020603" pitchFamily="34" charset="0"/>
              </a:rPr>
              <a:t>new evaluation</a:t>
            </a:r>
            <a:endParaRPr lang="en-US" sz="1853" b="1" dirty="0">
              <a:latin typeface="Tw Cen MT" panose="020B06020201040206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4637" y="6274107"/>
            <a:ext cx="1148747" cy="778553"/>
          </a:xfrm>
          <a:prstGeom prst="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2" y="6442715"/>
            <a:ext cx="441337" cy="44133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144463" y="6426766"/>
            <a:ext cx="1759376" cy="473237"/>
          </a:xfrm>
          <a:prstGeom prst="roundRect">
            <a:avLst/>
          </a:prstGeom>
          <a:noFill/>
          <a:ln w="28575">
            <a:solidFill>
              <a:srgbClr val="6CD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3" b="1" dirty="0">
                <a:latin typeface="Tw Cen MT" panose="020B0602020104020603" pitchFamily="34" charset="0"/>
              </a:rPr>
              <a:t>SP07 report</a:t>
            </a:r>
            <a:endParaRPr lang="en-US" sz="1853" b="1" dirty="0">
              <a:latin typeface="Tw Cen MT" panose="020B06020201040206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243877" y="6435083"/>
            <a:ext cx="1759376" cy="473237"/>
          </a:xfrm>
          <a:prstGeom prst="roundRect">
            <a:avLst/>
          </a:prstGeom>
          <a:noFill/>
          <a:ln w="28575">
            <a:solidFill>
              <a:srgbClr val="6CD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3" b="1" dirty="0">
                <a:latin typeface="Tw Cen MT" panose="020B0602020104020603" pitchFamily="34" charset="0"/>
              </a:rPr>
              <a:t>JE  results</a:t>
            </a:r>
            <a:endParaRPr lang="en-US" sz="1853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0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45675" y="1055629"/>
            <a:ext cx="4320000" cy="3780000"/>
          </a:xfrm>
          <a:prstGeom prst="roundRect">
            <a:avLst>
              <a:gd name="adj" fmla="val 75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 dirty="0"/>
          </a:p>
        </p:txBody>
      </p:sp>
      <p:sp>
        <p:nvSpPr>
          <p:cNvPr id="4" name="Rounded Rectangle 3"/>
          <p:cNvSpPr/>
          <p:nvPr/>
        </p:nvSpPr>
        <p:spPr>
          <a:xfrm>
            <a:off x="1266374" y="2395591"/>
            <a:ext cx="2523448" cy="473237"/>
          </a:xfrm>
          <a:prstGeom prst="roundRect">
            <a:avLst/>
          </a:prstGeom>
          <a:gradFill>
            <a:gsLst>
              <a:gs pos="0">
                <a:srgbClr val="6CD6AC"/>
              </a:gs>
              <a:gs pos="100000">
                <a:srgbClr val="0071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6667" y="1034542"/>
            <a:ext cx="3816436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6" b="1" dirty="0">
                <a:solidFill>
                  <a:srgbClr val="6CD6AC"/>
                </a:solidFill>
                <a:latin typeface="Tw Cen MT" panose="020B0602020104020603" pitchFamily="34" charset="0"/>
              </a:rPr>
              <a:t>JE Results</a:t>
            </a:r>
            <a:endParaRPr lang="en-US" sz="3336" b="1" dirty="0">
              <a:solidFill>
                <a:srgbClr val="6CD6AC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66373" y="2953823"/>
            <a:ext cx="2523449" cy="473237"/>
          </a:xfrm>
          <a:prstGeom prst="roundRect">
            <a:avLst/>
          </a:prstGeom>
          <a:gradFill>
            <a:gsLst>
              <a:gs pos="0">
                <a:srgbClr val="6CD6AC"/>
              </a:gs>
              <a:gs pos="100000">
                <a:srgbClr val="0071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66372" y="3512056"/>
            <a:ext cx="2523450" cy="473237"/>
          </a:xfrm>
          <a:prstGeom prst="roundRect">
            <a:avLst/>
          </a:prstGeom>
          <a:gradFill>
            <a:gsLst>
              <a:gs pos="0">
                <a:srgbClr val="6CD6AC"/>
              </a:gs>
              <a:gs pos="100000">
                <a:srgbClr val="0071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66372" y="4057734"/>
            <a:ext cx="2523450" cy="473237"/>
          </a:xfrm>
          <a:prstGeom prst="roundRect">
            <a:avLst/>
          </a:prstGeom>
          <a:gradFill>
            <a:gsLst>
              <a:gs pos="0">
                <a:srgbClr val="6CD6AC"/>
              </a:gs>
              <a:gs pos="100000">
                <a:srgbClr val="0071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096667" y="1630051"/>
            <a:ext cx="3816436" cy="0"/>
          </a:xfrm>
          <a:prstGeom prst="line">
            <a:avLst/>
          </a:prstGeom>
          <a:ln w="28575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266372" y="1820490"/>
            <a:ext cx="2523450" cy="473237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C0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0" y="0"/>
            <a:ext cx="11296650" cy="729188"/>
          </a:xfrm>
          <a:prstGeom prst="roundRect">
            <a:avLst/>
          </a:prstGeom>
          <a:gradFill flip="none" rotWithShape="1">
            <a:gsLst>
              <a:gs pos="0">
                <a:srgbClr val="6CD6AC"/>
              </a:gs>
              <a:gs pos="100000">
                <a:srgbClr val="0071D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94" b="1" dirty="0" smtClean="0">
                <a:latin typeface="Tw Cen MT" panose="020B0602020104020603" pitchFamily="34" charset="0"/>
              </a:rPr>
              <a:t>	</a:t>
            </a:r>
            <a:endParaRPr lang="en-US" sz="2594" b="1" dirty="0">
              <a:latin typeface="Tw Cen MT" panose="020B06020201040206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19" y="197812"/>
            <a:ext cx="333563" cy="333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90887" y="1885099"/>
            <a:ext cx="949812" cy="349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Add new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433137" y="2424270"/>
            <a:ext cx="308285" cy="404097"/>
            <a:chOff x="4270116" y="3239173"/>
            <a:chExt cx="697671" cy="773290"/>
          </a:xfrm>
          <a:solidFill>
            <a:schemeClr val="bg1"/>
          </a:solidFill>
        </p:grpSpPr>
        <p:sp>
          <p:nvSpPr>
            <p:cNvPr id="35" name="Rectangle 29"/>
            <p:cNvSpPr/>
            <p:nvPr/>
          </p:nvSpPr>
          <p:spPr>
            <a:xfrm>
              <a:off x="4599473" y="3239173"/>
              <a:ext cx="46049" cy="117722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4979"/>
                <a:gd name="connsiteX1" fmla="*/ 85353 w 85353"/>
                <a:gd name="connsiteY1" fmla="*/ 0 h 214979"/>
                <a:gd name="connsiteX2" fmla="*/ 83575 w 85353"/>
                <a:gd name="connsiteY2" fmla="*/ 213788 h 214979"/>
                <a:gd name="connsiteX3" fmla="*/ 0 w 85353"/>
                <a:gd name="connsiteY3" fmla="*/ 213788 h 214979"/>
                <a:gd name="connsiteX4" fmla="*/ 2183 w 85353"/>
                <a:gd name="connsiteY4" fmla="*/ 0 h 21497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  <a:gd name="connsiteX0" fmla="*/ 60 w 90103"/>
                <a:gd name="connsiteY0" fmla="*/ 0 h 216899"/>
                <a:gd name="connsiteX1" fmla="*/ 90103 w 90103"/>
                <a:gd name="connsiteY1" fmla="*/ 0 h 216899"/>
                <a:gd name="connsiteX2" fmla="*/ 88325 w 90103"/>
                <a:gd name="connsiteY2" fmla="*/ 213788 h 216899"/>
                <a:gd name="connsiteX3" fmla="*/ 4750 w 90103"/>
                <a:gd name="connsiteY3" fmla="*/ 213788 h 216899"/>
                <a:gd name="connsiteX4" fmla="*/ 60 w 90103"/>
                <a:gd name="connsiteY4" fmla="*/ 0 h 21689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  <a:gd name="connsiteX0" fmla="*/ 60 w 90103"/>
                <a:gd name="connsiteY0" fmla="*/ 0 h 216899"/>
                <a:gd name="connsiteX1" fmla="*/ 90103 w 90103"/>
                <a:gd name="connsiteY1" fmla="*/ 0 h 216899"/>
                <a:gd name="connsiteX2" fmla="*/ 88325 w 90103"/>
                <a:gd name="connsiteY2" fmla="*/ 213788 h 216899"/>
                <a:gd name="connsiteX3" fmla="*/ 4750 w 90103"/>
                <a:gd name="connsiteY3" fmla="*/ 213788 h 216899"/>
                <a:gd name="connsiteX4" fmla="*/ 60 w 90103"/>
                <a:gd name="connsiteY4" fmla="*/ 0 h 21689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  <a:gd name="connsiteX0" fmla="*/ 125 w 86732"/>
                <a:gd name="connsiteY0" fmla="*/ 0 h 216899"/>
                <a:gd name="connsiteX1" fmla="*/ 86732 w 86732"/>
                <a:gd name="connsiteY1" fmla="*/ 0 h 216899"/>
                <a:gd name="connsiteX2" fmla="*/ 84954 w 86732"/>
                <a:gd name="connsiteY2" fmla="*/ 213788 h 216899"/>
                <a:gd name="connsiteX3" fmla="*/ 1379 w 86732"/>
                <a:gd name="connsiteY3" fmla="*/ 213788 h 216899"/>
                <a:gd name="connsiteX4" fmla="*/ 125 w 86732"/>
                <a:gd name="connsiteY4" fmla="*/ 0 h 216899"/>
                <a:gd name="connsiteX0" fmla="*/ 125 w 86732"/>
                <a:gd name="connsiteY0" fmla="*/ 0 h 214922"/>
                <a:gd name="connsiteX1" fmla="*/ 86732 w 86732"/>
                <a:gd name="connsiteY1" fmla="*/ 0 h 214922"/>
                <a:gd name="connsiteX2" fmla="*/ 84954 w 86732"/>
                <a:gd name="connsiteY2" fmla="*/ 213788 h 214922"/>
                <a:gd name="connsiteX3" fmla="*/ 1379 w 86732"/>
                <a:gd name="connsiteY3" fmla="*/ 213788 h 214922"/>
                <a:gd name="connsiteX4" fmla="*/ 125 w 86732"/>
                <a:gd name="connsiteY4" fmla="*/ 0 h 214922"/>
                <a:gd name="connsiteX0" fmla="*/ 125 w 86732"/>
                <a:gd name="connsiteY0" fmla="*/ 0 h 213788"/>
                <a:gd name="connsiteX1" fmla="*/ 86732 w 86732"/>
                <a:gd name="connsiteY1" fmla="*/ 0 h 213788"/>
                <a:gd name="connsiteX2" fmla="*/ 84954 w 86732"/>
                <a:gd name="connsiteY2" fmla="*/ 213788 h 213788"/>
                <a:gd name="connsiteX3" fmla="*/ 1379 w 86732"/>
                <a:gd name="connsiteY3" fmla="*/ 213788 h 213788"/>
                <a:gd name="connsiteX4" fmla="*/ 125 w 86732"/>
                <a:gd name="connsiteY4" fmla="*/ 0 h 213788"/>
                <a:gd name="connsiteX0" fmla="*/ 125 w 86732"/>
                <a:gd name="connsiteY0" fmla="*/ 0 h 213788"/>
                <a:gd name="connsiteX1" fmla="*/ 86732 w 86732"/>
                <a:gd name="connsiteY1" fmla="*/ 0 h 213788"/>
                <a:gd name="connsiteX2" fmla="*/ 84954 w 86732"/>
                <a:gd name="connsiteY2" fmla="*/ 213788 h 213788"/>
                <a:gd name="connsiteX3" fmla="*/ 1379 w 86732"/>
                <a:gd name="connsiteY3" fmla="*/ 213788 h 213788"/>
                <a:gd name="connsiteX4" fmla="*/ 125 w 86732"/>
                <a:gd name="connsiteY4" fmla="*/ 0 h 213788"/>
                <a:gd name="connsiteX0" fmla="*/ 125 w 86732"/>
                <a:gd name="connsiteY0" fmla="*/ 0 h 214170"/>
                <a:gd name="connsiteX1" fmla="*/ 86732 w 86732"/>
                <a:gd name="connsiteY1" fmla="*/ 0 h 214170"/>
                <a:gd name="connsiteX2" fmla="*/ 84954 w 86732"/>
                <a:gd name="connsiteY2" fmla="*/ 213788 h 214170"/>
                <a:gd name="connsiteX3" fmla="*/ 1379 w 86732"/>
                <a:gd name="connsiteY3" fmla="*/ 213788 h 214170"/>
                <a:gd name="connsiteX4" fmla="*/ 125 w 86732"/>
                <a:gd name="connsiteY4" fmla="*/ 0 h 214170"/>
                <a:gd name="connsiteX0" fmla="*/ 125 w 86732"/>
                <a:gd name="connsiteY0" fmla="*/ 0 h 213788"/>
                <a:gd name="connsiteX1" fmla="*/ 86732 w 86732"/>
                <a:gd name="connsiteY1" fmla="*/ 0 h 213788"/>
                <a:gd name="connsiteX2" fmla="*/ 84954 w 86732"/>
                <a:gd name="connsiteY2" fmla="*/ 213788 h 213788"/>
                <a:gd name="connsiteX3" fmla="*/ 1379 w 86732"/>
                <a:gd name="connsiteY3" fmla="*/ 213788 h 213788"/>
                <a:gd name="connsiteX4" fmla="*/ 125 w 86732"/>
                <a:gd name="connsiteY4" fmla="*/ 0 h 21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32" h="213788">
                  <a:moveTo>
                    <a:pt x="125" y="0"/>
                  </a:moveTo>
                  <a:lnTo>
                    <a:pt x="86732" y="0"/>
                  </a:lnTo>
                  <a:cubicBezTo>
                    <a:pt x="86139" y="68805"/>
                    <a:pt x="85547" y="144983"/>
                    <a:pt x="84954" y="213788"/>
                  </a:cubicBezTo>
                  <a:cubicBezTo>
                    <a:pt x="35074" y="213055"/>
                    <a:pt x="42134" y="212319"/>
                    <a:pt x="1379" y="213788"/>
                  </a:cubicBezTo>
                  <a:cubicBezTo>
                    <a:pt x="2107" y="145803"/>
                    <a:pt x="-603" y="67985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 rot="1791184">
              <a:off x="4739693" y="3278725"/>
              <a:ext cx="47000" cy="118517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4819"/>
                <a:gd name="connsiteX1" fmla="*/ 85353 w 85353"/>
                <a:gd name="connsiteY1" fmla="*/ 0 h 214819"/>
                <a:gd name="connsiteX2" fmla="*/ 83575 w 85353"/>
                <a:gd name="connsiteY2" fmla="*/ 213788 h 214819"/>
                <a:gd name="connsiteX3" fmla="*/ 0 w 85353"/>
                <a:gd name="connsiteY3" fmla="*/ 213788 h 214819"/>
                <a:gd name="connsiteX4" fmla="*/ 2183 w 85353"/>
                <a:gd name="connsiteY4" fmla="*/ 0 h 214819"/>
                <a:gd name="connsiteX0" fmla="*/ 2183 w 85353"/>
                <a:gd name="connsiteY0" fmla="*/ 0 h 215231"/>
                <a:gd name="connsiteX1" fmla="*/ 85353 w 85353"/>
                <a:gd name="connsiteY1" fmla="*/ 0 h 215231"/>
                <a:gd name="connsiteX2" fmla="*/ 83575 w 85353"/>
                <a:gd name="connsiteY2" fmla="*/ 213788 h 215231"/>
                <a:gd name="connsiteX3" fmla="*/ 0 w 85353"/>
                <a:gd name="connsiteY3" fmla="*/ 213788 h 215231"/>
                <a:gd name="connsiteX4" fmla="*/ 2183 w 85353"/>
                <a:gd name="connsiteY4" fmla="*/ 0 h 215231"/>
                <a:gd name="connsiteX0" fmla="*/ 2183 w 85353"/>
                <a:gd name="connsiteY0" fmla="*/ 0 h 215231"/>
                <a:gd name="connsiteX1" fmla="*/ 85353 w 85353"/>
                <a:gd name="connsiteY1" fmla="*/ 0 h 215231"/>
                <a:gd name="connsiteX2" fmla="*/ 83575 w 85353"/>
                <a:gd name="connsiteY2" fmla="*/ 213788 h 215231"/>
                <a:gd name="connsiteX3" fmla="*/ 0 w 85353"/>
                <a:gd name="connsiteY3" fmla="*/ 213788 h 215231"/>
                <a:gd name="connsiteX4" fmla="*/ 2183 w 85353"/>
                <a:gd name="connsiteY4" fmla="*/ 0 h 215231"/>
                <a:gd name="connsiteX0" fmla="*/ 2183 w 85353"/>
                <a:gd name="connsiteY0" fmla="*/ 0 h 215231"/>
                <a:gd name="connsiteX1" fmla="*/ 85353 w 85353"/>
                <a:gd name="connsiteY1" fmla="*/ 0 h 215231"/>
                <a:gd name="connsiteX2" fmla="*/ 83575 w 85353"/>
                <a:gd name="connsiteY2" fmla="*/ 213788 h 215231"/>
                <a:gd name="connsiteX3" fmla="*/ 0 w 85353"/>
                <a:gd name="connsiteY3" fmla="*/ 213788 h 215231"/>
                <a:gd name="connsiteX4" fmla="*/ 2183 w 85353"/>
                <a:gd name="connsiteY4" fmla="*/ 0 h 2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53" h="215231">
                  <a:moveTo>
                    <a:pt x="2183" y="0"/>
                  </a:moveTo>
                  <a:cubicBezTo>
                    <a:pt x="42909" y="1601"/>
                    <a:pt x="57630" y="1"/>
                    <a:pt x="85353" y="0"/>
                  </a:cubicBezTo>
                  <a:cubicBezTo>
                    <a:pt x="84760" y="68805"/>
                    <a:pt x="84168" y="144983"/>
                    <a:pt x="83575" y="213788"/>
                  </a:cubicBezTo>
                  <a:cubicBezTo>
                    <a:pt x="32441" y="213518"/>
                    <a:pt x="31517" y="217168"/>
                    <a:pt x="0" y="213788"/>
                  </a:cubicBezTo>
                  <a:cubicBezTo>
                    <a:pt x="728" y="145803"/>
                    <a:pt x="1455" y="67985"/>
                    <a:pt x="21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37" name="Rectangle 29"/>
            <p:cNvSpPr/>
            <p:nvPr/>
          </p:nvSpPr>
          <p:spPr>
            <a:xfrm rot="3652241">
              <a:off x="4846873" y="3383640"/>
              <a:ext cx="47000" cy="117722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53" h="213788">
                  <a:moveTo>
                    <a:pt x="2183" y="0"/>
                  </a:moveTo>
                  <a:lnTo>
                    <a:pt x="85353" y="0"/>
                  </a:lnTo>
                  <a:cubicBezTo>
                    <a:pt x="84760" y="68805"/>
                    <a:pt x="84168" y="144983"/>
                    <a:pt x="83575" y="213788"/>
                  </a:cubicBezTo>
                  <a:cubicBezTo>
                    <a:pt x="36985" y="210909"/>
                    <a:pt x="31181" y="211319"/>
                    <a:pt x="0" y="213788"/>
                  </a:cubicBezTo>
                  <a:cubicBezTo>
                    <a:pt x="728" y="145803"/>
                    <a:pt x="1455" y="67985"/>
                    <a:pt x="21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38" name="Rectangle 29"/>
            <p:cNvSpPr/>
            <p:nvPr/>
          </p:nvSpPr>
          <p:spPr>
            <a:xfrm rot="5400000">
              <a:off x="4889681" y="3528846"/>
              <a:ext cx="39517" cy="116694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182 w 85808"/>
                <a:gd name="connsiteY0" fmla="*/ 2458 h 213788"/>
                <a:gd name="connsiteX1" fmla="*/ 85808 w 85808"/>
                <a:gd name="connsiteY1" fmla="*/ 0 h 213788"/>
                <a:gd name="connsiteX2" fmla="*/ 84030 w 85808"/>
                <a:gd name="connsiteY2" fmla="*/ 213788 h 213788"/>
                <a:gd name="connsiteX3" fmla="*/ 455 w 85808"/>
                <a:gd name="connsiteY3" fmla="*/ 213788 h 213788"/>
                <a:gd name="connsiteX4" fmla="*/ 182 w 85808"/>
                <a:gd name="connsiteY4" fmla="*/ 2458 h 213788"/>
                <a:gd name="connsiteX0" fmla="*/ 182 w 85808"/>
                <a:gd name="connsiteY0" fmla="*/ 2458 h 215139"/>
                <a:gd name="connsiteX1" fmla="*/ 85808 w 85808"/>
                <a:gd name="connsiteY1" fmla="*/ 0 h 215139"/>
                <a:gd name="connsiteX2" fmla="*/ 84030 w 85808"/>
                <a:gd name="connsiteY2" fmla="*/ 213788 h 215139"/>
                <a:gd name="connsiteX3" fmla="*/ 455 w 85808"/>
                <a:gd name="connsiteY3" fmla="*/ 213788 h 215139"/>
                <a:gd name="connsiteX4" fmla="*/ 182 w 85808"/>
                <a:gd name="connsiteY4" fmla="*/ 2458 h 215139"/>
                <a:gd name="connsiteX0" fmla="*/ 182 w 85808"/>
                <a:gd name="connsiteY0" fmla="*/ 2458 h 218063"/>
                <a:gd name="connsiteX1" fmla="*/ 85808 w 85808"/>
                <a:gd name="connsiteY1" fmla="*/ 0 h 218063"/>
                <a:gd name="connsiteX2" fmla="*/ 84030 w 85808"/>
                <a:gd name="connsiteY2" fmla="*/ 213788 h 218063"/>
                <a:gd name="connsiteX3" fmla="*/ 455 w 85808"/>
                <a:gd name="connsiteY3" fmla="*/ 213788 h 218063"/>
                <a:gd name="connsiteX4" fmla="*/ 182 w 85808"/>
                <a:gd name="connsiteY4" fmla="*/ 2458 h 218063"/>
                <a:gd name="connsiteX0" fmla="*/ 182 w 85808"/>
                <a:gd name="connsiteY0" fmla="*/ 2458 h 218063"/>
                <a:gd name="connsiteX1" fmla="*/ 85808 w 85808"/>
                <a:gd name="connsiteY1" fmla="*/ 0 h 218063"/>
                <a:gd name="connsiteX2" fmla="*/ 84030 w 85808"/>
                <a:gd name="connsiteY2" fmla="*/ 213788 h 218063"/>
                <a:gd name="connsiteX3" fmla="*/ 455 w 85808"/>
                <a:gd name="connsiteY3" fmla="*/ 213788 h 218063"/>
                <a:gd name="connsiteX4" fmla="*/ 182 w 85808"/>
                <a:gd name="connsiteY4" fmla="*/ 2458 h 218063"/>
                <a:gd name="connsiteX0" fmla="*/ 182 w 85808"/>
                <a:gd name="connsiteY0" fmla="*/ 2458 h 214804"/>
                <a:gd name="connsiteX1" fmla="*/ 85808 w 85808"/>
                <a:gd name="connsiteY1" fmla="*/ 0 h 214804"/>
                <a:gd name="connsiteX2" fmla="*/ 84030 w 85808"/>
                <a:gd name="connsiteY2" fmla="*/ 213788 h 214804"/>
                <a:gd name="connsiteX3" fmla="*/ 455 w 85808"/>
                <a:gd name="connsiteY3" fmla="*/ 213788 h 214804"/>
                <a:gd name="connsiteX4" fmla="*/ 182 w 85808"/>
                <a:gd name="connsiteY4" fmla="*/ 2458 h 214804"/>
                <a:gd name="connsiteX0" fmla="*/ 182 w 85808"/>
                <a:gd name="connsiteY0" fmla="*/ 2458 h 215139"/>
                <a:gd name="connsiteX1" fmla="*/ 85808 w 85808"/>
                <a:gd name="connsiteY1" fmla="*/ 0 h 215139"/>
                <a:gd name="connsiteX2" fmla="*/ 84030 w 85808"/>
                <a:gd name="connsiteY2" fmla="*/ 213788 h 215139"/>
                <a:gd name="connsiteX3" fmla="*/ 455 w 85808"/>
                <a:gd name="connsiteY3" fmla="*/ 213788 h 215139"/>
                <a:gd name="connsiteX4" fmla="*/ 182 w 85808"/>
                <a:gd name="connsiteY4" fmla="*/ 2458 h 215139"/>
                <a:gd name="connsiteX0" fmla="*/ 182 w 85808"/>
                <a:gd name="connsiteY0" fmla="*/ 2458 h 217102"/>
                <a:gd name="connsiteX1" fmla="*/ 85808 w 85808"/>
                <a:gd name="connsiteY1" fmla="*/ 0 h 217102"/>
                <a:gd name="connsiteX2" fmla="*/ 84033 w 85808"/>
                <a:gd name="connsiteY2" fmla="*/ 217102 h 217102"/>
                <a:gd name="connsiteX3" fmla="*/ 455 w 85808"/>
                <a:gd name="connsiteY3" fmla="*/ 213788 h 217102"/>
                <a:gd name="connsiteX4" fmla="*/ 182 w 85808"/>
                <a:gd name="connsiteY4" fmla="*/ 2458 h 217102"/>
                <a:gd name="connsiteX0" fmla="*/ 182 w 85808"/>
                <a:gd name="connsiteY0" fmla="*/ 2458 h 217102"/>
                <a:gd name="connsiteX1" fmla="*/ 85808 w 85808"/>
                <a:gd name="connsiteY1" fmla="*/ 0 h 217102"/>
                <a:gd name="connsiteX2" fmla="*/ 84033 w 85808"/>
                <a:gd name="connsiteY2" fmla="*/ 217102 h 217102"/>
                <a:gd name="connsiteX3" fmla="*/ 455 w 85808"/>
                <a:gd name="connsiteY3" fmla="*/ 213788 h 217102"/>
                <a:gd name="connsiteX4" fmla="*/ 182 w 85808"/>
                <a:gd name="connsiteY4" fmla="*/ 2458 h 217102"/>
                <a:gd name="connsiteX0" fmla="*/ 182 w 85808"/>
                <a:gd name="connsiteY0" fmla="*/ 2458 h 213788"/>
                <a:gd name="connsiteX1" fmla="*/ 85808 w 85808"/>
                <a:gd name="connsiteY1" fmla="*/ 0 h 213788"/>
                <a:gd name="connsiteX2" fmla="*/ 81070 w 85808"/>
                <a:gd name="connsiteY2" fmla="*/ 211861 h 213788"/>
                <a:gd name="connsiteX3" fmla="*/ 455 w 85808"/>
                <a:gd name="connsiteY3" fmla="*/ 213788 h 213788"/>
                <a:gd name="connsiteX4" fmla="*/ 182 w 85808"/>
                <a:gd name="connsiteY4" fmla="*/ 2458 h 213788"/>
                <a:gd name="connsiteX0" fmla="*/ 182 w 85808"/>
                <a:gd name="connsiteY0" fmla="*/ 2458 h 214379"/>
                <a:gd name="connsiteX1" fmla="*/ 85808 w 85808"/>
                <a:gd name="connsiteY1" fmla="*/ 0 h 214379"/>
                <a:gd name="connsiteX2" fmla="*/ 81070 w 85808"/>
                <a:gd name="connsiteY2" fmla="*/ 211861 h 214379"/>
                <a:gd name="connsiteX3" fmla="*/ 455 w 85808"/>
                <a:gd name="connsiteY3" fmla="*/ 213788 h 214379"/>
                <a:gd name="connsiteX4" fmla="*/ 182 w 85808"/>
                <a:gd name="connsiteY4" fmla="*/ 2458 h 214379"/>
                <a:gd name="connsiteX0" fmla="*/ 182 w 81166"/>
                <a:gd name="connsiteY0" fmla="*/ 2459 h 214380"/>
                <a:gd name="connsiteX1" fmla="*/ 79884 w 81166"/>
                <a:gd name="connsiteY1" fmla="*/ 0 h 214380"/>
                <a:gd name="connsiteX2" fmla="*/ 81070 w 81166"/>
                <a:gd name="connsiteY2" fmla="*/ 211862 h 214380"/>
                <a:gd name="connsiteX3" fmla="*/ 455 w 81166"/>
                <a:gd name="connsiteY3" fmla="*/ 213789 h 214380"/>
                <a:gd name="connsiteX4" fmla="*/ 182 w 81166"/>
                <a:gd name="connsiteY4" fmla="*/ 2459 h 214380"/>
                <a:gd name="connsiteX0" fmla="*/ 182 w 81166"/>
                <a:gd name="connsiteY0" fmla="*/ 0 h 211921"/>
                <a:gd name="connsiteX1" fmla="*/ 79885 w 81166"/>
                <a:gd name="connsiteY1" fmla="*/ 2781 h 211921"/>
                <a:gd name="connsiteX2" fmla="*/ 81070 w 81166"/>
                <a:gd name="connsiteY2" fmla="*/ 209403 h 211921"/>
                <a:gd name="connsiteX3" fmla="*/ 455 w 81166"/>
                <a:gd name="connsiteY3" fmla="*/ 211330 h 211921"/>
                <a:gd name="connsiteX4" fmla="*/ 182 w 81166"/>
                <a:gd name="connsiteY4" fmla="*/ 0 h 211921"/>
                <a:gd name="connsiteX0" fmla="*/ 182 w 81166"/>
                <a:gd name="connsiteY0" fmla="*/ 0 h 211921"/>
                <a:gd name="connsiteX1" fmla="*/ 79887 w 81166"/>
                <a:gd name="connsiteY1" fmla="*/ 161 h 211921"/>
                <a:gd name="connsiteX2" fmla="*/ 81070 w 81166"/>
                <a:gd name="connsiteY2" fmla="*/ 209403 h 211921"/>
                <a:gd name="connsiteX3" fmla="*/ 455 w 81166"/>
                <a:gd name="connsiteY3" fmla="*/ 211330 h 211921"/>
                <a:gd name="connsiteX4" fmla="*/ 182 w 81166"/>
                <a:gd name="connsiteY4" fmla="*/ 0 h 21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66" h="211921">
                  <a:moveTo>
                    <a:pt x="182" y="0"/>
                  </a:moveTo>
                  <a:lnTo>
                    <a:pt x="79887" y="161"/>
                  </a:lnTo>
                  <a:cubicBezTo>
                    <a:pt x="79294" y="68966"/>
                    <a:pt x="81663" y="140598"/>
                    <a:pt x="81070" y="209403"/>
                  </a:cubicBezTo>
                  <a:cubicBezTo>
                    <a:pt x="28562" y="214385"/>
                    <a:pt x="31636" y="210247"/>
                    <a:pt x="455" y="211330"/>
                  </a:cubicBezTo>
                  <a:cubicBezTo>
                    <a:pt x="1183" y="143345"/>
                    <a:pt x="-546" y="67985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/>
            <p:nvPr/>
          </p:nvSpPr>
          <p:spPr>
            <a:xfrm rot="19750136">
              <a:off x="4450558" y="3277875"/>
              <a:ext cx="45316" cy="119435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4979"/>
                <a:gd name="connsiteX1" fmla="*/ 85353 w 85353"/>
                <a:gd name="connsiteY1" fmla="*/ 0 h 214979"/>
                <a:gd name="connsiteX2" fmla="*/ 83575 w 85353"/>
                <a:gd name="connsiteY2" fmla="*/ 213788 h 214979"/>
                <a:gd name="connsiteX3" fmla="*/ 0 w 85353"/>
                <a:gd name="connsiteY3" fmla="*/ 213788 h 214979"/>
                <a:gd name="connsiteX4" fmla="*/ 2183 w 85353"/>
                <a:gd name="connsiteY4" fmla="*/ 0 h 21497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53" h="216899">
                  <a:moveTo>
                    <a:pt x="2183" y="0"/>
                  </a:moveTo>
                  <a:lnTo>
                    <a:pt x="85353" y="0"/>
                  </a:lnTo>
                  <a:cubicBezTo>
                    <a:pt x="84760" y="68805"/>
                    <a:pt x="84168" y="144983"/>
                    <a:pt x="83575" y="213788"/>
                  </a:cubicBezTo>
                  <a:cubicBezTo>
                    <a:pt x="36412" y="218296"/>
                    <a:pt x="35320" y="217560"/>
                    <a:pt x="0" y="213788"/>
                  </a:cubicBezTo>
                  <a:cubicBezTo>
                    <a:pt x="728" y="145803"/>
                    <a:pt x="1455" y="67985"/>
                    <a:pt x="21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40" name="Rectangle 29"/>
            <p:cNvSpPr/>
            <p:nvPr/>
          </p:nvSpPr>
          <p:spPr>
            <a:xfrm rot="18023786">
              <a:off x="4342498" y="3383703"/>
              <a:ext cx="45233" cy="110232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7313"/>
                <a:gd name="connsiteX1" fmla="*/ 85353 w 85353"/>
                <a:gd name="connsiteY1" fmla="*/ 0 h 217313"/>
                <a:gd name="connsiteX2" fmla="*/ 83575 w 85353"/>
                <a:gd name="connsiteY2" fmla="*/ 213788 h 217313"/>
                <a:gd name="connsiteX3" fmla="*/ 0 w 85353"/>
                <a:gd name="connsiteY3" fmla="*/ 213788 h 217313"/>
                <a:gd name="connsiteX4" fmla="*/ 2183 w 85353"/>
                <a:gd name="connsiteY4" fmla="*/ 0 h 217313"/>
                <a:gd name="connsiteX0" fmla="*/ 2183 w 85353"/>
                <a:gd name="connsiteY0" fmla="*/ 0 h 220286"/>
                <a:gd name="connsiteX1" fmla="*/ 85353 w 85353"/>
                <a:gd name="connsiteY1" fmla="*/ 0 h 220286"/>
                <a:gd name="connsiteX2" fmla="*/ 83575 w 85353"/>
                <a:gd name="connsiteY2" fmla="*/ 213788 h 220286"/>
                <a:gd name="connsiteX3" fmla="*/ 0 w 85353"/>
                <a:gd name="connsiteY3" fmla="*/ 213788 h 220286"/>
                <a:gd name="connsiteX4" fmla="*/ 2183 w 85353"/>
                <a:gd name="connsiteY4" fmla="*/ 0 h 220286"/>
                <a:gd name="connsiteX0" fmla="*/ 445 w 83615"/>
                <a:gd name="connsiteY0" fmla="*/ 0 h 221843"/>
                <a:gd name="connsiteX1" fmla="*/ 83615 w 83615"/>
                <a:gd name="connsiteY1" fmla="*/ 0 h 221843"/>
                <a:gd name="connsiteX2" fmla="*/ 81837 w 83615"/>
                <a:gd name="connsiteY2" fmla="*/ 213788 h 221843"/>
                <a:gd name="connsiteX3" fmla="*/ 0 w 83615"/>
                <a:gd name="connsiteY3" fmla="*/ 216646 h 221843"/>
                <a:gd name="connsiteX4" fmla="*/ 445 w 83615"/>
                <a:gd name="connsiteY4" fmla="*/ 0 h 221843"/>
                <a:gd name="connsiteX0" fmla="*/ 445 w 83615"/>
                <a:gd name="connsiteY0" fmla="*/ 0 h 220014"/>
                <a:gd name="connsiteX1" fmla="*/ 83615 w 83615"/>
                <a:gd name="connsiteY1" fmla="*/ 0 h 220014"/>
                <a:gd name="connsiteX2" fmla="*/ 81837 w 83615"/>
                <a:gd name="connsiteY2" fmla="*/ 213788 h 220014"/>
                <a:gd name="connsiteX3" fmla="*/ 0 w 83615"/>
                <a:gd name="connsiteY3" fmla="*/ 216646 h 220014"/>
                <a:gd name="connsiteX4" fmla="*/ 445 w 83615"/>
                <a:gd name="connsiteY4" fmla="*/ 0 h 220014"/>
                <a:gd name="connsiteX0" fmla="*/ 168 w 83338"/>
                <a:gd name="connsiteY0" fmla="*/ 0 h 215324"/>
                <a:gd name="connsiteX1" fmla="*/ 83338 w 83338"/>
                <a:gd name="connsiteY1" fmla="*/ 0 h 215324"/>
                <a:gd name="connsiteX2" fmla="*/ 81560 w 83338"/>
                <a:gd name="connsiteY2" fmla="*/ 213788 h 215324"/>
                <a:gd name="connsiteX3" fmla="*/ 634 w 83338"/>
                <a:gd name="connsiteY3" fmla="*/ 185404 h 215324"/>
                <a:gd name="connsiteX4" fmla="*/ 168 w 83338"/>
                <a:gd name="connsiteY4" fmla="*/ 0 h 215324"/>
                <a:gd name="connsiteX0" fmla="*/ 202 w 83372"/>
                <a:gd name="connsiteY0" fmla="*/ 0 h 225297"/>
                <a:gd name="connsiteX1" fmla="*/ 83372 w 83372"/>
                <a:gd name="connsiteY1" fmla="*/ 0 h 225297"/>
                <a:gd name="connsiteX2" fmla="*/ 81594 w 83372"/>
                <a:gd name="connsiteY2" fmla="*/ 213788 h 225297"/>
                <a:gd name="connsiteX3" fmla="*/ 271 w 83372"/>
                <a:gd name="connsiteY3" fmla="*/ 224038 h 225297"/>
                <a:gd name="connsiteX4" fmla="*/ 202 w 83372"/>
                <a:gd name="connsiteY4" fmla="*/ 0 h 225297"/>
                <a:gd name="connsiteX0" fmla="*/ 90 w 83260"/>
                <a:gd name="connsiteY0" fmla="*/ 0 h 219236"/>
                <a:gd name="connsiteX1" fmla="*/ 83260 w 83260"/>
                <a:gd name="connsiteY1" fmla="*/ 0 h 219236"/>
                <a:gd name="connsiteX2" fmla="*/ 81482 w 83260"/>
                <a:gd name="connsiteY2" fmla="*/ 213788 h 219236"/>
                <a:gd name="connsiteX3" fmla="*/ 2609 w 83260"/>
                <a:gd name="connsiteY3" fmla="*/ 214971 h 219236"/>
                <a:gd name="connsiteX4" fmla="*/ 90 w 83260"/>
                <a:gd name="connsiteY4" fmla="*/ 0 h 219236"/>
                <a:gd name="connsiteX0" fmla="*/ 75 w 83245"/>
                <a:gd name="connsiteY0" fmla="*/ 0 h 215263"/>
                <a:gd name="connsiteX1" fmla="*/ 83245 w 83245"/>
                <a:gd name="connsiteY1" fmla="*/ 0 h 215263"/>
                <a:gd name="connsiteX2" fmla="*/ 81467 w 83245"/>
                <a:gd name="connsiteY2" fmla="*/ 213788 h 215263"/>
                <a:gd name="connsiteX3" fmla="*/ 3505 w 83245"/>
                <a:gd name="connsiteY3" fmla="*/ 183729 h 215263"/>
                <a:gd name="connsiteX4" fmla="*/ 75 w 83245"/>
                <a:gd name="connsiteY4" fmla="*/ 0 h 215263"/>
                <a:gd name="connsiteX0" fmla="*/ 35 w 83205"/>
                <a:gd name="connsiteY0" fmla="*/ 0 h 217090"/>
                <a:gd name="connsiteX1" fmla="*/ 83205 w 83205"/>
                <a:gd name="connsiteY1" fmla="*/ 0 h 217090"/>
                <a:gd name="connsiteX2" fmla="*/ 81427 w 83205"/>
                <a:gd name="connsiteY2" fmla="*/ 213788 h 217090"/>
                <a:gd name="connsiteX3" fmla="*/ 9707 w 83205"/>
                <a:gd name="connsiteY3" fmla="*/ 207084 h 217090"/>
                <a:gd name="connsiteX4" fmla="*/ 35 w 83205"/>
                <a:gd name="connsiteY4" fmla="*/ 0 h 217090"/>
                <a:gd name="connsiteX0" fmla="*/ 30 w 83200"/>
                <a:gd name="connsiteY0" fmla="*/ 0 h 215554"/>
                <a:gd name="connsiteX1" fmla="*/ 83200 w 83200"/>
                <a:gd name="connsiteY1" fmla="*/ 0 h 215554"/>
                <a:gd name="connsiteX2" fmla="*/ 81422 w 83200"/>
                <a:gd name="connsiteY2" fmla="*/ 213788 h 215554"/>
                <a:gd name="connsiteX3" fmla="*/ 11638 w 83200"/>
                <a:gd name="connsiteY3" fmla="*/ 190624 h 215554"/>
                <a:gd name="connsiteX4" fmla="*/ 30 w 83200"/>
                <a:gd name="connsiteY4" fmla="*/ 0 h 215554"/>
                <a:gd name="connsiteX0" fmla="*/ 62 w 83232"/>
                <a:gd name="connsiteY0" fmla="*/ 0 h 216064"/>
                <a:gd name="connsiteX1" fmla="*/ 83232 w 83232"/>
                <a:gd name="connsiteY1" fmla="*/ 0 h 216064"/>
                <a:gd name="connsiteX2" fmla="*/ 81454 w 83232"/>
                <a:gd name="connsiteY2" fmla="*/ 213788 h 216064"/>
                <a:gd name="connsiteX3" fmla="*/ 4518 w 83232"/>
                <a:gd name="connsiteY3" fmla="*/ 198511 h 216064"/>
                <a:gd name="connsiteX4" fmla="*/ 62 w 83232"/>
                <a:gd name="connsiteY4" fmla="*/ 0 h 216064"/>
                <a:gd name="connsiteX0" fmla="*/ 62 w 83232"/>
                <a:gd name="connsiteY0" fmla="*/ 0 h 216064"/>
                <a:gd name="connsiteX1" fmla="*/ 83232 w 83232"/>
                <a:gd name="connsiteY1" fmla="*/ 0 h 216064"/>
                <a:gd name="connsiteX2" fmla="*/ 81454 w 83232"/>
                <a:gd name="connsiteY2" fmla="*/ 213788 h 216064"/>
                <a:gd name="connsiteX3" fmla="*/ 4518 w 83232"/>
                <a:gd name="connsiteY3" fmla="*/ 198511 h 216064"/>
                <a:gd name="connsiteX4" fmla="*/ 62 w 83232"/>
                <a:gd name="connsiteY4" fmla="*/ 0 h 216064"/>
                <a:gd name="connsiteX0" fmla="*/ 62 w 85710"/>
                <a:gd name="connsiteY0" fmla="*/ 0 h 210517"/>
                <a:gd name="connsiteX1" fmla="*/ 83232 w 85710"/>
                <a:gd name="connsiteY1" fmla="*/ 0 h 210517"/>
                <a:gd name="connsiteX2" fmla="*/ 85644 w 85710"/>
                <a:gd name="connsiteY2" fmla="*/ 207577 h 210517"/>
                <a:gd name="connsiteX3" fmla="*/ 4518 w 85710"/>
                <a:gd name="connsiteY3" fmla="*/ 198511 h 210517"/>
                <a:gd name="connsiteX4" fmla="*/ 62 w 85710"/>
                <a:gd name="connsiteY4" fmla="*/ 0 h 210517"/>
                <a:gd name="connsiteX0" fmla="*/ 62 w 85710"/>
                <a:gd name="connsiteY0" fmla="*/ 0 h 207577"/>
                <a:gd name="connsiteX1" fmla="*/ 83232 w 85710"/>
                <a:gd name="connsiteY1" fmla="*/ 0 h 207577"/>
                <a:gd name="connsiteX2" fmla="*/ 85644 w 85710"/>
                <a:gd name="connsiteY2" fmla="*/ 207577 h 207577"/>
                <a:gd name="connsiteX3" fmla="*/ 4518 w 85710"/>
                <a:gd name="connsiteY3" fmla="*/ 198511 h 207577"/>
                <a:gd name="connsiteX4" fmla="*/ 62 w 85710"/>
                <a:gd name="connsiteY4" fmla="*/ 0 h 207577"/>
                <a:gd name="connsiteX0" fmla="*/ 62 w 85206"/>
                <a:gd name="connsiteY0" fmla="*/ 0 h 200370"/>
                <a:gd name="connsiteX1" fmla="*/ 83232 w 85206"/>
                <a:gd name="connsiteY1" fmla="*/ 0 h 200370"/>
                <a:gd name="connsiteX2" fmla="*/ 85130 w 85206"/>
                <a:gd name="connsiteY2" fmla="*/ 200185 h 200370"/>
                <a:gd name="connsiteX3" fmla="*/ 4518 w 85206"/>
                <a:gd name="connsiteY3" fmla="*/ 198511 h 200370"/>
                <a:gd name="connsiteX4" fmla="*/ 62 w 85206"/>
                <a:gd name="connsiteY4" fmla="*/ 0 h 200370"/>
                <a:gd name="connsiteX0" fmla="*/ 53 w 85197"/>
                <a:gd name="connsiteY0" fmla="*/ 0 h 200185"/>
                <a:gd name="connsiteX1" fmla="*/ 83223 w 85197"/>
                <a:gd name="connsiteY1" fmla="*/ 0 h 200185"/>
                <a:gd name="connsiteX2" fmla="*/ 85121 w 85197"/>
                <a:gd name="connsiteY2" fmla="*/ 200185 h 200185"/>
                <a:gd name="connsiteX3" fmla="*/ 5733 w 85197"/>
                <a:gd name="connsiteY3" fmla="*/ 193977 h 200185"/>
                <a:gd name="connsiteX4" fmla="*/ 53 w 85197"/>
                <a:gd name="connsiteY4" fmla="*/ 0 h 200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7" h="200185">
                  <a:moveTo>
                    <a:pt x="53" y="0"/>
                  </a:moveTo>
                  <a:lnTo>
                    <a:pt x="83223" y="0"/>
                  </a:lnTo>
                  <a:cubicBezTo>
                    <a:pt x="82630" y="68805"/>
                    <a:pt x="85714" y="131380"/>
                    <a:pt x="85121" y="200185"/>
                  </a:cubicBezTo>
                  <a:cubicBezTo>
                    <a:pt x="35567" y="198982"/>
                    <a:pt x="32722" y="197719"/>
                    <a:pt x="5733" y="193977"/>
                  </a:cubicBezTo>
                  <a:cubicBezTo>
                    <a:pt x="6461" y="125992"/>
                    <a:pt x="-675" y="67985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41" name="Rectangle 29"/>
            <p:cNvSpPr/>
            <p:nvPr/>
          </p:nvSpPr>
          <p:spPr>
            <a:xfrm rot="16200000">
              <a:off x="4307484" y="3530067"/>
              <a:ext cx="40781" cy="115518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444"/>
                <a:gd name="connsiteX1" fmla="*/ 85353 w 85353"/>
                <a:gd name="connsiteY1" fmla="*/ 0 h 216444"/>
                <a:gd name="connsiteX2" fmla="*/ 83575 w 85353"/>
                <a:gd name="connsiteY2" fmla="*/ 213788 h 216444"/>
                <a:gd name="connsiteX3" fmla="*/ 0 w 85353"/>
                <a:gd name="connsiteY3" fmla="*/ 213788 h 216444"/>
                <a:gd name="connsiteX4" fmla="*/ 2183 w 85353"/>
                <a:gd name="connsiteY4" fmla="*/ 0 h 216444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07162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07162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5910 w 89080"/>
                <a:gd name="connsiteY0" fmla="*/ 0 h 208396"/>
                <a:gd name="connsiteX1" fmla="*/ 89080 w 89080"/>
                <a:gd name="connsiteY1" fmla="*/ 0 h 208396"/>
                <a:gd name="connsiteX2" fmla="*/ 87302 w 89080"/>
                <a:gd name="connsiteY2" fmla="*/ 207162 h 208396"/>
                <a:gd name="connsiteX3" fmla="*/ 0 w 89080"/>
                <a:gd name="connsiteY3" fmla="*/ 207162 h 208396"/>
                <a:gd name="connsiteX4" fmla="*/ 5910 w 89080"/>
                <a:gd name="connsiteY4" fmla="*/ 0 h 208396"/>
                <a:gd name="connsiteX0" fmla="*/ 57 w 83227"/>
                <a:gd name="connsiteY0" fmla="*/ 0 h 208396"/>
                <a:gd name="connsiteX1" fmla="*/ 83227 w 83227"/>
                <a:gd name="connsiteY1" fmla="*/ 0 h 208396"/>
                <a:gd name="connsiteX2" fmla="*/ 81449 w 83227"/>
                <a:gd name="connsiteY2" fmla="*/ 207162 h 208396"/>
                <a:gd name="connsiteX3" fmla="*/ 5328 w 83227"/>
                <a:gd name="connsiteY3" fmla="*/ 207165 h 208396"/>
                <a:gd name="connsiteX4" fmla="*/ 57 w 83227"/>
                <a:gd name="connsiteY4" fmla="*/ 0 h 208396"/>
                <a:gd name="connsiteX0" fmla="*/ 2183 w 85353"/>
                <a:gd name="connsiteY0" fmla="*/ 0 h 208396"/>
                <a:gd name="connsiteX1" fmla="*/ 85353 w 85353"/>
                <a:gd name="connsiteY1" fmla="*/ 0 h 208396"/>
                <a:gd name="connsiteX2" fmla="*/ 83575 w 85353"/>
                <a:gd name="connsiteY2" fmla="*/ 207162 h 208396"/>
                <a:gd name="connsiteX3" fmla="*/ 0 w 85353"/>
                <a:gd name="connsiteY3" fmla="*/ 207165 h 208396"/>
                <a:gd name="connsiteX4" fmla="*/ 2183 w 85353"/>
                <a:gd name="connsiteY4" fmla="*/ 0 h 208396"/>
                <a:gd name="connsiteX0" fmla="*/ 2183 w 85353"/>
                <a:gd name="connsiteY0" fmla="*/ 0 h 207852"/>
                <a:gd name="connsiteX1" fmla="*/ 85353 w 85353"/>
                <a:gd name="connsiteY1" fmla="*/ 0 h 207852"/>
                <a:gd name="connsiteX2" fmla="*/ 83575 w 85353"/>
                <a:gd name="connsiteY2" fmla="*/ 207162 h 207852"/>
                <a:gd name="connsiteX3" fmla="*/ 0 w 85353"/>
                <a:gd name="connsiteY3" fmla="*/ 200539 h 207852"/>
                <a:gd name="connsiteX4" fmla="*/ 2183 w 85353"/>
                <a:gd name="connsiteY4" fmla="*/ 0 h 207852"/>
                <a:gd name="connsiteX0" fmla="*/ 2183 w 85353"/>
                <a:gd name="connsiteY0" fmla="*/ 0 h 208396"/>
                <a:gd name="connsiteX1" fmla="*/ 85353 w 85353"/>
                <a:gd name="connsiteY1" fmla="*/ 0 h 208396"/>
                <a:gd name="connsiteX2" fmla="*/ 83575 w 85353"/>
                <a:gd name="connsiteY2" fmla="*/ 207162 h 208396"/>
                <a:gd name="connsiteX3" fmla="*/ 0 w 85353"/>
                <a:gd name="connsiteY3" fmla="*/ 207165 h 208396"/>
                <a:gd name="connsiteX4" fmla="*/ 2183 w 85353"/>
                <a:gd name="connsiteY4" fmla="*/ 0 h 208396"/>
                <a:gd name="connsiteX0" fmla="*/ 2183 w 85353"/>
                <a:gd name="connsiteY0" fmla="*/ 0 h 208396"/>
                <a:gd name="connsiteX1" fmla="*/ 85353 w 85353"/>
                <a:gd name="connsiteY1" fmla="*/ 0 h 208396"/>
                <a:gd name="connsiteX2" fmla="*/ 83575 w 85353"/>
                <a:gd name="connsiteY2" fmla="*/ 207162 h 208396"/>
                <a:gd name="connsiteX3" fmla="*/ 0 w 85353"/>
                <a:gd name="connsiteY3" fmla="*/ 207165 h 208396"/>
                <a:gd name="connsiteX4" fmla="*/ 2183 w 85353"/>
                <a:gd name="connsiteY4" fmla="*/ 0 h 208396"/>
                <a:gd name="connsiteX0" fmla="*/ 5132 w 88302"/>
                <a:gd name="connsiteY0" fmla="*/ 0 h 217645"/>
                <a:gd name="connsiteX1" fmla="*/ 88302 w 88302"/>
                <a:gd name="connsiteY1" fmla="*/ 0 h 217645"/>
                <a:gd name="connsiteX2" fmla="*/ 86524 w 88302"/>
                <a:gd name="connsiteY2" fmla="*/ 207162 h 217645"/>
                <a:gd name="connsiteX3" fmla="*/ 0 w 88302"/>
                <a:gd name="connsiteY3" fmla="*/ 217645 h 217645"/>
                <a:gd name="connsiteX4" fmla="*/ 5132 w 88302"/>
                <a:gd name="connsiteY4" fmla="*/ 0 h 217645"/>
                <a:gd name="connsiteX0" fmla="*/ 2184 w 85354"/>
                <a:gd name="connsiteY0" fmla="*/ 0 h 217645"/>
                <a:gd name="connsiteX1" fmla="*/ 85354 w 85354"/>
                <a:gd name="connsiteY1" fmla="*/ 0 h 217645"/>
                <a:gd name="connsiteX2" fmla="*/ 83576 w 85354"/>
                <a:gd name="connsiteY2" fmla="*/ 207162 h 217645"/>
                <a:gd name="connsiteX3" fmla="*/ 0 w 85354"/>
                <a:gd name="connsiteY3" fmla="*/ 217645 h 217645"/>
                <a:gd name="connsiteX4" fmla="*/ 2184 w 85354"/>
                <a:gd name="connsiteY4" fmla="*/ 0 h 217645"/>
                <a:gd name="connsiteX0" fmla="*/ 2184 w 85354"/>
                <a:gd name="connsiteY0" fmla="*/ 0 h 209785"/>
                <a:gd name="connsiteX1" fmla="*/ 85354 w 85354"/>
                <a:gd name="connsiteY1" fmla="*/ 0 h 209785"/>
                <a:gd name="connsiteX2" fmla="*/ 83576 w 85354"/>
                <a:gd name="connsiteY2" fmla="*/ 207162 h 209785"/>
                <a:gd name="connsiteX3" fmla="*/ 0 w 85354"/>
                <a:gd name="connsiteY3" fmla="*/ 209785 h 209785"/>
                <a:gd name="connsiteX4" fmla="*/ 2184 w 85354"/>
                <a:gd name="connsiteY4" fmla="*/ 0 h 209785"/>
                <a:gd name="connsiteX0" fmla="*/ 149 w 83319"/>
                <a:gd name="connsiteY0" fmla="*/ 0 h 209785"/>
                <a:gd name="connsiteX1" fmla="*/ 83319 w 83319"/>
                <a:gd name="connsiteY1" fmla="*/ 0 h 209785"/>
                <a:gd name="connsiteX2" fmla="*/ 81541 w 83319"/>
                <a:gd name="connsiteY2" fmla="*/ 207162 h 209785"/>
                <a:gd name="connsiteX3" fmla="*/ 913 w 83319"/>
                <a:gd name="connsiteY3" fmla="*/ 209785 h 209785"/>
                <a:gd name="connsiteX4" fmla="*/ 149 w 83319"/>
                <a:gd name="connsiteY4" fmla="*/ 0 h 20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19" h="209785">
                  <a:moveTo>
                    <a:pt x="149" y="0"/>
                  </a:moveTo>
                  <a:lnTo>
                    <a:pt x="83319" y="0"/>
                  </a:lnTo>
                  <a:cubicBezTo>
                    <a:pt x="82726" y="68805"/>
                    <a:pt x="82134" y="138357"/>
                    <a:pt x="81541" y="207162"/>
                  </a:cubicBezTo>
                  <a:cubicBezTo>
                    <a:pt x="42405" y="210909"/>
                    <a:pt x="32094" y="207316"/>
                    <a:pt x="913" y="209785"/>
                  </a:cubicBezTo>
                  <a:cubicBezTo>
                    <a:pt x="1641" y="141800"/>
                    <a:pt x="-579" y="67985"/>
                    <a:pt x="14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434194" y="3409213"/>
              <a:ext cx="370479" cy="535867"/>
            </a:xfrm>
            <a:custGeom>
              <a:avLst/>
              <a:gdLst>
                <a:gd name="connsiteX0" fmla="*/ 501650 w 672804"/>
                <a:gd name="connsiteY0" fmla="*/ 844602 h 973154"/>
                <a:gd name="connsiteX1" fmla="*/ 170410 w 672804"/>
                <a:gd name="connsiteY1" fmla="*/ 873581 h 973154"/>
                <a:gd name="connsiteX2" fmla="*/ 172982 w 672804"/>
                <a:gd name="connsiteY2" fmla="*/ 902978 h 973154"/>
                <a:gd name="connsiteX3" fmla="*/ 504221 w 672804"/>
                <a:gd name="connsiteY3" fmla="*/ 873998 h 973154"/>
                <a:gd name="connsiteX4" fmla="*/ 506562 w 672804"/>
                <a:gd name="connsiteY4" fmla="*/ 724156 h 973154"/>
                <a:gd name="connsiteX5" fmla="*/ 175322 w 672804"/>
                <a:gd name="connsiteY5" fmla="*/ 753135 h 973154"/>
                <a:gd name="connsiteX6" fmla="*/ 177894 w 672804"/>
                <a:gd name="connsiteY6" fmla="*/ 782532 h 973154"/>
                <a:gd name="connsiteX7" fmla="*/ 509133 w 672804"/>
                <a:gd name="connsiteY7" fmla="*/ 753552 h 973154"/>
                <a:gd name="connsiteX8" fmla="*/ 336402 w 672804"/>
                <a:gd name="connsiteY8" fmla="*/ 0 h 973154"/>
                <a:gd name="connsiteX9" fmla="*/ 672804 w 672804"/>
                <a:gd name="connsiteY9" fmla="*/ 336402 h 973154"/>
                <a:gd name="connsiteX10" fmla="*/ 524488 w 672804"/>
                <a:gd name="connsiteY10" fmla="*/ 615352 h 973154"/>
                <a:gd name="connsiteX11" fmla="*/ 517305 w 672804"/>
                <a:gd name="connsiteY11" fmla="*/ 619251 h 973154"/>
                <a:gd name="connsiteX12" fmla="*/ 517305 w 672804"/>
                <a:gd name="connsiteY12" fmla="*/ 657079 h 973154"/>
                <a:gd name="connsiteX13" fmla="*/ 552958 w 672804"/>
                <a:gd name="connsiteY13" fmla="*/ 654050 h 973154"/>
                <a:gd name="connsiteX14" fmla="*/ 567281 w 672804"/>
                <a:gd name="connsiteY14" fmla="*/ 793557 h 973154"/>
                <a:gd name="connsiteX15" fmla="*/ 541958 w 672804"/>
                <a:gd name="connsiteY15" fmla="*/ 936266 h 973154"/>
                <a:gd name="connsiteX16" fmla="*/ 134500 w 672804"/>
                <a:gd name="connsiteY16" fmla="*/ 973154 h 973154"/>
                <a:gd name="connsiteX17" fmla="*/ 129003 w 672804"/>
                <a:gd name="connsiteY17" fmla="*/ 830569 h 973154"/>
                <a:gd name="connsiteX18" fmla="*/ 126136 w 672804"/>
                <a:gd name="connsiteY18" fmla="*/ 690309 h 973154"/>
                <a:gd name="connsiteX19" fmla="*/ 163673 w 672804"/>
                <a:gd name="connsiteY19" fmla="*/ 687120 h 973154"/>
                <a:gd name="connsiteX20" fmla="*/ 163673 w 672804"/>
                <a:gd name="connsiteY20" fmla="*/ 623687 h 973154"/>
                <a:gd name="connsiteX21" fmla="*/ 148316 w 672804"/>
                <a:gd name="connsiteY21" fmla="*/ 615352 h 973154"/>
                <a:gd name="connsiteX22" fmla="*/ 0 w 672804"/>
                <a:gd name="connsiteY22" fmla="*/ 336402 h 973154"/>
                <a:gd name="connsiteX23" fmla="*/ 336402 w 672804"/>
                <a:gd name="connsiteY23" fmla="*/ 0 h 97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2804" h="973154">
                  <a:moveTo>
                    <a:pt x="501650" y="844602"/>
                  </a:moveTo>
                  <a:lnTo>
                    <a:pt x="170410" y="873581"/>
                  </a:lnTo>
                  <a:lnTo>
                    <a:pt x="172982" y="902978"/>
                  </a:lnTo>
                  <a:lnTo>
                    <a:pt x="504221" y="873998"/>
                  </a:lnTo>
                  <a:close/>
                  <a:moveTo>
                    <a:pt x="506562" y="724156"/>
                  </a:moveTo>
                  <a:lnTo>
                    <a:pt x="175322" y="753135"/>
                  </a:lnTo>
                  <a:lnTo>
                    <a:pt x="177894" y="782532"/>
                  </a:lnTo>
                  <a:lnTo>
                    <a:pt x="509133" y="753552"/>
                  </a:lnTo>
                  <a:close/>
                  <a:moveTo>
                    <a:pt x="336402" y="0"/>
                  </a:moveTo>
                  <a:cubicBezTo>
                    <a:pt x="522192" y="0"/>
                    <a:pt x="672804" y="150612"/>
                    <a:pt x="672804" y="336402"/>
                  </a:cubicBezTo>
                  <a:cubicBezTo>
                    <a:pt x="672804" y="452521"/>
                    <a:pt x="613971" y="554898"/>
                    <a:pt x="524488" y="615352"/>
                  </a:cubicBezTo>
                  <a:lnTo>
                    <a:pt x="517305" y="619251"/>
                  </a:lnTo>
                  <a:lnTo>
                    <a:pt x="517305" y="657079"/>
                  </a:lnTo>
                  <a:lnTo>
                    <a:pt x="552958" y="654050"/>
                  </a:lnTo>
                  <a:cubicBezTo>
                    <a:pt x="587228" y="683347"/>
                    <a:pt x="611665" y="754428"/>
                    <a:pt x="567281" y="793557"/>
                  </a:cubicBezTo>
                  <a:cubicBezTo>
                    <a:pt x="607999" y="843586"/>
                    <a:pt x="594645" y="925571"/>
                    <a:pt x="541958" y="936266"/>
                  </a:cubicBezTo>
                  <a:lnTo>
                    <a:pt x="134500" y="973154"/>
                  </a:lnTo>
                  <a:cubicBezTo>
                    <a:pt x="103990" y="937916"/>
                    <a:pt x="83314" y="863347"/>
                    <a:pt x="129003" y="830569"/>
                  </a:cubicBezTo>
                  <a:cubicBezTo>
                    <a:pt x="88719" y="788732"/>
                    <a:pt x="104972" y="729688"/>
                    <a:pt x="126136" y="690309"/>
                  </a:cubicBezTo>
                  <a:lnTo>
                    <a:pt x="163673" y="687120"/>
                  </a:lnTo>
                  <a:lnTo>
                    <a:pt x="163673" y="623687"/>
                  </a:lnTo>
                  <a:lnTo>
                    <a:pt x="148316" y="615352"/>
                  </a:lnTo>
                  <a:cubicBezTo>
                    <a:pt x="58833" y="554898"/>
                    <a:pt x="0" y="452521"/>
                    <a:pt x="0" y="336402"/>
                  </a:cubicBezTo>
                  <a:cubicBezTo>
                    <a:pt x="0" y="150612"/>
                    <a:pt x="150612" y="0"/>
                    <a:pt x="3364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43" name="Rectangle 40"/>
            <p:cNvSpPr/>
            <p:nvPr/>
          </p:nvSpPr>
          <p:spPr>
            <a:xfrm rot="21351274">
              <a:off x="4569059" y="3959511"/>
              <a:ext cx="110614" cy="52952"/>
            </a:xfrm>
            <a:custGeom>
              <a:avLst/>
              <a:gdLst>
                <a:gd name="connsiteX0" fmla="*/ 0 w 200879"/>
                <a:gd name="connsiteY0" fmla="*/ 0 h 96906"/>
                <a:gd name="connsiteX1" fmla="*/ 200879 w 200879"/>
                <a:gd name="connsiteY1" fmla="*/ 0 h 96906"/>
                <a:gd name="connsiteX2" fmla="*/ 200879 w 200879"/>
                <a:gd name="connsiteY2" fmla="*/ 96906 h 96906"/>
                <a:gd name="connsiteX3" fmla="*/ 0 w 200879"/>
                <a:gd name="connsiteY3" fmla="*/ 96906 h 96906"/>
                <a:gd name="connsiteX4" fmla="*/ 0 w 200879"/>
                <a:gd name="connsiteY4" fmla="*/ 0 h 96906"/>
                <a:gd name="connsiteX0" fmla="*/ 0 w 200879"/>
                <a:gd name="connsiteY0" fmla="*/ 0 h 100386"/>
                <a:gd name="connsiteX1" fmla="*/ 200879 w 200879"/>
                <a:gd name="connsiteY1" fmla="*/ 0 h 100386"/>
                <a:gd name="connsiteX2" fmla="*/ 200879 w 200879"/>
                <a:gd name="connsiteY2" fmla="*/ 96906 h 100386"/>
                <a:gd name="connsiteX3" fmla="*/ 81815 w 200879"/>
                <a:gd name="connsiteY3" fmla="*/ 100386 h 100386"/>
                <a:gd name="connsiteX4" fmla="*/ 0 w 200879"/>
                <a:gd name="connsiteY4" fmla="*/ 96906 h 100386"/>
                <a:gd name="connsiteX5" fmla="*/ 0 w 200879"/>
                <a:gd name="connsiteY5" fmla="*/ 0 h 100386"/>
                <a:gd name="connsiteX0" fmla="*/ 0 w 200879"/>
                <a:gd name="connsiteY0" fmla="*/ 0 h 100386"/>
                <a:gd name="connsiteX1" fmla="*/ 200879 w 200879"/>
                <a:gd name="connsiteY1" fmla="*/ 0 h 100386"/>
                <a:gd name="connsiteX2" fmla="*/ 200879 w 200879"/>
                <a:gd name="connsiteY2" fmla="*/ 96906 h 100386"/>
                <a:gd name="connsiteX3" fmla="*/ 81815 w 200879"/>
                <a:gd name="connsiteY3" fmla="*/ 100386 h 100386"/>
                <a:gd name="connsiteX4" fmla="*/ 0 w 200879"/>
                <a:gd name="connsiteY4" fmla="*/ 0 h 100386"/>
                <a:gd name="connsiteX0" fmla="*/ 0 w 200879"/>
                <a:gd name="connsiteY0" fmla="*/ 0 h 100386"/>
                <a:gd name="connsiteX1" fmla="*/ 200879 w 200879"/>
                <a:gd name="connsiteY1" fmla="*/ 0 h 100386"/>
                <a:gd name="connsiteX2" fmla="*/ 81815 w 200879"/>
                <a:gd name="connsiteY2" fmla="*/ 100386 h 100386"/>
                <a:gd name="connsiteX3" fmla="*/ 0 w 200879"/>
                <a:gd name="connsiteY3" fmla="*/ 0 h 100386"/>
                <a:gd name="connsiteX0" fmla="*/ 0 w 200879"/>
                <a:gd name="connsiteY0" fmla="*/ 0 h 93209"/>
                <a:gd name="connsiteX1" fmla="*/ 200879 w 200879"/>
                <a:gd name="connsiteY1" fmla="*/ 0 h 93209"/>
                <a:gd name="connsiteX2" fmla="*/ 84800 w 200879"/>
                <a:gd name="connsiteY2" fmla="*/ 93209 h 93209"/>
                <a:gd name="connsiteX3" fmla="*/ 0 w 200879"/>
                <a:gd name="connsiteY3" fmla="*/ 0 h 93209"/>
                <a:gd name="connsiteX0" fmla="*/ 0 w 200879"/>
                <a:gd name="connsiteY0" fmla="*/ 0 h 94796"/>
                <a:gd name="connsiteX1" fmla="*/ 200879 w 200879"/>
                <a:gd name="connsiteY1" fmla="*/ 0 h 94796"/>
                <a:gd name="connsiteX2" fmla="*/ 84800 w 200879"/>
                <a:gd name="connsiteY2" fmla="*/ 93209 h 94796"/>
                <a:gd name="connsiteX3" fmla="*/ 0 w 200879"/>
                <a:gd name="connsiteY3" fmla="*/ 0 h 94796"/>
                <a:gd name="connsiteX0" fmla="*/ 0 w 200879"/>
                <a:gd name="connsiteY0" fmla="*/ 0 h 95810"/>
                <a:gd name="connsiteX1" fmla="*/ 200879 w 200879"/>
                <a:gd name="connsiteY1" fmla="*/ 0 h 95810"/>
                <a:gd name="connsiteX2" fmla="*/ 84800 w 200879"/>
                <a:gd name="connsiteY2" fmla="*/ 93209 h 95810"/>
                <a:gd name="connsiteX3" fmla="*/ 0 w 200879"/>
                <a:gd name="connsiteY3" fmla="*/ 0 h 95810"/>
                <a:gd name="connsiteX0" fmla="*/ 0 w 200879"/>
                <a:gd name="connsiteY0" fmla="*/ 0 h 95810"/>
                <a:gd name="connsiteX1" fmla="*/ 200879 w 200879"/>
                <a:gd name="connsiteY1" fmla="*/ 0 h 95810"/>
                <a:gd name="connsiteX2" fmla="*/ 84800 w 200879"/>
                <a:gd name="connsiteY2" fmla="*/ 93209 h 95810"/>
                <a:gd name="connsiteX3" fmla="*/ 0 w 200879"/>
                <a:gd name="connsiteY3" fmla="*/ 0 h 95810"/>
                <a:gd name="connsiteX0" fmla="*/ 0 w 200879"/>
                <a:gd name="connsiteY0" fmla="*/ 0 h 95810"/>
                <a:gd name="connsiteX1" fmla="*/ 200879 w 200879"/>
                <a:gd name="connsiteY1" fmla="*/ 0 h 95810"/>
                <a:gd name="connsiteX2" fmla="*/ 84800 w 200879"/>
                <a:gd name="connsiteY2" fmla="*/ 93209 h 95810"/>
                <a:gd name="connsiteX3" fmla="*/ 0 w 200879"/>
                <a:gd name="connsiteY3" fmla="*/ 0 h 95810"/>
                <a:gd name="connsiteX0" fmla="*/ 0 w 200879"/>
                <a:gd name="connsiteY0" fmla="*/ 0 h 93209"/>
                <a:gd name="connsiteX1" fmla="*/ 200879 w 200879"/>
                <a:gd name="connsiteY1" fmla="*/ 0 h 93209"/>
                <a:gd name="connsiteX2" fmla="*/ 84800 w 200879"/>
                <a:gd name="connsiteY2" fmla="*/ 93209 h 93209"/>
                <a:gd name="connsiteX3" fmla="*/ 0 w 200879"/>
                <a:gd name="connsiteY3" fmla="*/ 0 h 93209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79" h="96162">
                  <a:moveTo>
                    <a:pt x="0" y="0"/>
                  </a:moveTo>
                  <a:lnTo>
                    <a:pt x="200879" y="0"/>
                  </a:lnTo>
                  <a:cubicBezTo>
                    <a:pt x="179311" y="66815"/>
                    <a:pt x="167585" y="99839"/>
                    <a:pt x="87074" y="95838"/>
                  </a:cubicBezTo>
                  <a:cubicBezTo>
                    <a:pt x="20789" y="79264"/>
                    <a:pt x="9684" y="4944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54458" y="2464412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JE results 2018</a:t>
            </a:r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+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13858" y="3019337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Archive </a:t>
            </a:r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2015-2018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18367" y="3577569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Archive </a:t>
            </a:r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2009-2014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13858" y="4123941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Benchmarks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Freeform 85"/>
          <p:cNvSpPr>
            <a:spLocks noEditPoints="1"/>
          </p:cNvSpPr>
          <p:nvPr/>
        </p:nvSpPr>
        <p:spPr bwMode="auto">
          <a:xfrm>
            <a:off x="1383672" y="3069045"/>
            <a:ext cx="407215" cy="239604"/>
          </a:xfrm>
          <a:custGeom>
            <a:avLst/>
            <a:gdLst>
              <a:gd name="T0" fmla="*/ 45 w 421"/>
              <a:gd name="T1" fmla="*/ 0 h 256"/>
              <a:gd name="T2" fmla="*/ 45 w 421"/>
              <a:gd name="T3" fmla="*/ 218 h 256"/>
              <a:gd name="T4" fmla="*/ 201 w 421"/>
              <a:gd name="T5" fmla="*/ 249 h 256"/>
              <a:gd name="T6" fmla="*/ 201 w 421"/>
              <a:gd name="T7" fmla="*/ 31 h 256"/>
              <a:gd name="T8" fmla="*/ 45 w 421"/>
              <a:gd name="T9" fmla="*/ 0 h 256"/>
              <a:gd name="T10" fmla="*/ 376 w 421"/>
              <a:gd name="T11" fmla="*/ 0 h 256"/>
              <a:gd name="T12" fmla="*/ 221 w 421"/>
              <a:gd name="T13" fmla="*/ 31 h 256"/>
              <a:gd name="T14" fmla="*/ 221 w 421"/>
              <a:gd name="T15" fmla="*/ 249 h 256"/>
              <a:gd name="T16" fmla="*/ 376 w 421"/>
              <a:gd name="T17" fmla="*/ 218 h 256"/>
              <a:gd name="T18" fmla="*/ 376 w 421"/>
              <a:gd name="T19" fmla="*/ 0 h 256"/>
              <a:gd name="T20" fmla="*/ 0 w 421"/>
              <a:gd name="T21" fmla="*/ 23 h 256"/>
              <a:gd name="T22" fmla="*/ 0 w 421"/>
              <a:gd name="T23" fmla="*/ 256 h 256"/>
              <a:gd name="T24" fmla="*/ 185 w 421"/>
              <a:gd name="T25" fmla="*/ 256 h 256"/>
              <a:gd name="T26" fmla="*/ 45 w 421"/>
              <a:gd name="T27" fmla="*/ 233 h 256"/>
              <a:gd name="T28" fmla="*/ 30 w 421"/>
              <a:gd name="T29" fmla="*/ 233 h 256"/>
              <a:gd name="T30" fmla="*/ 30 w 421"/>
              <a:gd name="T31" fmla="*/ 218 h 256"/>
              <a:gd name="T32" fmla="*/ 30 w 421"/>
              <a:gd name="T33" fmla="*/ 23 h 256"/>
              <a:gd name="T34" fmla="*/ 0 w 421"/>
              <a:gd name="T35" fmla="*/ 23 h 256"/>
              <a:gd name="T36" fmla="*/ 391 w 421"/>
              <a:gd name="T37" fmla="*/ 23 h 256"/>
              <a:gd name="T38" fmla="*/ 391 w 421"/>
              <a:gd name="T39" fmla="*/ 218 h 256"/>
              <a:gd name="T40" fmla="*/ 391 w 421"/>
              <a:gd name="T41" fmla="*/ 233 h 256"/>
              <a:gd name="T42" fmla="*/ 376 w 421"/>
              <a:gd name="T43" fmla="*/ 233 h 256"/>
              <a:gd name="T44" fmla="*/ 237 w 421"/>
              <a:gd name="T45" fmla="*/ 256 h 256"/>
              <a:gd name="T46" fmla="*/ 421 w 421"/>
              <a:gd name="T47" fmla="*/ 256 h 256"/>
              <a:gd name="T48" fmla="*/ 421 w 421"/>
              <a:gd name="T49" fmla="*/ 23 h 256"/>
              <a:gd name="T50" fmla="*/ 391 w 421"/>
              <a:gd name="T51" fmla="*/ 23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1" h="256">
                <a:moveTo>
                  <a:pt x="45" y="0"/>
                </a:moveTo>
                <a:cubicBezTo>
                  <a:pt x="45" y="218"/>
                  <a:pt x="45" y="218"/>
                  <a:pt x="45" y="218"/>
                </a:cubicBezTo>
                <a:cubicBezTo>
                  <a:pt x="146" y="218"/>
                  <a:pt x="165" y="231"/>
                  <a:pt x="201" y="249"/>
                </a:cubicBezTo>
                <a:cubicBezTo>
                  <a:pt x="201" y="31"/>
                  <a:pt x="201" y="31"/>
                  <a:pt x="201" y="31"/>
                </a:cubicBezTo>
                <a:cubicBezTo>
                  <a:pt x="183" y="12"/>
                  <a:pt x="156" y="0"/>
                  <a:pt x="45" y="0"/>
                </a:cubicBezTo>
                <a:close/>
                <a:moveTo>
                  <a:pt x="376" y="0"/>
                </a:moveTo>
                <a:cubicBezTo>
                  <a:pt x="265" y="0"/>
                  <a:pt x="238" y="12"/>
                  <a:pt x="221" y="31"/>
                </a:cubicBezTo>
                <a:cubicBezTo>
                  <a:pt x="221" y="249"/>
                  <a:pt x="221" y="249"/>
                  <a:pt x="221" y="249"/>
                </a:cubicBezTo>
                <a:cubicBezTo>
                  <a:pt x="256" y="231"/>
                  <a:pt x="275" y="218"/>
                  <a:pt x="376" y="218"/>
                </a:cubicBezTo>
                <a:lnTo>
                  <a:pt x="376" y="0"/>
                </a:lnTo>
                <a:close/>
                <a:moveTo>
                  <a:pt x="0" y="23"/>
                </a:moveTo>
                <a:cubicBezTo>
                  <a:pt x="0" y="256"/>
                  <a:pt x="0" y="256"/>
                  <a:pt x="0" y="256"/>
                </a:cubicBezTo>
                <a:cubicBezTo>
                  <a:pt x="185" y="256"/>
                  <a:pt x="185" y="256"/>
                  <a:pt x="185" y="256"/>
                </a:cubicBezTo>
                <a:cubicBezTo>
                  <a:pt x="155" y="242"/>
                  <a:pt x="133" y="233"/>
                  <a:pt x="45" y="233"/>
                </a:cubicBezTo>
                <a:cubicBezTo>
                  <a:pt x="30" y="233"/>
                  <a:pt x="30" y="233"/>
                  <a:pt x="30" y="233"/>
                </a:cubicBezTo>
                <a:cubicBezTo>
                  <a:pt x="30" y="218"/>
                  <a:pt x="30" y="218"/>
                  <a:pt x="30" y="218"/>
                </a:cubicBezTo>
                <a:cubicBezTo>
                  <a:pt x="30" y="23"/>
                  <a:pt x="30" y="23"/>
                  <a:pt x="30" y="23"/>
                </a:cubicBezTo>
                <a:lnTo>
                  <a:pt x="0" y="23"/>
                </a:lnTo>
                <a:close/>
                <a:moveTo>
                  <a:pt x="391" y="23"/>
                </a:moveTo>
                <a:cubicBezTo>
                  <a:pt x="391" y="218"/>
                  <a:pt x="391" y="218"/>
                  <a:pt x="391" y="218"/>
                </a:cubicBezTo>
                <a:cubicBezTo>
                  <a:pt x="391" y="233"/>
                  <a:pt x="391" y="233"/>
                  <a:pt x="391" y="233"/>
                </a:cubicBezTo>
                <a:cubicBezTo>
                  <a:pt x="376" y="233"/>
                  <a:pt x="376" y="233"/>
                  <a:pt x="376" y="233"/>
                </a:cubicBezTo>
                <a:cubicBezTo>
                  <a:pt x="288" y="233"/>
                  <a:pt x="266" y="242"/>
                  <a:pt x="237" y="256"/>
                </a:cubicBezTo>
                <a:cubicBezTo>
                  <a:pt x="421" y="256"/>
                  <a:pt x="421" y="256"/>
                  <a:pt x="421" y="256"/>
                </a:cubicBezTo>
                <a:cubicBezTo>
                  <a:pt x="421" y="23"/>
                  <a:pt x="421" y="23"/>
                  <a:pt x="421" y="23"/>
                </a:cubicBezTo>
                <a:lnTo>
                  <a:pt x="391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3544" tIns="31772" rIns="63544" bIns="31772" numCol="1" anchor="t" anchorCtr="0" compatLnSpc="1">
            <a:prstTxWarp prst="textNoShape">
              <a:avLst/>
            </a:prstTxWarp>
          </a:bodyPr>
          <a:lstStyle/>
          <a:p>
            <a:pPr defTabSz="635399"/>
            <a:endParaRPr lang="en-US" sz="1668"/>
          </a:p>
        </p:txBody>
      </p:sp>
      <p:sp>
        <p:nvSpPr>
          <p:cNvPr id="49" name="Freeform 111"/>
          <p:cNvSpPr>
            <a:spLocks noEditPoints="1"/>
          </p:cNvSpPr>
          <p:nvPr/>
        </p:nvSpPr>
        <p:spPr bwMode="auto">
          <a:xfrm>
            <a:off x="1368998" y="1890891"/>
            <a:ext cx="306439" cy="336325"/>
          </a:xfrm>
          <a:custGeom>
            <a:avLst/>
            <a:gdLst>
              <a:gd name="T0" fmla="*/ 4 w 59"/>
              <a:gd name="T1" fmla="*/ 0 h 63"/>
              <a:gd name="T2" fmla="*/ 42 w 59"/>
              <a:gd name="T3" fmla="*/ 0 h 63"/>
              <a:gd name="T4" fmla="*/ 46 w 59"/>
              <a:gd name="T5" fmla="*/ 5 h 63"/>
              <a:gd name="T6" fmla="*/ 40 w 59"/>
              <a:gd name="T7" fmla="*/ 11 h 63"/>
              <a:gd name="T8" fmla="*/ 40 w 59"/>
              <a:gd name="T9" fmla="*/ 7 h 63"/>
              <a:gd name="T10" fmla="*/ 40 w 59"/>
              <a:gd name="T11" fmla="*/ 7 h 63"/>
              <a:gd name="T12" fmla="*/ 6 w 59"/>
              <a:gd name="T13" fmla="*/ 7 h 63"/>
              <a:gd name="T14" fmla="*/ 6 w 59"/>
              <a:gd name="T15" fmla="*/ 7 h 63"/>
              <a:gd name="T16" fmla="*/ 6 w 59"/>
              <a:gd name="T17" fmla="*/ 56 h 63"/>
              <a:gd name="T18" fmla="*/ 6 w 59"/>
              <a:gd name="T19" fmla="*/ 57 h 63"/>
              <a:gd name="T20" fmla="*/ 40 w 59"/>
              <a:gd name="T21" fmla="*/ 57 h 63"/>
              <a:gd name="T22" fmla="*/ 40 w 59"/>
              <a:gd name="T23" fmla="*/ 56 h 63"/>
              <a:gd name="T24" fmla="*/ 40 w 59"/>
              <a:gd name="T25" fmla="*/ 45 h 63"/>
              <a:gd name="T26" fmla="*/ 46 w 59"/>
              <a:gd name="T27" fmla="*/ 39 h 63"/>
              <a:gd name="T28" fmla="*/ 46 w 59"/>
              <a:gd name="T29" fmla="*/ 58 h 63"/>
              <a:gd name="T30" fmla="*/ 42 w 59"/>
              <a:gd name="T31" fmla="*/ 63 h 63"/>
              <a:gd name="T32" fmla="*/ 4 w 59"/>
              <a:gd name="T33" fmla="*/ 63 h 63"/>
              <a:gd name="T34" fmla="*/ 0 w 59"/>
              <a:gd name="T35" fmla="*/ 58 h 63"/>
              <a:gd name="T36" fmla="*/ 0 w 59"/>
              <a:gd name="T37" fmla="*/ 5 h 63"/>
              <a:gd name="T38" fmla="*/ 4 w 59"/>
              <a:gd name="T39" fmla="*/ 0 h 63"/>
              <a:gd name="T40" fmla="*/ 52 w 59"/>
              <a:gd name="T41" fmla="*/ 10 h 63"/>
              <a:gd name="T42" fmla="*/ 49 w 59"/>
              <a:gd name="T43" fmla="*/ 9 h 63"/>
              <a:gd name="T44" fmla="*/ 46 w 59"/>
              <a:gd name="T45" fmla="*/ 11 h 63"/>
              <a:gd name="T46" fmla="*/ 23 w 59"/>
              <a:gd name="T47" fmla="*/ 34 h 63"/>
              <a:gd name="T48" fmla="*/ 23 w 59"/>
              <a:gd name="T49" fmla="*/ 34 h 63"/>
              <a:gd name="T50" fmla="*/ 19 w 59"/>
              <a:gd name="T51" fmla="*/ 48 h 63"/>
              <a:gd name="T52" fmla="*/ 19 w 59"/>
              <a:gd name="T53" fmla="*/ 49 h 63"/>
              <a:gd name="T54" fmla="*/ 20 w 59"/>
              <a:gd name="T55" fmla="*/ 50 h 63"/>
              <a:gd name="T56" fmla="*/ 34 w 59"/>
              <a:gd name="T57" fmla="*/ 46 h 63"/>
              <a:gd name="T58" fmla="*/ 35 w 59"/>
              <a:gd name="T59" fmla="*/ 45 h 63"/>
              <a:gd name="T60" fmla="*/ 58 w 59"/>
              <a:gd name="T61" fmla="*/ 22 h 63"/>
              <a:gd name="T62" fmla="*/ 58 w 59"/>
              <a:gd name="T63" fmla="*/ 22 h 63"/>
              <a:gd name="T64" fmla="*/ 58 w 59"/>
              <a:gd name="T65" fmla="*/ 22 h 63"/>
              <a:gd name="T66" fmla="*/ 59 w 59"/>
              <a:gd name="T67" fmla="*/ 20 h 63"/>
              <a:gd name="T68" fmla="*/ 59 w 59"/>
              <a:gd name="T69" fmla="*/ 17 h 63"/>
              <a:gd name="T70" fmla="*/ 56 w 59"/>
              <a:gd name="T71" fmla="*/ 13 h 63"/>
              <a:gd name="T72" fmla="*/ 56 w 59"/>
              <a:gd name="T73" fmla="*/ 13 h 63"/>
              <a:gd name="T74" fmla="*/ 52 w 59"/>
              <a:gd name="T75" fmla="*/ 10 h 63"/>
              <a:gd name="T76" fmla="*/ 23 w 59"/>
              <a:gd name="T77" fmla="*/ 41 h 63"/>
              <a:gd name="T78" fmla="*/ 27 w 59"/>
              <a:gd name="T79" fmla="*/ 45 h 63"/>
              <a:gd name="T80" fmla="*/ 33 w 59"/>
              <a:gd name="T81" fmla="*/ 44 h 63"/>
              <a:gd name="T82" fmla="*/ 32 w 59"/>
              <a:gd name="T83" fmla="*/ 40 h 63"/>
              <a:gd name="T84" fmla="*/ 27 w 59"/>
              <a:gd name="T85" fmla="*/ 40 h 63"/>
              <a:gd name="T86" fmla="*/ 27 w 59"/>
              <a:gd name="T87" fmla="*/ 40 h 63"/>
              <a:gd name="T88" fmla="*/ 27 w 59"/>
              <a:gd name="T89" fmla="*/ 40 h 63"/>
              <a:gd name="T90" fmla="*/ 26 w 59"/>
              <a:gd name="T91" fmla="*/ 40 h 63"/>
              <a:gd name="T92" fmla="*/ 24 w 59"/>
              <a:gd name="T93" fmla="*/ 37 h 63"/>
              <a:gd name="T94" fmla="*/ 23 w 59"/>
              <a:gd name="T95" fmla="*/ 4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9" h="63">
                <a:moveTo>
                  <a:pt x="4" y="0"/>
                </a:move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5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56"/>
                  <a:pt x="6" y="56"/>
                  <a:pt x="6" y="56"/>
                </a:cubicBezTo>
                <a:cubicBezTo>
                  <a:pt x="6" y="56"/>
                  <a:pt x="6" y="57"/>
                  <a:pt x="6" y="57"/>
                </a:cubicBezTo>
                <a:cubicBezTo>
                  <a:pt x="23" y="57"/>
                  <a:pt x="23" y="57"/>
                  <a:pt x="40" y="57"/>
                </a:cubicBezTo>
                <a:cubicBezTo>
                  <a:pt x="40" y="57"/>
                  <a:pt x="40" y="56"/>
                  <a:pt x="40" y="56"/>
                </a:cubicBezTo>
                <a:cubicBezTo>
                  <a:pt x="40" y="45"/>
                  <a:pt x="40" y="45"/>
                  <a:pt x="40" y="45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61"/>
                  <a:pt x="44" y="63"/>
                  <a:pt x="42" y="63"/>
                </a:cubicBezTo>
                <a:cubicBezTo>
                  <a:pt x="24" y="63"/>
                  <a:pt x="22" y="63"/>
                  <a:pt x="4" y="63"/>
                </a:cubicBezTo>
                <a:cubicBezTo>
                  <a:pt x="2" y="63"/>
                  <a:pt x="0" y="61"/>
                  <a:pt x="0" y="5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2" y="10"/>
                </a:moveTo>
                <a:cubicBezTo>
                  <a:pt x="51" y="9"/>
                  <a:pt x="50" y="9"/>
                  <a:pt x="49" y="9"/>
                </a:cubicBezTo>
                <a:cubicBezTo>
                  <a:pt x="48" y="9"/>
                  <a:pt x="47" y="10"/>
                  <a:pt x="46" y="11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19" y="48"/>
                  <a:pt x="19" y="48"/>
                  <a:pt x="19" y="48"/>
                </a:cubicBezTo>
                <a:cubicBezTo>
                  <a:pt x="19" y="48"/>
                  <a:pt x="19" y="49"/>
                  <a:pt x="19" y="49"/>
                </a:cubicBezTo>
                <a:cubicBezTo>
                  <a:pt x="19" y="50"/>
                  <a:pt x="20" y="50"/>
                  <a:pt x="20" y="50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6"/>
                  <a:pt x="35" y="46"/>
                  <a:pt x="35" y="45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9" y="21"/>
                  <a:pt x="59" y="20"/>
                </a:cubicBezTo>
                <a:cubicBezTo>
                  <a:pt x="59" y="19"/>
                  <a:pt x="59" y="18"/>
                  <a:pt x="59" y="17"/>
                </a:cubicBezTo>
                <a:cubicBezTo>
                  <a:pt x="58" y="15"/>
                  <a:pt x="57" y="14"/>
                  <a:pt x="5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4" y="12"/>
                  <a:pt x="53" y="11"/>
                  <a:pt x="52" y="10"/>
                </a:cubicBezTo>
                <a:close/>
                <a:moveTo>
                  <a:pt x="23" y="41"/>
                </a:moveTo>
                <a:cubicBezTo>
                  <a:pt x="25" y="42"/>
                  <a:pt x="26" y="44"/>
                  <a:pt x="27" y="45"/>
                </a:cubicBezTo>
                <a:cubicBezTo>
                  <a:pt x="33" y="44"/>
                  <a:pt x="33" y="44"/>
                  <a:pt x="33" y="44"/>
                </a:cubicBezTo>
                <a:cubicBezTo>
                  <a:pt x="32" y="40"/>
                  <a:pt x="32" y="40"/>
                  <a:pt x="3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1"/>
                  <a:pt x="26" y="40"/>
                  <a:pt x="26" y="40"/>
                </a:cubicBezTo>
                <a:cubicBezTo>
                  <a:pt x="24" y="37"/>
                  <a:pt x="24" y="37"/>
                  <a:pt x="24" y="37"/>
                </a:cubicBezTo>
                <a:lnTo>
                  <a:pt x="23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3544" tIns="31772" rIns="63544" bIns="31772" numCol="1" anchor="t" anchorCtr="0" compatLnSpc="1">
            <a:prstTxWarp prst="textNoShape">
              <a:avLst/>
            </a:prstTxWarp>
          </a:bodyPr>
          <a:lstStyle/>
          <a:p>
            <a:pPr defTabSz="635399"/>
            <a:endParaRPr lang="en-US" sz="1320">
              <a:solidFill>
                <a:prstClr val="black"/>
              </a:solidFill>
            </a:endParaRPr>
          </a:p>
        </p:txBody>
      </p:sp>
      <p:grpSp>
        <p:nvGrpSpPr>
          <p:cNvPr id="50" name="Gruppieren 4"/>
          <p:cNvGrpSpPr/>
          <p:nvPr/>
        </p:nvGrpSpPr>
        <p:grpSpPr>
          <a:xfrm>
            <a:off x="1408803" y="4165918"/>
            <a:ext cx="399468" cy="256868"/>
            <a:chOff x="4129088" y="-950913"/>
            <a:chExt cx="5646737" cy="3014663"/>
          </a:xfrm>
          <a:solidFill>
            <a:schemeClr val="bg1"/>
          </a:solidFill>
        </p:grpSpPr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4129088" y="-950913"/>
              <a:ext cx="5646737" cy="3014663"/>
            </a:xfrm>
            <a:custGeom>
              <a:avLst/>
              <a:gdLst>
                <a:gd name="T0" fmla="*/ 0 w 1503"/>
                <a:gd name="T1" fmla="*/ 175 h 801"/>
                <a:gd name="T2" fmla="*/ 150 w 1503"/>
                <a:gd name="T3" fmla="*/ 138 h 801"/>
                <a:gd name="T4" fmla="*/ 367 w 1503"/>
                <a:gd name="T5" fmla="*/ 89 h 801"/>
                <a:gd name="T6" fmla="*/ 716 w 1503"/>
                <a:gd name="T7" fmla="*/ 10 h 801"/>
                <a:gd name="T8" fmla="*/ 831 w 1503"/>
                <a:gd name="T9" fmla="*/ 19 h 801"/>
                <a:gd name="T10" fmla="*/ 1361 w 1503"/>
                <a:gd name="T11" fmla="*/ 188 h 801"/>
                <a:gd name="T12" fmla="*/ 1503 w 1503"/>
                <a:gd name="T13" fmla="*/ 240 h 801"/>
                <a:gd name="T14" fmla="*/ 1228 w 1503"/>
                <a:gd name="T15" fmla="*/ 334 h 801"/>
                <a:gd name="T16" fmla="*/ 782 w 1503"/>
                <a:gd name="T17" fmla="*/ 491 h 801"/>
                <a:gd name="T18" fmla="*/ 733 w 1503"/>
                <a:gd name="T19" fmla="*/ 491 h 801"/>
                <a:gd name="T20" fmla="*/ 394 w 1503"/>
                <a:gd name="T21" fmla="*/ 354 h 801"/>
                <a:gd name="T22" fmla="*/ 280 w 1503"/>
                <a:gd name="T23" fmla="*/ 308 h 801"/>
                <a:gd name="T24" fmla="*/ 281 w 1503"/>
                <a:gd name="T25" fmla="*/ 560 h 801"/>
                <a:gd name="T26" fmla="*/ 291 w 1503"/>
                <a:gd name="T27" fmla="*/ 694 h 801"/>
                <a:gd name="T28" fmla="*/ 252 w 1503"/>
                <a:gd name="T29" fmla="*/ 801 h 801"/>
                <a:gd name="T30" fmla="*/ 208 w 1503"/>
                <a:gd name="T31" fmla="*/ 715 h 801"/>
                <a:gd name="T32" fmla="*/ 211 w 1503"/>
                <a:gd name="T33" fmla="*/ 595 h 801"/>
                <a:gd name="T34" fmla="*/ 212 w 1503"/>
                <a:gd name="T35" fmla="*/ 585 h 801"/>
                <a:gd name="T36" fmla="*/ 218 w 1503"/>
                <a:gd name="T37" fmla="*/ 295 h 801"/>
                <a:gd name="T38" fmla="*/ 200 w 1503"/>
                <a:gd name="T39" fmla="*/ 275 h 801"/>
                <a:gd name="T40" fmla="*/ 13 w 1503"/>
                <a:gd name="T41" fmla="*/ 184 h 801"/>
                <a:gd name="T42" fmla="*/ 0 w 1503"/>
                <a:gd name="T43" fmla="*/ 175 h 801"/>
                <a:gd name="T44" fmla="*/ 693 w 1503"/>
                <a:gd name="T45" fmla="*/ 209 h 801"/>
                <a:gd name="T46" fmla="*/ 666 w 1503"/>
                <a:gd name="T47" fmla="*/ 185 h 801"/>
                <a:gd name="T48" fmla="*/ 566 w 1503"/>
                <a:gd name="T49" fmla="*/ 204 h 801"/>
                <a:gd name="T50" fmla="*/ 336 w 1503"/>
                <a:gd name="T51" fmla="*/ 242 h 801"/>
                <a:gd name="T52" fmla="*/ 257 w 1503"/>
                <a:gd name="T53" fmla="*/ 257 h 801"/>
                <a:gd name="T54" fmla="*/ 257 w 1503"/>
                <a:gd name="T55" fmla="*/ 267 h 801"/>
                <a:gd name="T56" fmla="*/ 316 w 1503"/>
                <a:gd name="T57" fmla="*/ 277 h 801"/>
                <a:gd name="T58" fmla="*/ 693 w 1503"/>
                <a:gd name="T59" fmla="*/ 209 h 801"/>
                <a:gd name="T60" fmla="*/ 763 w 1503"/>
                <a:gd name="T61" fmla="*/ 205 h 801"/>
                <a:gd name="T62" fmla="*/ 799 w 1503"/>
                <a:gd name="T63" fmla="*/ 183 h 801"/>
                <a:gd name="T64" fmla="*/ 764 w 1503"/>
                <a:gd name="T65" fmla="*/ 154 h 801"/>
                <a:gd name="T66" fmla="*/ 727 w 1503"/>
                <a:gd name="T67" fmla="*/ 180 h 801"/>
                <a:gd name="T68" fmla="*/ 763 w 1503"/>
                <a:gd name="T69" fmla="*/ 205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3" h="801">
                  <a:moveTo>
                    <a:pt x="0" y="175"/>
                  </a:moveTo>
                  <a:cubicBezTo>
                    <a:pt x="53" y="162"/>
                    <a:pt x="102" y="149"/>
                    <a:pt x="150" y="138"/>
                  </a:cubicBezTo>
                  <a:cubicBezTo>
                    <a:pt x="223" y="121"/>
                    <a:pt x="295" y="105"/>
                    <a:pt x="367" y="89"/>
                  </a:cubicBezTo>
                  <a:cubicBezTo>
                    <a:pt x="484" y="63"/>
                    <a:pt x="601" y="40"/>
                    <a:pt x="716" y="10"/>
                  </a:cubicBezTo>
                  <a:cubicBezTo>
                    <a:pt x="758" y="0"/>
                    <a:pt x="793" y="7"/>
                    <a:pt x="831" y="19"/>
                  </a:cubicBezTo>
                  <a:cubicBezTo>
                    <a:pt x="1007" y="76"/>
                    <a:pt x="1184" y="132"/>
                    <a:pt x="1361" y="188"/>
                  </a:cubicBezTo>
                  <a:cubicBezTo>
                    <a:pt x="1409" y="203"/>
                    <a:pt x="1456" y="219"/>
                    <a:pt x="1503" y="240"/>
                  </a:cubicBezTo>
                  <a:cubicBezTo>
                    <a:pt x="1412" y="271"/>
                    <a:pt x="1319" y="302"/>
                    <a:pt x="1228" y="334"/>
                  </a:cubicBezTo>
                  <a:cubicBezTo>
                    <a:pt x="1079" y="386"/>
                    <a:pt x="931" y="439"/>
                    <a:pt x="782" y="491"/>
                  </a:cubicBezTo>
                  <a:cubicBezTo>
                    <a:pt x="767" y="496"/>
                    <a:pt x="747" y="497"/>
                    <a:pt x="733" y="491"/>
                  </a:cubicBezTo>
                  <a:cubicBezTo>
                    <a:pt x="620" y="447"/>
                    <a:pt x="507" y="400"/>
                    <a:pt x="394" y="354"/>
                  </a:cubicBezTo>
                  <a:cubicBezTo>
                    <a:pt x="359" y="339"/>
                    <a:pt x="323" y="325"/>
                    <a:pt x="280" y="308"/>
                  </a:cubicBezTo>
                  <a:cubicBezTo>
                    <a:pt x="280" y="395"/>
                    <a:pt x="279" y="478"/>
                    <a:pt x="281" y="560"/>
                  </a:cubicBezTo>
                  <a:cubicBezTo>
                    <a:pt x="281" y="605"/>
                    <a:pt x="285" y="650"/>
                    <a:pt x="291" y="694"/>
                  </a:cubicBezTo>
                  <a:cubicBezTo>
                    <a:pt x="297" y="737"/>
                    <a:pt x="271" y="767"/>
                    <a:pt x="252" y="801"/>
                  </a:cubicBezTo>
                  <a:cubicBezTo>
                    <a:pt x="224" y="779"/>
                    <a:pt x="212" y="746"/>
                    <a:pt x="208" y="715"/>
                  </a:cubicBezTo>
                  <a:cubicBezTo>
                    <a:pt x="204" y="675"/>
                    <a:pt x="210" y="635"/>
                    <a:pt x="211" y="595"/>
                  </a:cubicBezTo>
                  <a:cubicBezTo>
                    <a:pt x="211" y="591"/>
                    <a:pt x="212" y="588"/>
                    <a:pt x="212" y="585"/>
                  </a:cubicBezTo>
                  <a:cubicBezTo>
                    <a:pt x="215" y="488"/>
                    <a:pt x="217" y="392"/>
                    <a:pt x="218" y="295"/>
                  </a:cubicBezTo>
                  <a:cubicBezTo>
                    <a:pt x="218" y="289"/>
                    <a:pt x="208" y="279"/>
                    <a:pt x="200" y="275"/>
                  </a:cubicBezTo>
                  <a:cubicBezTo>
                    <a:pt x="138" y="244"/>
                    <a:pt x="76" y="215"/>
                    <a:pt x="13" y="184"/>
                  </a:cubicBezTo>
                  <a:cubicBezTo>
                    <a:pt x="10" y="183"/>
                    <a:pt x="8" y="181"/>
                    <a:pt x="0" y="175"/>
                  </a:cubicBezTo>
                  <a:close/>
                  <a:moveTo>
                    <a:pt x="693" y="209"/>
                  </a:moveTo>
                  <a:cubicBezTo>
                    <a:pt x="695" y="188"/>
                    <a:pt x="684" y="181"/>
                    <a:pt x="666" y="185"/>
                  </a:cubicBezTo>
                  <a:cubicBezTo>
                    <a:pt x="633" y="190"/>
                    <a:pt x="600" y="198"/>
                    <a:pt x="566" y="204"/>
                  </a:cubicBezTo>
                  <a:cubicBezTo>
                    <a:pt x="490" y="217"/>
                    <a:pt x="413" y="229"/>
                    <a:pt x="336" y="242"/>
                  </a:cubicBezTo>
                  <a:cubicBezTo>
                    <a:pt x="310" y="246"/>
                    <a:pt x="284" y="252"/>
                    <a:pt x="257" y="257"/>
                  </a:cubicBezTo>
                  <a:cubicBezTo>
                    <a:pt x="257" y="260"/>
                    <a:pt x="257" y="264"/>
                    <a:pt x="257" y="267"/>
                  </a:cubicBezTo>
                  <a:cubicBezTo>
                    <a:pt x="277" y="271"/>
                    <a:pt x="298" y="281"/>
                    <a:pt x="316" y="277"/>
                  </a:cubicBezTo>
                  <a:cubicBezTo>
                    <a:pt x="442" y="256"/>
                    <a:pt x="567" y="232"/>
                    <a:pt x="693" y="209"/>
                  </a:cubicBezTo>
                  <a:close/>
                  <a:moveTo>
                    <a:pt x="763" y="205"/>
                  </a:moveTo>
                  <a:cubicBezTo>
                    <a:pt x="781" y="206"/>
                    <a:pt x="798" y="207"/>
                    <a:pt x="799" y="183"/>
                  </a:cubicBezTo>
                  <a:cubicBezTo>
                    <a:pt x="799" y="160"/>
                    <a:pt x="781" y="154"/>
                    <a:pt x="764" y="154"/>
                  </a:cubicBezTo>
                  <a:cubicBezTo>
                    <a:pt x="747" y="153"/>
                    <a:pt x="727" y="161"/>
                    <a:pt x="727" y="180"/>
                  </a:cubicBezTo>
                  <a:cubicBezTo>
                    <a:pt x="727" y="200"/>
                    <a:pt x="744" y="208"/>
                    <a:pt x="763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5568950" y="482600"/>
              <a:ext cx="2817812" cy="1531938"/>
            </a:xfrm>
            <a:custGeom>
              <a:avLst/>
              <a:gdLst>
                <a:gd name="T0" fmla="*/ 0 w 750"/>
                <a:gd name="T1" fmla="*/ 0 h 407"/>
                <a:gd name="T2" fmla="*/ 182 w 750"/>
                <a:gd name="T3" fmla="*/ 85 h 407"/>
                <a:gd name="T4" fmla="*/ 363 w 750"/>
                <a:gd name="T5" fmla="*/ 170 h 407"/>
                <a:gd name="T6" fmla="*/ 384 w 750"/>
                <a:gd name="T7" fmla="*/ 170 h 407"/>
                <a:gd name="T8" fmla="*/ 734 w 750"/>
                <a:gd name="T9" fmla="*/ 27 h 407"/>
                <a:gd name="T10" fmla="*/ 750 w 750"/>
                <a:gd name="T11" fmla="*/ 23 h 407"/>
                <a:gd name="T12" fmla="*/ 750 w 750"/>
                <a:gd name="T13" fmla="*/ 285 h 407"/>
                <a:gd name="T14" fmla="*/ 432 w 750"/>
                <a:gd name="T15" fmla="*/ 396 h 407"/>
                <a:gd name="T16" fmla="*/ 237 w 750"/>
                <a:gd name="T17" fmla="*/ 365 h 407"/>
                <a:gd name="T18" fmla="*/ 47 w 750"/>
                <a:gd name="T19" fmla="*/ 276 h 407"/>
                <a:gd name="T20" fmla="*/ 13 w 750"/>
                <a:gd name="T21" fmla="*/ 212 h 407"/>
                <a:gd name="T22" fmla="*/ 7 w 750"/>
                <a:gd name="T23" fmla="*/ 61 h 407"/>
                <a:gd name="T24" fmla="*/ 0 w 750"/>
                <a:gd name="T25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0" h="407">
                  <a:moveTo>
                    <a:pt x="0" y="0"/>
                  </a:moveTo>
                  <a:cubicBezTo>
                    <a:pt x="65" y="30"/>
                    <a:pt x="123" y="58"/>
                    <a:pt x="182" y="85"/>
                  </a:cubicBezTo>
                  <a:cubicBezTo>
                    <a:pt x="242" y="113"/>
                    <a:pt x="303" y="142"/>
                    <a:pt x="363" y="170"/>
                  </a:cubicBezTo>
                  <a:cubicBezTo>
                    <a:pt x="369" y="172"/>
                    <a:pt x="378" y="172"/>
                    <a:pt x="384" y="170"/>
                  </a:cubicBezTo>
                  <a:cubicBezTo>
                    <a:pt x="501" y="123"/>
                    <a:pt x="617" y="75"/>
                    <a:pt x="734" y="27"/>
                  </a:cubicBezTo>
                  <a:cubicBezTo>
                    <a:pt x="739" y="25"/>
                    <a:pt x="744" y="25"/>
                    <a:pt x="750" y="23"/>
                  </a:cubicBezTo>
                  <a:cubicBezTo>
                    <a:pt x="750" y="110"/>
                    <a:pt x="750" y="196"/>
                    <a:pt x="750" y="285"/>
                  </a:cubicBezTo>
                  <a:cubicBezTo>
                    <a:pt x="646" y="325"/>
                    <a:pt x="546" y="378"/>
                    <a:pt x="432" y="396"/>
                  </a:cubicBezTo>
                  <a:cubicBezTo>
                    <a:pt x="363" y="407"/>
                    <a:pt x="299" y="392"/>
                    <a:pt x="237" y="365"/>
                  </a:cubicBezTo>
                  <a:cubicBezTo>
                    <a:pt x="173" y="337"/>
                    <a:pt x="111" y="304"/>
                    <a:pt x="47" y="276"/>
                  </a:cubicBezTo>
                  <a:cubicBezTo>
                    <a:pt x="15" y="263"/>
                    <a:pt x="15" y="237"/>
                    <a:pt x="13" y="212"/>
                  </a:cubicBezTo>
                  <a:cubicBezTo>
                    <a:pt x="10" y="161"/>
                    <a:pt x="9" y="111"/>
                    <a:pt x="7" y="61"/>
                  </a:cubicBezTo>
                  <a:cubicBezTo>
                    <a:pt x="6" y="42"/>
                    <a:pt x="3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Gruppieren 211"/>
          <p:cNvGrpSpPr>
            <a:grpSpLocks noChangeAspect="1"/>
          </p:cNvGrpSpPr>
          <p:nvPr/>
        </p:nvGrpSpPr>
        <p:grpSpPr>
          <a:xfrm>
            <a:off x="1407085" y="3598570"/>
            <a:ext cx="372177" cy="300206"/>
            <a:chOff x="3734821" y="4717893"/>
            <a:chExt cx="403767" cy="325689"/>
          </a:xfrm>
          <a:solidFill>
            <a:schemeClr val="bg1"/>
          </a:solidFill>
        </p:grpSpPr>
        <p:sp>
          <p:nvSpPr>
            <p:cNvPr id="57" name="Freeform 1143"/>
            <p:cNvSpPr>
              <a:spLocks noEditPoints="1"/>
            </p:cNvSpPr>
            <p:nvPr/>
          </p:nvSpPr>
          <p:spPr bwMode="auto">
            <a:xfrm>
              <a:off x="3734821" y="4787046"/>
              <a:ext cx="403767" cy="256536"/>
            </a:xfrm>
            <a:custGeom>
              <a:avLst/>
              <a:gdLst>
                <a:gd name="T0" fmla="*/ 5 w 253"/>
                <a:gd name="T1" fmla="*/ 161 h 161"/>
                <a:gd name="T2" fmla="*/ 5 w 253"/>
                <a:gd name="T3" fmla="*/ 78 h 161"/>
                <a:gd name="T4" fmla="*/ 93 w 253"/>
                <a:gd name="T5" fmla="*/ 78 h 161"/>
                <a:gd name="T6" fmla="*/ 93 w 253"/>
                <a:gd name="T7" fmla="*/ 60 h 161"/>
                <a:gd name="T8" fmla="*/ 0 w 253"/>
                <a:gd name="T9" fmla="*/ 60 h 161"/>
                <a:gd name="T10" fmla="*/ 0 w 253"/>
                <a:gd name="T11" fmla="*/ 0 h 161"/>
                <a:gd name="T12" fmla="*/ 253 w 253"/>
                <a:gd name="T13" fmla="*/ 0 h 161"/>
                <a:gd name="T14" fmla="*/ 253 w 253"/>
                <a:gd name="T15" fmla="*/ 60 h 161"/>
                <a:gd name="T16" fmla="*/ 160 w 253"/>
                <a:gd name="T17" fmla="*/ 60 h 161"/>
                <a:gd name="T18" fmla="*/ 160 w 253"/>
                <a:gd name="T19" fmla="*/ 78 h 161"/>
                <a:gd name="T20" fmla="*/ 248 w 253"/>
                <a:gd name="T21" fmla="*/ 78 h 161"/>
                <a:gd name="T22" fmla="*/ 248 w 253"/>
                <a:gd name="T23" fmla="*/ 161 h 161"/>
                <a:gd name="T24" fmla="*/ 5 w 253"/>
                <a:gd name="T25" fmla="*/ 161 h 161"/>
                <a:gd name="T26" fmla="*/ 143 w 253"/>
                <a:gd name="T27" fmla="*/ 85 h 161"/>
                <a:gd name="T28" fmla="*/ 143 w 253"/>
                <a:gd name="T29" fmla="*/ 53 h 161"/>
                <a:gd name="T30" fmla="*/ 110 w 253"/>
                <a:gd name="T31" fmla="*/ 53 h 161"/>
                <a:gd name="T32" fmla="*/ 110 w 253"/>
                <a:gd name="T33" fmla="*/ 85 h 161"/>
                <a:gd name="T34" fmla="*/ 143 w 253"/>
                <a:gd name="T35" fmla="*/ 8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3" h="161">
                  <a:moveTo>
                    <a:pt x="5" y="161"/>
                  </a:moveTo>
                  <a:cubicBezTo>
                    <a:pt x="5" y="133"/>
                    <a:pt x="5" y="106"/>
                    <a:pt x="5" y="78"/>
                  </a:cubicBezTo>
                  <a:cubicBezTo>
                    <a:pt x="34" y="78"/>
                    <a:pt x="63" y="78"/>
                    <a:pt x="93" y="78"/>
                  </a:cubicBezTo>
                  <a:cubicBezTo>
                    <a:pt x="93" y="72"/>
                    <a:pt x="93" y="66"/>
                    <a:pt x="93" y="60"/>
                  </a:cubicBezTo>
                  <a:cubicBezTo>
                    <a:pt x="62" y="60"/>
                    <a:pt x="31" y="60"/>
                    <a:pt x="0" y="60"/>
                  </a:cubicBezTo>
                  <a:cubicBezTo>
                    <a:pt x="0" y="40"/>
                    <a:pt x="0" y="21"/>
                    <a:pt x="0" y="0"/>
                  </a:cubicBezTo>
                  <a:cubicBezTo>
                    <a:pt x="84" y="0"/>
                    <a:pt x="168" y="0"/>
                    <a:pt x="253" y="0"/>
                  </a:cubicBezTo>
                  <a:cubicBezTo>
                    <a:pt x="253" y="20"/>
                    <a:pt x="253" y="40"/>
                    <a:pt x="253" y="60"/>
                  </a:cubicBezTo>
                  <a:cubicBezTo>
                    <a:pt x="222" y="60"/>
                    <a:pt x="191" y="60"/>
                    <a:pt x="160" y="60"/>
                  </a:cubicBezTo>
                  <a:cubicBezTo>
                    <a:pt x="160" y="66"/>
                    <a:pt x="160" y="72"/>
                    <a:pt x="160" y="78"/>
                  </a:cubicBezTo>
                  <a:cubicBezTo>
                    <a:pt x="189" y="78"/>
                    <a:pt x="218" y="78"/>
                    <a:pt x="248" y="78"/>
                  </a:cubicBezTo>
                  <a:cubicBezTo>
                    <a:pt x="248" y="105"/>
                    <a:pt x="248" y="133"/>
                    <a:pt x="248" y="161"/>
                  </a:cubicBezTo>
                  <a:cubicBezTo>
                    <a:pt x="167" y="161"/>
                    <a:pt x="86" y="161"/>
                    <a:pt x="5" y="161"/>
                  </a:cubicBezTo>
                  <a:close/>
                  <a:moveTo>
                    <a:pt x="143" y="85"/>
                  </a:moveTo>
                  <a:cubicBezTo>
                    <a:pt x="143" y="74"/>
                    <a:pt x="143" y="64"/>
                    <a:pt x="143" y="53"/>
                  </a:cubicBezTo>
                  <a:cubicBezTo>
                    <a:pt x="132" y="53"/>
                    <a:pt x="121" y="53"/>
                    <a:pt x="110" y="53"/>
                  </a:cubicBezTo>
                  <a:cubicBezTo>
                    <a:pt x="110" y="64"/>
                    <a:pt x="110" y="74"/>
                    <a:pt x="110" y="85"/>
                  </a:cubicBezTo>
                  <a:cubicBezTo>
                    <a:pt x="121" y="85"/>
                    <a:pt x="132" y="85"/>
                    <a:pt x="14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  <p:sp>
          <p:nvSpPr>
            <p:cNvPr id="58" name="Freeform 1144"/>
            <p:cNvSpPr>
              <a:spLocks/>
            </p:cNvSpPr>
            <p:nvPr/>
          </p:nvSpPr>
          <p:spPr bwMode="auto">
            <a:xfrm>
              <a:off x="3855281" y="4717893"/>
              <a:ext cx="162846" cy="49077"/>
            </a:xfrm>
            <a:custGeom>
              <a:avLst/>
              <a:gdLst>
                <a:gd name="T0" fmla="*/ 103 w 103"/>
                <a:gd name="T1" fmla="*/ 32 h 32"/>
                <a:gd name="T2" fmla="*/ 85 w 103"/>
                <a:gd name="T3" fmla="*/ 32 h 32"/>
                <a:gd name="T4" fmla="*/ 85 w 103"/>
                <a:gd name="T5" fmla="*/ 23 h 32"/>
                <a:gd name="T6" fmla="*/ 79 w 103"/>
                <a:gd name="T7" fmla="*/ 17 h 32"/>
                <a:gd name="T8" fmla="*/ 24 w 103"/>
                <a:gd name="T9" fmla="*/ 17 h 32"/>
                <a:gd name="T10" fmla="*/ 18 w 103"/>
                <a:gd name="T11" fmla="*/ 23 h 32"/>
                <a:gd name="T12" fmla="*/ 18 w 103"/>
                <a:gd name="T13" fmla="*/ 31 h 32"/>
                <a:gd name="T14" fmla="*/ 18 w 103"/>
                <a:gd name="T15" fmla="*/ 32 h 32"/>
                <a:gd name="T16" fmla="*/ 0 w 103"/>
                <a:gd name="T17" fmla="*/ 32 h 32"/>
                <a:gd name="T18" fmla="*/ 0 w 103"/>
                <a:gd name="T19" fmla="*/ 23 h 32"/>
                <a:gd name="T20" fmla="*/ 0 w 103"/>
                <a:gd name="T21" fmla="*/ 15 h 32"/>
                <a:gd name="T22" fmla="*/ 15 w 103"/>
                <a:gd name="T23" fmla="*/ 0 h 32"/>
                <a:gd name="T24" fmla="*/ 82 w 103"/>
                <a:gd name="T25" fmla="*/ 0 h 32"/>
                <a:gd name="T26" fmla="*/ 92 w 103"/>
                <a:gd name="T27" fmla="*/ 0 h 32"/>
                <a:gd name="T28" fmla="*/ 103 w 103"/>
                <a:gd name="T29" fmla="*/ 12 h 32"/>
                <a:gd name="T30" fmla="*/ 103 w 103"/>
                <a:gd name="T31" fmla="*/ 30 h 32"/>
                <a:gd name="T32" fmla="*/ 103 w 103"/>
                <a:gd name="T3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2">
                  <a:moveTo>
                    <a:pt x="103" y="32"/>
                  </a:moveTo>
                  <a:cubicBezTo>
                    <a:pt x="97" y="32"/>
                    <a:pt x="91" y="32"/>
                    <a:pt x="85" y="32"/>
                  </a:cubicBezTo>
                  <a:cubicBezTo>
                    <a:pt x="85" y="29"/>
                    <a:pt x="85" y="26"/>
                    <a:pt x="85" y="23"/>
                  </a:cubicBezTo>
                  <a:cubicBezTo>
                    <a:pt x="85" y="19"/>
                    <a:pt x="83" y="17"/>
                    <a:pt x="79" y="17"/>
                  </a:cubicBezTo>
                  <a:cubicBezTo>
                    <a:pt x="61" y="17"/>
                    <a:pt x="42" y="17"/>
                    <a:pt x="24" y="17"/>
                  </a:cubicBezTo>
                  <a:cubicBezTo>
                    <a:pt x="20" y="17"/>
                    <a:pt x="18" y="19"/>
                    <a:pt x="18" y="23"/>
                  </a:cubicBezTo>
                  <a:cubicBezTo>
                    <a:pt x="18" y="26"/>
                    <a:pt x="18" y="28"/>
                    <a:pt x="18" y="31"/>
                  </a:cubicBezTo>
                  <a:cubicBezTo>
                    <a:pt x="18" y="31"/>
                    <a:pt x="18" y="31"/>
                    <a:pt x="18" y="32"/>
                  </a:cubicBezTo>
                  <a:cubicBezTo>
                    <a:pt x="12" y="32"/>
                    <a:pt x="6" y="32"/>
                    <a:pt x="0" y="32"/>
                  </a:cubicBezTo>
                  <a:cubicBezTo>
                    <a:pt x="0" y="29"/>
                    <a:pt x="0" y="26"/>
                    <a:pt x="0" y="23"/>
                  </a:cubicBezTo>
                  <a:cubicBezTo>
                    <a:pt x="0" y="20"/>
                    <a:pt x="0" y="18"/>
                    <a:pt x="0" y="15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37" y="0"/>
                    <a:pt x="60" y="0"/>
                    <a:pt x="82" y="0"/>
                  </a:cubicBezTo>
                  <a:cubicBezTo>
                    <a:pt x="85" y="0"/>
                    <a:pt x="89" y="0"/>
                    <a:pt x="92" y="0"/>
                  </a:cubicBezTo>
                  <a:cubicBezTo>
                    <a:pt x="98" y="1"/>
                    <a:pt x="103" y="6"/>
                    <a:pt x="103" y="12"/>
                  </a:cubicBezTo>
                  <a:cubicBezTo>
                    <a:pt x="103" y="18"/>
                    <a:pt x="103" y="24"/>
                    <a:pt x="103" y="30"/>
                  </a:cubicBezTo>
                  <a:cubicBezTo>
                    <a:pt x="103" y="31"/>
                    <a:pt x="103" y="31"/>
                    <a:pt x="10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685800" y="0"/>
            <a:ext cx="0" cy="75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>
            <a:off x="5790062" y="1100560"/>
            <a:ext cx="4320000" cy="3780000"/>
          </a:xfrm>
          <a:prstGeom prst="roundRect">
            <a:avLst>
              <a:gd name="adj" fmla="val 75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 dirty="0"/>
          </a:p>
        </p:txBody>
      </p:sp>
      <p:sp>
        <p:nvSpPr>
          <p:cNvPr id="172" name="Rounded Rectangle 171"/>
          <p:cNvSpPr/>
          <p:nvPr/>
        </p:nvSpPr>
        <p:spPr>
          <a:xfrm>
            <a:off x="6110889" y="2417800"/>
            <a:ext cx="2523448" cy="473237"/>
          </a:xfrm>
          <a:prstGeom prst="roundRect">
            <a:avLst/>
          </a:prstGeom>
          <a:gradFill>
            <a:gsLst>
              <a:gs pos="0">
                <a:srgbClr val="6CD6AC"/>
              </a:gs>
              <a:gs pos="100000">
                <a:srgbClr val="0071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941182" y="1056751"/>
            <a:ext cx="3816436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6" b="1" dirty="0" smtClean="0">
                <a:solidFill>
                  <a:srgbClr val="6CD6AC"/>
                </a:solidFill>
                <a:latin typeface="Tw Cen MT" panose="020B0602020104020603" pitchFamily="34" charset="0"/>
              </a:rPr>
              <a:t>Search/Reports</a:t>
            </a:r>
            <a:endParaRPr lang="en-US" sz="3336" b="1" dirty="0">
              <a:solidFill>
                <a:srgbClr val="6CD6AC"/>
              </a:solidFill>
              <a:latin typeface="Tw Cen MT" panose="020B0602020104020603" pitchFamily="34" charset="0"/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6110888" y="2976032"/>
            <a:ext cx="2523449" cy="473237"/>
          </a:xfrm>
          <a:prstGeom prst="roundRect">
            <a:avLst/>
          </a:prstGeom>
          <a:gradFill>
            <a:gsLst>
              <a:gs pos="0">
                <a:srgbClr val="6CD6AC"/>
              </a:gs>
              <a:gs pos="100000">
                <a:srgbClr val="0071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6110887" y="3534265"/>
            <a:ext cx="2523450" cy="473237"/>
          </a:xfrm>
          <a:prstGeom prst="roundRect">
            <a:avLst/>
          </a:prstGeom>
          <a:gradFill>
            <a:gsLst>
              <a:gs pos="0">
                <a:srgbClr val="6CD6AC"/>
              </a:gs>
              <a:gs pos="100000">
                <a:srgbClr val="0071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6110887" y="4079943"/>
            <a:ext cx="2523450" cy="473237"/>
          </a:xfrm>
          <a:prstGeom prst="roundRect">
            <a:avLst/>
          </a:prstGeom>
          <a:gradFill>
            <a:gsLst>
              <a:gs pos="0">
                <a:srgbClr val="6CD6AC"/>
              </a:gs>
              <a:gs pos="100000">
                <a:srgbClr val="0071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5941182" y="1652260"/>
            <a:ext cx="3816436" cy="0"/>
          </a:xfrm>
          <a:prstGeom prst="line">
            <a:avLst/>
          </a:prstGeom>
          <a:ln w="28575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/>
          <p:cNvSpPr/>
          <p:nvPr/>
        </p:nvSpPr>
        <p:spPr>
          <a:xfrm>
            <a:off x="6110887" y="1842699"/>
            <a:ext cx="2523450" cy="473237"/>
          </a:xfrm>
          <a:prstGeom prst="roundRect">
            <a:avLst/>
          </a:prstGeom>
          <a:gradFill>
            <a:gsLst>
              <a:gs pos="0">
                <a:srgbClr val="6CD6AC"/>
              </a:gs>
              <a:gs pos="100000">
                <a:srgbClr val="0071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561321" y="1907341"/>
            <a:ext cx="1764778" cy="349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8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Search by Country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598973" y="2486621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Search by Region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658373" y="3041546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Search by Function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662882" y="3599778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SP07 Report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658373" y="4146150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 smtClean="0">
                <a:solidFill>
                  <a:schemeClr val="bg1"/>
                </a:solidFill>
                <a:latin typeface="Tw Cen MT" panose="020B0602020104020603" pitchFamily="34" charset="0"/>
              </a:rPr>
              <a:t>Dashboard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945675" y="5234338"/>
            <a:ext cx="4320000" cy="3780000"/>
          </a:xfrm>
          <a:prstGeom prst="roundRect">
            <a:avLst>
              <a:gd name="adj" fmla="val 75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 dirty="0"/>
          </a:p>
        </p:txBody>
      </p:sp>
      <p:sp>
        <p:nvSpPr>
          <p:cNvPr id="203" name="Rounded Rectangle 202"/>
          <p:cNvSpPr/>
          <p:nvPr/>
        </p:nvSpPr>
        <p:spPr>
          <a:xfrm>
            <a:off x="1266374" y="6574300"/>
            <a:ext cx="2523448" cy="473237"/>
          </a:xfrm>
          <a:prstGeom prst="roundRect">
            <a:avLst/>
          </a:prstGeom>
          <a:gradFill>
            <a:gsLst>
              <a:gs pos="0">
                <a:srgbClr val="6CD6AC"/>
              </a:gs>
              <a:gs pos="100000">
                <a:srgbClr val="0071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096667" y="5213251"/>
            <a:ext cx="3816436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6" b="1" dirty="0">
                <a:solidFill>
                  <a:srgbClr val="6CD6AC"/>
                </a:solidFill>
                <a:latin typeface="Tw Cen MT" panose="020B0602020104020603" pitchFamily="34" charset="0"/>
              </a:rPr>
              <a:t>Materials</a:t>
            </a:r>
            <a:endParaRPr lang="en-US" sz="3336" b="1" dirty="0">
              <a:solidFill>
                <a:srgbClr val="6CD6AC"/>
              </a:solidFill>
              <a:latin typeface="Tw Cen MT" panose="020B0602020104020603" pitchFamily="34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1266373" y="7132532"/>
            <a:ext cx="2523449" cy="473237"/>
          </a:xfrm>
          <a:prstGeom prst="roundRect">
            <a:avLst/>
          </a:prstGeom>
          <a:gradFill>
            <a:gsLst>
              <a:gs pos="0">
                <a:srgbClr val="6CD6AC"/>
              </a:gs>
              <a:gs pos="100000">
                <a:srgbClr val="0071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1266372" y="7690765"/>
            <a:ext cx="2523450" cy="473237"/>
          </a:xfrm>
          <a:prstGeom prst="roundRect">
            <a:avLst/>
          </a:prstGeom>
          <a:gradFill>
            <a:gsLst>
              <a:gs pos="0">
                <a:srgbClr val="6CD6AC"/>
              </a:gs>
              <a:gs pos="100000">
                <a:srgbClr val="0071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1266372" y="8236443"/>
            <a:ext cx="2523450" cy="473237"/>
          </a:xfrm>
          <a:prstGeom prst="roundRect">
            <a:avLst/>
          </a:prstGeom>
          <a:gradFill>
            <a:gsLst>
              <a:gs pos="0">
                <a:srgbClr val="6CD6AC"/>
              </a:gs>
              <a:gs pos="100000">
                <a:srgbClr val="0071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>
            <a:off x="1096667" y="5808760"/>
            <a:ext cx="3816436" cy="0"/>
          </a:xfrm>
          <a:prstGeom prst="line">
            <a:avLst/>
          </a:prstGeom>
          <a:ln w="28575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ounded Rectangle 208"/>
          <p:cNvSpPr/>
          <p:nvPr/>
        </p:nvSpPr>
        <p:spPr>
          <a:xfrm>
            <a:off x="1266372" y="5999199"/>
            <a:ext cx="2523450" cy="473237"/>
          </a:xfrm>
          <a:prstGeom prst="roundRect">
            <a:avLst/>
          </a:prstGeom>
          <a:gradFill>
            <a:gsLst>
              <a:gs pos="0">
                <a:srgbClr val="6CD6AC"/>
              </a:gs>
              <a:gs pos="100000">
                <a:srgbClr val="0071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790887" y="6063808"/>
            <a:ext cx="1063625" cy="349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8" dirty="0" smtClean="0">
                <a:solidFill>
                  <a:schemeClr val="bg1"/>
                </a:solidFill>
                <a:latin typeface="Tw Cen MT" panose="020B0602020104020603" pitchFamily="34" charset="0"/>
              </a:rPr>
              <a:t>JE Projects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754458" y="6643121"/>
            <a:ext cx="2062746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Methodology/process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813858" y="7198046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Training materials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1818367" y="7756278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Analysis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813858" y="8302650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Templates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5790190" y="5255425"/>
            <a:ext cx="4320000" cy="3780000"/>
          </a:xfrm>
          <a:prstGeom prst="roundRect">
            <a:avLst>
              <a:gd name="adj" fmla="val 75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 dirty="0"/>
          </a:p>
        </p:txBody>
      </p:sp>
      <p:sp>
        <p:nvSpPr>
          <p:cNvPr id="234" name="Rounded Rectangle 233"/>
          <p:cNvSpPr/>
          <p:nvPr/>
        </p:nvSpPr>
        <p:spPr>
          <a:xfrm>
            <a:off x="6110889" y="6595387"/>
            <a:ext cx="2523448" cy="473237"/>
          </a:xfrm>
          <a:prstGeom prst="roundRect">
            <a:avLst/>
          </a:prstGeom>
          <a:gradFill>
            <a:gsLst>
              <a:gs pos="0">
                <a:srgbClr val="6CD6AC"/>
              </a:gs>
              <a:gs pos="100000">
                <a:srgbClr val="0071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5941182" y="5234338"/>
            <a:ext cx="3816436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6" b="1" dirty="0">
                <a:solidFill>
                  <a:srgbClr val="6CD6AC"/>
                </a:solidFill>
                <a:latin typeface="Tw Cen MT" panose="020B0602020104020603" pitchFamily="34" charset="0"/>
              </a:rPr>
              <a:t>JE </a:t>
            </a:r>
            <a:r>
              <a:rPr lang="en-US" sz="3336" b="1" dirty="0" smtClean="0">
                <a:solidFill>
                  <a:srgbClr val="6CD6AC"/>
                </a:solidFill>
                <a:latin typeface="Tw Cen MT" panose="020B0602020104020603" pitchFamily="34" charset="0"/>
              </a:rPr>
              <a:t>Tools</a:t>
            </a:r>
            <a:endParaRPr lang="en-US" sz="3336" b="1" dirty="0">
              <a:solidFill>
                <a:srgbClr val="6CD6AC"/>
              </a:solidFill>
              <a:latin typeface="Tw Cen MT" panose="020B0602020104020603" pitchFamily="34" charset="0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6110888" y="7153619"/>
            <a:ext cx="2523449" cy="473237"/>
          </a:xfrm>
          <a:prstGeom prst="roundRect">
            <a:avLst/>
          </a:prstGeom>
          <a:gradFill>
            <a:gsLst>
              <a:gs pos="0">
                <a:srgbClr val="6CD6AC"/>
              </a:gs>
              <a:gs pos="100000">
                <a:srgbClr val="0071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6110887" y="7711852"/>
            <a:ext cx="2523450" cy="473237"/>
          </a:xfrm>
          <a:prstGeom prst="roundRect">
            <a:avLst/>
          </a:prstGeom>
          <a:gradFill>
            <a:gsLst>
              <a:gs pos="0">
                <a:srgbClr val="6CD6AC"/>
              </a:gs>
              <a:gs pos="100000">
                <a:srgbClr val="0071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38" name="Rounded Rectangle 237"/>
          <p:cNvSpPr/>
          <p:nvPr/>
        </p:nvSpPr>
        <p:spPr>
          <a:xfrm>
            <a:off x="6110887" y="8257530"/>
            <a:ext cx="2523450" cy="473237"/>
          </a:xfrm>
          <a:prstGeom prst="roundRect">
            <a:avLst/>
          </a:prstGeom>
          <a:gradFill>
            <a:gsLst>
              <a:gs pos="0">
                <a:srgbClr val="6CD6AC"/>
              </a:gs>
              <a:gs pos="100000">
                <a:srgbClr val="0071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cxnSp>
        <p:nvCxnSpPr>
          <p:cNvPr id="239" name="Straight Connector 238"/>
          <p:cNvCxnSpPr/>
          <p:nvPr/>
        </p:nvCxnSpPr>
        <p:spPr>
          <a:xfrm>
            <a:off x="5941182" y="5829847"/>
            <a:ext cx="3816436" cy="0"/>
          </a:xfrm>
          <a:prstGeom prst="line">
            <a:avLst/>
          </a:prstGeom>
          <a:ln w="28575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239"/>
          <p:cNvSpPr/>
          <p:nvPr/>
        </p:nvSpPr>
        <p:spPr>
          <a:xfrm>
            <a:off x="6110887" y="6020286"/>
            <a:ext cx="2523450" cy="473237"/>
          </a:xfrm>
          <a:prstGeom prst="roundRect">
            <a:avLst/>
          </a:prstGeom>
          <a:gradFill>
            <a:gsLst>
              <a:gs pos="0">
                <a:srgbClr val="6CD6AC"/>
              </a:gs>
              <a:gs pos="100000">
                <a:srgbClr val="0071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635402" y="6084895"/>
            <a:ext cx="1732654" cy="349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4 step/Job matrix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6598972" y="6664208"/>
            <a:ext cx="227463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Benchmarks/frameworks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658373" y="7219133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JD Builder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6662882" y="7777365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Job Catalogue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6658373" y="8323737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Upload templates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6127" y="103214"/>
            <a:ext cx="43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Job Evaluation Workspace</a:t>
            </a:r>
            <a:endParaRPr lang="en-US" sz="2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5" name="Freeform 111"/>
          <p:cNvSpPr>
            <a:spLocks noEditPoints="1"/>
          </p:cNvSpPr>
          <p:nvPr/>
        </p:nvSpPr>
        <p:spPr bwMode="auto">
          <a:xfrm>
            <a:off x="10660761" y="43342"/>
            <a:ext cx="306439" cy="336325"/>
          </a:xfrm>
          <a:custGeom>
            <a:avLst/>
            <a:gdLst>
              <a:gd name="T0" fmla="*/ 4 w 59"/>
              <a:gd name="T1" fmla="*/ 0 h 63"/>
              <a:gd name="T2" fmla="*/ 42 w 59"/>
              <a:gd name="T3" fmla="*/ 0 h 63"/>
              <a:gd name="T4" fmla="*/ 46 w 59"/>
              <a:gd name="T5" fmla="*/ 5 h 63"/>
              <a:gd name="T6" fmla="*/ 40 w 59"/>
              <a:gd name="T7" fmla="*/ 11 h 63"/>
              <a:gd name="T8" fmla="*/ 40 w 59"/>
              <a:gd name="T9" fmla="*/ 7 h 63"/>
              <a:gd name="T10" fmla="*/ 40 w 59"/>
              <a:gd name="T11" fmla="*/ 7 h 63"/>
              <a:gd name="T12" fmla="*/ 6 w 59"/>
              <a:gd name="T13" fmla="*/ 7 h 63"/>
              <a:gd name="T14" fmla="*/ 6 w 59"/>
              <a:gd name="T15" fmla="*/ 7 h 63"/>
              <a:gd name="T16" fmla="*/ 6 w 59"/>
              <a:gd name="T17" fmla="*/ 56 h 63"/>
              <a:gd name="T18" fmla="*/ 6 w 59"/>
              <a:gd name="T19" fmla="*/ 57 h 63"/>
              <a:gd name="T20" fmla="*/ 40 w 59"/>
              <a:gd name="T21" fmla="*/ 57 h 63"/>
              <a:gd name="T22" fmla="*/ 40 w 59"/>
              <a:gd name="T23" fmla="*/ 56 h 63"/>
              <a:gd name="T24" fmla="*/ 40 w 59"/>
              <a:gd name="T25" fmla="*/ 45 h 63"/>
              <a:gd name="T26" fmla="*/ 46 w 59"/>
              <a:gd name="T27" fmla="*/ 39 h 63"/>
              <a:gd name="T28" fmla="*/ 46 w 59"/>
              <a:gd name="T29" fmla="*/ 58 h 63"/>
              <a:gd name="T30" fmla="*/ 42 w 59"/>
              <a:gd name="T31" fmla="*/ 63 h 63"/>
              <a:gd name="T32" fmla="*/ 4 w 59"/>
              <a:gd name="T33" fmla="*/ 63 h 63"/>
              <a:gd name="T34" fmla="*/ 0 w 59"/>
              <a:gd name="T35" fmla="*/ 58 h 63"/>
              <a:gd name="T36" fmla="*/ 0 w 59"/>
              <a:gd name="T37" fmla="*/ 5 h 63"/>
              <a:gd name="T38" fmla="*/ 4 w 59"/>
              <a:gd name="T39" fmla="*/ 0 h 63"/>
              <a:gd name="T40" fmla="*/ 52 w 59"/>
              <a:gd name="T41" fmla="*/ 10 h 63"/>
              <a:gd name="T42" fmla="*/ 49 w 59"/>
              <a:gd name="T43" fmla="*/ 9 h 63"/>
              <a:gd name="T44" fmla="*/ 46 w 59"/>
              <a:gd name="T45" fmla="*/ 11 h 63"/>
              <a:gd name="T46" fmla="*/ 23 w 59"/>
              <a:gd name="T47" fmla="*/ 34 h 63"/>
              <a:gd name="T48" fmla="*/ 23 w 59"/>
              <a:gd name="T49" fmla="*/ 34 h 63"/>
              <a:gd name="T50" fmla="*/ 19 w 59"/>
              <a:gd name="T51" fmla="*/ 48 h 63"/>
              <a:gd name="T52" fmla="*/ 19 w 59"/>
              <a:gd name="T53" fmla="*/ 49 h 63"/>
              <a:gd name="T54" fmla="*/ 20 w 59"/>
              <a:gd name="T55" fmla="*/ 50 h 63"/>
              <a:gd name="T56" fmla="*/ 34 w 59"/>
              <a:gd name="T57" fmla="*/ 46 h 63"/>
              <a:gd name="T58" fmla="*/ 35 w 59"/>
              <a:gd name="T59" fmla="*/ 45 h 63"/>
              <a:gd name="T60" fmla="*/ 58 w 59"/>
              <a:gd name="T61" fmla="*/ 22 h 63"/>
              <a:gd name="T62" fmla="*/ 58 w 59"/>
              <a:gd name="T63" fmla="*/ 22 h 63"/>
              <a:gd name="T64" fmla="*/ 58 w 59"/>
              <a:gd name="T65" fmla="*/ 22 h 63"/>
              <a:gd name="T66" fmla="*/ 59 w 59"/>
              <a:gd name="T67" fmla="*/ 20 h 63"/>
              <a:gd name="T68" fmla="*/ 59 w 59"/>
              <a:gd name="T69" fmla="*/ 17 h 63"/>
              <a:gd name="T70" fmla="*/ 56 w 59"/>
              <a:gd name="T71" fmla="*/ 13 h 63"/>
              <a:gd name="T72" fmla="*/ 56 w 59"/>
              <a:gd name="T73" fmla="*/ 13 h 63"/>
              <a:gd name="T74" fmla="*/ 52 w 59"/>
              <a:gd name="T75" fmla="*/ 10 h 63"/>
              <a:gd name="T76" fmla="*/ 23 w 59"/>
              <a:gd name="T77" fmla="*/ 41 h 63"/>
              <a:gd name="T78" fmla="*/ 27 w 59"/>
              <a:gd name="T79" fmla="*/ 45 h 63"/>
              <a:gd name="T80" fmla="*/ 33 w 59"/>
              <a:gd name="T81" fmla="*/ 44 h 63"/>
              <a:gd name="T82" fmla="*/ 32 w 59"/>
              <a:gd name="T83" fmla="*/ 40 h 63"/>
              <a:gd name="T84" fmla="*/ 27 w 59"/>
              <a:gd name="T85" fmla="*/ 40 h 63"/>
              <a:gd name="T86" fmla="*/ 27 w 59"/>
              <a:gd name="T87" fmla="*/ 40 h 63"/>
              <a:gd name="T88" fmla="*/ 27 w 59"/>
              <a:gd name="T89" fmla="*/ 40 h 63"/>
              <a:gd name="T90" fmla="*/ 26 w 59"/>
              <a:gd name="T91" fmla="*/ 40 h 63"/>
              <a:gd name="T92" fmla="*/ 24 w 59"/>
              <a:gd name="T93" fmla="*/ 37 h 63"/>
              <a:gd name="T94" fmla="*/ 23 w 59"/>
              <a:gd name="T95" fmla="*/ 4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9" h="63">
                <a:moveTo>
                  <a:pt x="4" y="0"/>
                </a:move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5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56"/>
                  <a:pt x="6" y="56"/>
                  <a:pt x="6" y="56"/>
                </a:cubicBezTo>
                <a:cubicBezTo>
                  <a:pt x="6" y="56"/>
                  <a:pt x="6" y="57"/>
                  <a:pt x="6" y="57"/>
                </a:cubicBezTo>
                <a:cubicBezTo>
                  <a:pt x="23" y="57"/>
                  <a:pt x="23" y="57"/>
                  <a:pt x="40" y="57"/>
                </a:cubicBezTo>
                <a:cubicBezTo>
                  <a:pt x="40" y="57"/>
                  <a:pt x="40" y="56"/>
                  <a:pt x="40" y="56"/>
                </a:cubicBezTo>
                <a:cubicBezTo>
                  <a:pt x="40" y="45"/>
                  <a:pt x="40" y="45"/>
                  <a:pt x="40" y="45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61"/>
                  <a:pt x="44" y="63"/>
                  <a:pt x="42" y="63"/>
                </a:cubicBezTo>
                <a:cubicBezTo>
                  <a:pt x="24" y="63"/>
                  <a:pt x="22" y="63"/>
                  <a:pt x="4" y="63"/>
                </a:cubicBezTo>
                <a:cubicBezTo>
                  <a:pt x="2" y="63"/>
                  <a:pt x="0" y="61"/>
                  <a:pt x="0" y="5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2" y="10"/>
                </a:moveTo>
                <a:cubicBezTo>
                  <a:pt x="51" y="9"/>
                  <a:pt x="50" y="9"/>
                  <a:pt x="49" y="9"/>
                </a:cubicBezTo>
                <a:cubicBezTo>
                  <a:pt x="48" y="9"/>
                  <a:pt x="47" y="10"/>
                  <a:pt x="46" y="11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19" y="48"/>
                  <a:pt x="19" y="48"/>
                  <a:pt x="19" y="48"/>
                </a:cubicBezTo>
                <a:cubicBezTo>
                  <a:pt x="19" y="48"/>
                  <a:pt x="19" y="49"/>
                  <a:pt x="19" y="49"/>
                </a:cubicBezTo>
                <a:cubicBezTo>
                  <a:pt x="19" y="50"/>
                  <a:pt x="20" y="50"/>
                  <a:pt x="20" y="50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6"/>
                  <a:pt x="35" y="46"/>
                  <a:pt x="35" y="45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9" y="21"/>
                  <a:pt x="59" y="20"/>
                </a:cubicBezTo>
                <a:cubicBezTo>
                  <a:pt x="59" y="19"/>
                  <a:pt x="59" y="18"/>
                  <a:pt x="59" y="17"/>
                </a:cubicBezTo>
                <a:cubicBezTo>
                  <a:pt x="58" y="15"/>
                  <a:pt x="57" y="14"/>
                  <a:pt x="5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4" y="12"/>
                  <a:pt x="53" y="11"/>
                  <a:pt x="52" y="10"/>
                </a:cubicBezTo>
                <a:close/>
                <a:moveTo>
                  <a:pt x="23" y="41"/>
                </a:moveTo>
                <a:cubicBezTo>
                  <a:pt x="25" y="42"/>
                  <a:pt x="26" y="44"/>
                  <a:pt x="27" y="45"/>
                </a:cubicBezTo>
                <a:cubicBezTo>
                  <a:pt x="33" y="44"/>
                  <a:pt x="33" y="44"/>
                  <a:pt x="33" y="44"/>
                </a:cubicBezTo>
                <a:cubicBezTo>
                  <a:pt x="32" y="40"/>
                  <a:pt x="32" y="40"/>
                  <a:pt x="3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1"/>
                  <a:pt x="26" y="40"/>
                  <a:pt x="26" y="40"/>
                </a:cubicBezTo>
                <a:cubicBezTo>
                  <a:pt x="24" y="37"/>
                  <a:pt x="24" y="37"/>
                  <a:pt x="24" y="37"/>
                </a:cubicBezTo>
                <a:lnTo>
                  <a:pt x="23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3544" tIns="31772" rIns="63544" bIns="31772" numCol="1" anchor="t" anchorCtr="0" compatLnSpc="1">
            <a:prstTxWarp prst="textNoShape">
              <a:avLst/>
            </a:prstTxWarp>
          </a:bodyPr>
          <a:lstStyle/>
          <a:p>
            <a:pPr defTabSz="635399"/>
            <a:endParaRPr lang="en-US" sz="1400">
              <a:solidFill>
                <a:prstClr val="black"/>
              </a:solidFill>
            </a:endParaRPr>
          </a:p>
        </p:txBody>
      </p:sp>
      <p:grpSp>
        <p:nvGrpSpPr>
          <p:cNvPr id="300" name="Gruppieren 303"/>
          <p:cNvGrpSpPr>
            <a:grpSpLocks noChangeAspect="1"/>
          </p:cNvGrpSpPr>
          <p:nvPr/>
        </p:nvGrpSpPr>
        <p:grpSpPr>
          <a:xfrm rot="701129">
            <a:off x="6216357" y="3002797"/>
            <a:ext cx="394666" cy="432000"/>
            <a:chOff x="279401" y="4222750"/>
            <a:chExt cx="352425" cy="385763"/>
          </a:xfrm>
          <a:solidFill>
            <a:schemeClr val="bg1"/>
          </a:solidFill>
        </p:grpSpPr>
        <p:sp>
          <p:nvSpPr>
            <p:cNvPr id="301" name="Freeform 1108"/>
            <p:cNvSpPr>
              <a:spLocks noEditPoints="1"/>
            </p:cNvSpPr>
            <p:nvPr/>
          </p:nvSpPr>
          <p:spPr bwMode="auto">
            <a:xfrm>
              <a:off x="279401" y="4246563"/>
              <a:ext cx="352425" cy="361950"/>
            </a:xfrm>
            <a:custGeom>
              <a:avLst/>
              <a:gdLst>
                <a:gd name="T0" fmla="*/ 311 w 311"/>
                <a:gd name="T1" fmla="*/ 164 h 319"/>
                <a:gd name="T2" fmla="*/ 267 w 311"/>
                <a:gd name="T3" fmla="*/ 271 h 319"/>
                <a:gd name="T4" fmla="*/ 171 w 311"/>
                <a:gd name="T5" fmla="*/ 316 h 319"/>
                <a:gd name="T6" fmla="*/ 74 w 311"/>
                <a:gd name="T7" fmla="*/ 292 h 319"/>
                <a:gd name="T8" fmla="*/ 6 w 311"/>
                <a:gd name="T9" fmla="*/ 183 h 319"/>
                <a:gd name="T10" fmla="*/ 54 w 311"/>
                <a:gd name="T11" fmla="*/ 51 h 319"/>
                <a:gd name="T12" fmla="*/ 114 w 311"/>
                <a:gd name="T13" fmla="*/ 16 h 319"/>
                <a:gd name="T14" fmla="*/ 119 w 311"/>
                <a:gd name="T15" fmla="*/ 11 h 319"/>
                <a:gd name="T16" fmla="*/ 127 w 311"/>
                <a:gd name="T17" fmla="*/ 1 h 319"/>
                <a:gd name="T18" fmla="*/ 138 w 311"/>
                <a:gd name="T19" fmla="*/ 8 h 319"/>
                <a:gd name="T20" fmla="*/ 143 w 311"/>
                <a:gd name="T21" fmla="*/ 11 h 319"/>
                <a:gd name="T22" fmla="*/ 239 w 311"/>
                <a:gd name="T23" fmla="*/ 33 h 319"/>
                <a:gd name="T24" fmla="*/ 310 w 311"/>
                <a:gd name="T25" fmla="*/ 142 h 319"/>
                <a:gd name="T26" fmla="*/ 311 w 311"/>
                <a:gd name="T27" fmla="*/ 151 h 319"/>
                <a:gd name="T28" fmla="*/ 311 w 311"/>
                <a:gd name="T29" fmla="*/ 164 h 319"/>
                <a:gd name="T30" fmla="*/ 39 w 311"/>
                <a:gd name="T31" fmla="*/ 190 h 319"/>
                <a:gd name="T32" fmla="*/ 178 w 311"/>
                <a:gd name="T33" fmla="*/ 284 h 319"/>
                <a:gd name="T34" fmla="*/ 181 w 311"/>
                <a:gd name="T35" fmla="*/ 267 h 319"/>
                <a:gd name="T36" fmla="*/ 189 w 311"/>
                <a:gd name="T37" fmla="*/ 279 h 319"/>
                <a:gd name="T38" fmla="*/ 194 w 311"/>
                <a:gd name="T39" fmla="*/ 280 h 319"/>
                <a:gd name="T40" fmla="*/ 234 w 311"/>
                <a:gd name="T41" fmla="*/ 259 h 319"/>
                <a:gd name="T42" fmla="*/ 280 w 311"/>
                <a:gd name="T43" fmla="*/ 154 h 319"/>
                <a:gd name="T44" fmla="*/ 278 w 311"/>
                <a:gd name="T45" fmla="*/ 142 h 319"/>
                <a:gd name="T46" fmla="*/ 263 w 311"/>
                <a:gd name="T47" fmla="*/ 141 h 319"/>
                <a:gd name="T48" fmla="*/ 274 w 311"/>
                <a:gd name="T49" fmla="*/ 132 h 319"/>
                <a:gd name="T50" fmla="*/ 275 w 311"/>
                <a:gd name="T51" fmla="*/ 129 h 319"/>
                <a:gd name="T52" fmla="*/ 224 w 311"/>
                <a:gd name="T53" fmla="*/ 60 h 319"/>
                <a:gd name="T54" fmla="*/ 144 w 311"/>
                <a:gd name="T55" fmla="*/ 42 h 319"/>
                <a:gd name="T56" fmla="*/ 140 w 311"/>
                <a:gd name="T57" fmla="*/ 45 h 319"/>
                <a:gd name="T58" fmla="*/ 138 w 311"/>
                <a:gd name="T59" fmla="*/ 57 h 319"/>
                <a:gd name="T60" fmla="*/ 130 w 311"/>
                <a:gd name="T61" fmla="*/ 45 h 319"/>
                <a:gd name="T62" fmla="*/ 37 w 311"/>
                <a:gd name="T63" fmla="*/ 178 h 319"/>
                <a:gd name="T64" fmla="*/ 52 w 311"/>
                <a:gd name="T65" fmla="*/ 182 h 319"/>
                <a:gd name="T66" fmla="*/ 39 w 311"/>
                <a:gd name="T67" fmla="*/ 19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1" h="319">
                  <a:moveTo>
                    <a:pt x="311" y="164"/>
                  </a:moveTo>
                  <a:cubicBezTo>
                    <a:pt x="311" y="206"/>
                    <a:pt x="296" y="242"/>
                    <a:pt x="267" y="271"/>
                  </a:cubicBezTo>
                  <a:cubicBezTo>
                    <a:pt x="241" y="298"/>
                    <a:pt x="208" y="313"/>
                    <a:pt x="171" y="316"/>
                  </a:cubicBezTo>
                  <a:cubicBezTo>
                    <a:pt x="136" y="319"/>
                    <a:pt x="103" y="311"/>
                    <a:pt x="74" y="292"/>
                  </a:cubicBezTo>
                  <a:cubicBezTo>
                    <a:pt x="35" y="266"/>
                    <a:pt x="12" y="229"/>
                    <a:pt x="6" y="183"/>
                  </a:cubicBezTo>
                  <a:cubicBezTo>
                    <a:pt x="0" y="131"/>
                    <a:pt x="16" y="87"/>
                    <a:pt x="54" y="51"/>
                  </a:cubicBezTo>
                  <a:cubicBezTo>
                    <a:pt x="71" y="34"/>
                    <a:pt x="91" y="23"/>
                    <a:pt x="114" y="16"/>
                  </a:cubicBezTo>
                  <a:cubicBezTo>
                    <a:pt x="118" y="15"/>
                    <a:pt x="119" y="14"/>
                    <a:pt x="119" y="11"/>
                  </a:cubicBezTo>
                  <a:cubicBezTo>
                    <a:pt x="120" y="5"/>
                    <a:pt x="123" y="2"/>
                    <a:pt x="127" y="1"/>
                  </a:cubicBezTo>
                  <a:cubicBezTo>
                    <a:pt x="131" y="0"/>
                    <a:pt x="135" y="2"/>
                    <a:pt x="138" y="8"/>
                  </a:cubicBezTo>
                  <a:cubicBezTo>
                    <a:pt x="139" y="10"/>
                    <a:pt x="140" y="11"/>
                    <a:pt x="143" y="11"/>
                  </a:cubicBezTo>
                  <a:cubicBezTo>
                    <a:pt x="178" y="7"/>
                    <a:pt x="210" y="14"/>
                    <a:pt x="239" y="33"/>
                  </a:cubicBezTo>
                  <a:cubicBezTo>
                    <a:pt x="279" y="59"/>
                    <a:pt x="303" y="95"/>
                    <a:pt x="310" y="142"/>
                  </a:cubicBezTo>
                  <a:cubicBezTo>
                    <a:pt x="311" y="145"/>
                    <a:pt x="311" y="148"/>
                    <a:pt x="311" y="151"/>
                  </a:cubicBezTo>
                  <a:cubicBezTo>
                    <a:pt x="311" y="155"/>
                    <a:pt x="311" y="159"/>
                    <a:pt x="311" y="164"/>
                  </a:cubicBezTo>
                  <a:close/>
                  <a:moveTo>
                    <a:pt x="39" y="190"/>
                  </a:moveTo>
                  <a:cubicBezTo>
                    <a:pt x="55" y="260"/>
                    <a:pt x="123" y="295"/>
                    <a:pt x="178" y="284"/>
                  </a:cubicBezTo>
                  <a:cubicBezTo>
                    <a:pt x="179" y="278"/>
                    <a:pt x="180" y="273"/>
                    <a:pt x="181" y="267"/>
                  </a:cubicBezTo>
                  <a:cubicBezTo>
                    <a:pt x="184" y="271"/>
                    <a:pt x="186" y="275"/>
                    <a:pt x="189" y="279"/>
                  </a:cubicBezTo>
                  <a:cubicBezTo>
                    <a:pt x="190" y="281"/>
                    <a:pt x="191" y="281"/>
                    <a:pt x="194" y="280"/>
                  </a:cubicBezTo>
                  <a:cubicBezTo>
                    <a:pt x="208" y="276"/>
                    <a:pt x="222" y="269"/>
                    <a:pt x="234" y="259"/>
                  </a:cubicBezTo>
                  <a:cubicBezTo>
                    <a:pt x="267" y="232"/>
                    <a:pt x="282" y="197"/>
                    <a:pt x="280" y="154"/>
                  </a:cubicBezTo>
                  <a:cubicBezTo>
                    <a:pt x="280" y="150"/>
                    <a:pt x="279" y="146"/>
                    <a:pt x="278" y="142"/>
                  </a:cubicBezTo>
                  <a:cubicBezTo>
                    <a:pt x="273" y="142"/>
                    <a:pt x="269" y="141"/>
                    <a:pt x="263" y="141"/>
                  </a:cubicBezTo>
                  <a:cubicBezTo>
                    <a:pt x="267" y="138"/>
                    <a:pt x="271" y="135"/>
                    <a:pt x="274" y="132"/>
                  </a:cubicBezTo>
                  <a:cubicBezTo>
                    <a:pt x="275" y="132"/>
                    <a:pt x="276" y="130"/>
                    <a:pt x="275" y="129"/>
                  </a:cubicBezTo>
                  <a:cubicBezTo>
                    <a:pt x="267" y="100"/>
                    <a:pt x="250" y="77"/>
                    <a:pt x="224" y="60"/>
                  </a:cubicBezTo>
                  <a:cubicBezTo>
                    <a:pt x="200" y="45"/>
                    <a:pt x="173" y="39"/>
                    <a:pt x="144" y="42"/>
                  </a:cubicBezTo>
                  <a:cubicBezTo>
                    <a:pt x="141" y="42"/>
                    <a:pt x="140" y="43"/>
                    <a:pt x="140" y="45"/>
                  </a:cubicBezTo>
                  <a:cubicBezTo>
                    <a:pt x="139" y="49"/>
                    <a:pt x="139" y="52"/>
                    <a:pt x="138" y="57"/>
                  </a:cubicBezTo>
                  <a:cubicBezTo>
                    <a:pt x="135" y="52"/>
                    <a:pt x="132" y="48"/>
                    <a:pt x="130" y="45"/>
                  </a:cubicBezTo>
                  <a:cubicBezTo>
                    <a:pt x="69" y="58"/>
                    <a:pt x="29" y="117"/>
                    <a:pt x="37" y="178"/>
                  </a:cubicBezTo>
                  <a:cubicBezTo>
                    <a:pt x="42" y="179"/>
                    <a:pt x="46" y="180"/>
                    <a:pt x="52" y="182"/>
                  </a:cubicBezTo>
                  <a:cubicBezTo>
                    <a:pt x="47" y="185"/>
                    <a:pt x="43" y="188"/>
                    <a:pt x="39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02" name="Freeform 1109"/>
            <p:cNvSpPr>
              <a:spLocks/>
            </p:cNvSpPr>
            <p:nvPr/>
          </p:nvSpPr>
          <p:spPr bwMode="auto">
            <a:xfrm>
              <a:off x="395288" y="4222750"/>
              <a:ext cx="50800" cy="38100"/>
            </a:xfrm>
            <a:custGeom>
              <a:avLst/>
              <a:gdLst>
                <a:gd name="T0" fmla="*/ 38 w 45"/>
                <a:gd name="T1" fmla="*/ 27 h 33"/>
                <a:gd name="T2" fmla="*/ 37 w 45"/>
                <a:gd name="T3" fmla="*/ 19 h 33"/>
                <a:gd name="T4" fmla="*/ 33 w 45"/>
                <a:gd name="T5" fmla="*/ 12 h 33"/>
                <a:gd name="T6" fmla="*/ 10 w 45"/>
                <a:gd name="T7" fmla="*/ 12 h 33"/>
                <a:gd name="T8" fmla="*/ 10 w 45"/>
                <a:gd name="T9" fmla="*/ 24 h 33"/>
                <a:gd name="T10" fmla="*/ 12 w 45"/>
                <a:gd name="T11" fmla="*/ 33 h 33"/>
                <a:gd name="T12" fmla="*/ 1 w 45"/>
                <a:gd name="T13" fmla="*/ 21 h 33"/>
                <a:gd name="T14" fmla="*/ 7 w 45"/>
                <a:gd name="T15" fmla="*/ 6 h 33"/>
                <a:gd name="T16" fmla="*/ 37 w 45"/>
                <a:gd name="T17" fmla="*/ 7 h 33"/>
                <a:gd name="T18" fmla="*/ 39 w 45"/>
                <a:gd name="T19" fmla="*/ 27 h 33"/>
                <a:gd name="T20" fmla="*/ 38 w 45"/>
                <a:gd name="T21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33">
                  <a:moveTo>
                    <a:pt x="38" y="27"/>
                  </a:moveTo>
                  <a:cubicBezTo>
                    <a:pt x="37" y="24"/>
                    <a:pt x="38" y="22"/>
                    <a:pt x="37" y="19"/>
                  </a:cubicBezTo>
                  <a:cubicBezTo>
                    <a:pt x="36" y="16"/>
                    <a:pt x="35" y="13"/>
                    <a:pt x="33" y="12"/>
                  </a:cubicBezTo>
                  <a:cubicBezTo>
                    <a:pt x="27" y="6"/>
                    <a:pt x="16" y="7"/>
                    <a:pt x="10" y="12"/>
                  </a:cubicBezTo>
                  <a:cubicBezTo>
                    <a:pt x="6" y="15"/>
                    <a:pt x="6" y="20"/>
                    <a:pt x="10" y="24"/>
                  </a:cubicBezTo>
                  <a:cubicBezTo>
                    <a:pt x="13" y="27"/>
                    <a:pt x="13" y="27"/>
                    <a:pt x="12" y="33"/>
                  </a:cubicBezTo>
                  <a:cubicBezTo>
                    <a:pt x="6" y="31"/>
                    <a:pt x="2" y="27"/>
                    <a:pt x="1" y="21"/>
                  </a:cubicBezTo>
                  <a:cubicBezTo>
                    <a:pt x="0" y="15"/>
                    <a:pt x="2" y="10"/>
                    <a:pt x="7" y="6"/>
                  </a:cubicBezTo>
                  <a:cubicBezTo>
                    <a:pt x="16" y="0"/>
                    <a:pt x="29" y="0"/>
                    <a:pt x="37" y="7"/>
                  </a:cubicBezTo>
                  <a:cubicBezTo>
                    <a:pt x="44" y="13"/>
                    <a:pt x="45" y="21"/>
                    <a:pt x="39" y="27"/>
                  </a:cubicBezTo>
                  <a:cubicBezTo>
                    <a:pt x="39" y="27"/>
                    <a:pt x="38" y="27"/>
                    <a:pt x="3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03" name="Freeform 1111"/>
            <p:cNvSpPr>
              <a:spLocks noEditPoints="1"/>
            </p:cNvSpPr>
            <p:nvPr/>
          </p:nvSpPr>
          <p:spPr bwMode="auto">
            <a:xfrm>
              <a:off x="390526" y="4330700"/>
              <a:ext cx="134938" cy="198437"/>
            </a:xfrm>
            <a:custGeom>
              <a:avLst/>
              <a:gdLst>
                <a:gd name="T0" fmla="*/ 0 w 120"/>
                <a:gd name="T1" fmla="*/ 174 h 174"/>
                <a:gd name="T2" fmla="*/ 16 w 120"/>
                <a:gd name="T3" fmla="*/ 134 h 174"/>
                <a:gd name="T4" fmla="*/ 39 w 120"/>
                <a:gd name="T5" fmla="*/ 75 h 174"/>
                <a:gd name="T6" fmla="*/ 42 w 120"/>
                <a:gd name="T7" fmla="*/ 71 h 174"/>
                <a:gd name="T8" fmla="*/ 117 w 120"/>
                <a:gd name="T9" fmla="*/ 2 h 174"/>
                <a:gd name="T10" fmla="*/ 120 w 120"/>
                <a:gd name="T11" fmla="*/ 0 h 174"/>
                <a:gd name="T12" fmla="*/ 115 w 120"/>
                <a:gd name="T13" fmla="*/ 12 h 174"/>
                <a:gd name="T14" fmla="*/ 81 w 120"/>
                <a:gd name="T15" fmla="*/ 98 h 174"/>
                <a:gd name="T16" fmla="*/ 77 w 120"/>
                <a:gd name="T17" fmla="*/ 103 h 174"/>
                <a:gd name="T18" fmla="*/ 2 w 120"/>
                <a:gd name="T19" fmla="*/ 173 h 174"/>
                <a:gd name="T20" fmla="*/ 1 w 120"/>
                <a:gd name="T21" fmla="*/ 174 h 174"/>
                <a:gd name="T22" fmla="*/ 0 w 120"/>
                <a:gd name="T23" fmla="*/ 174 h 174"/>
                <a:gd name="T24" fmla="*/ 74 w 120"/>
                <a:gd name="T25" fmla="*/ 87 h 174"/>
                <a:gd name="T26" fmla="*/ 60 w 120"/>
                <a:gd name="T27" fmla="*/ 73 h 174"/>
                <a:gd name="T28" fmla="*/ 47 w 120"/>
                <a:gd name="T29" fmla="*/ 87 h 174"/>
                <a:gd name="T30" fmla="*/ 60 w 120"/>
                <a:gd name="T31" fmla="*/ 101 h 174"/>
                <a:gd name="T32" fmla="*/ 74 w 120"/>
                <a:gd name="T33" fmla="*/ 8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74">
                  <a:moveTo>
                    <a:pt x="0" y="174"/>
                  </a:moveTo>
                  <a:cubicBezTo>
                    <a:pt x="5" y="161"/>
                    <a:pt x="11" y="147"/>
                    <a:pt x="16" y="134"/>
                  </a:cubicBezTo>
                  <a:cubicBezTo>
                    <a:pt x="24" y="114"/>
                    <a:pt x="32" y="95"/>
                    <a:pt x="39" y="75"/>
                  </a:cubicBezTo>
                  <a:cubicBezTo>
                    <a:pt x="40" y="74"/>
                    <a:pt x="41" y="72"/>
                    <a:pt x="42" y="71"/>
                  </a:cubicBezTo>
                  <a:cubicBezTo>
                    <a:pt x="67" y="48"/>
                    <a:pt x="92" y="25"/>
                    <a:pt x="117" y="2"/>
                  </a:cubicBezTo>
                  <a:cubicBezTo>
                    <a:pt x="117" y="2"/>
                    <a:pt x="118" y="1"/>
                    <a:pt x="120" y="0"/>
                  </a:cubicBezTo>
                  <a:cubicBezTo>
                    <a:pt x="118" y="4"/>
                    <a:pt x="117" y="8"/>
                    <a:pt x="115" y="12"/>
                  </a:cubicBezTo>
                  <a:cubicBezTo>
                    <a:pt x="104" y="40"/>
                    <a:pt x="92" y="69"/>
                    <a:pt x="81" y="98"/>
                  </a:cubicBezTo>
                  <a:cubicBezTo>
                    <a:pt x="80" y="100"/>
                    <a:pt x="79" y="102"/>
                    <a:pt x="77" y="103"/>
                  </a:cubicBezTo>
                  <a:cubicBezTo>
                    <a:pt x="52" y="127"/>
                    <a:pt x="27" y="150"/>
                    <a:pt x="2" y="173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74"/>
                    <a:pt x="0" y="174"/>
                    <a:pt x="0" y="174"/>
                  </a:cubicBezTo>
                  <a:close/>
                  <a:moveTo>
                    <a:pt x="74" y="87"/>
                  </a:moveTo>
                  <a:cubicBezTo>
                    <a:pt x="74" y="79"/>
                    <a:pt x="68" y="73"/>
                    <a:pt x="60" y="73"/>
                  </a:cubicBezTo>
                  <a:cubicBezTo>
                    <a:pt x="53" y="73"/>
                    <a:pt x="47" y="79"/>
                    <a:pt x="47" y="87"/>
                  </a:cubicBezTo>
                  <a:cubicBezTo>
                    <a:pt x="47" y="94"/>
                    <a:pt x="53" y="101"/>
                    <a:pt x="60" y="101"/>
                  </a:cubicBezTo>
                  <a:cubicBezTo>
                    <a:pt x="68" y="101"/>
                    <a:pt x="74" y="95"/>
                    <a:pt x="7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04" name="Freeform 1112"/>
            <p:cNvSpPr>
              <a:spLocks/>
            </p:cNvSpPr>
            <p:nvPr/>
          </p:nvSpPr>
          <p:spPr bwMode="auto">
            <a:xfrm>
              <a:off x="354013" y="4325938"/>
              <a:ext cx="111125" cy="127000"/>
            </a:xfrm>
            <a:custGeom>
              <a:avLst/>
              <a:gdLst>
                <a:gd name="T0" fmla="*/ 75 w 98"/>
                <a:gd name="T1" fmla="*/ 0 h 112"/>
                <a:gd name="T2" fmla="*/ 91 w 98"/>
                <a:gd name="T3" fmla="*/ 34 h 112"/>
                <a:gd name="T4" fmla="*/ 93 w 98"/>
                <a:gd name="T5" fmla="*/ 40 h 112"/>
                <a:gd name="T6" fmla="*/ 94 w 98"/>
                <a:gd name="T7" fmla="*/ 49 h 112"/>
                <a:gd name="T8" fmla="*/ 86 w 98"/>
                <a:gd name="T9" fmla="*/ 54 h 112"/>
                <a:gd name="T10" fmla="*/ 55 w 98"/>
                <a:gd name="T11" fmla="*/ 99 h 112"/>
                <a:gd name="T12" fmla="*/ 52 w 98"/>
                <a:gd name="T13" fmla="*/ 112 h 112"/>
                <a:gd name="T14" fmla="*/ 29 w 98"/>
                <a:gd name="T15" fmla="*/ 112 h 112"/>
                <a:gd name="T16" fmla="*/ 0 w 98"/>
                <a:gd name="T17" fmla="*/ 112 h 112"/>
                <a:gd name="T18" fmla="*/ 0 w 98"/>
                <a:gd name="T19" fmla="*/ 111 h 112"/>
                <a:gd name="T20" fmla="*/ 7 w 98"/>
                <a:gd name="T21" fmla="*/ 107 h 112"/>
                <a:gd name="T22" fmla="*/ 44 w 98"/>
                <a:gd name="T23" fmla="*/ 90 h 112"/>
                <a:gd name="T24" fmla="*/ 48 w 98"/>
                <a:gd name="T25" fmla="*/ 85 h 112"/>
                <a:gd name="T26" fmla="*/ 51 w 98"/>
                <a:gd name="T27" fmla="*/ 75 h 112"/>
                <a:gd name="T28" fmla="*/ 49 w 98"/>
                <a:gd name="T29" fmla="*/ 69 h 112"/>
                <a:gd name="T30" fmla="*/ 31 w 98"/>
                <a:gd name="T31" fmla="*/ 48 h 112"/>
                <a:gd name="T32" fmla="*/ 56 w 98"/>
                <a:gd name="T33" fmla="*/ 59 h 112"/>
                <a:gd name="T34" fmla="*/ 63 w 98"/>
                <a:gd name="T35" fmla="*/ 57 h 112"/>
                <a:gd name="T36" fmla="*/ 65 w 98"/>
                <a:gd name="T37" fmla="*/ 55 h 112"/>
                <a:gd name="T38" fmla="*/ 72 w 98"/>
                <a:gd name="T39" fmla="*/ 43 h 112"/>
                <a:gd name="T40" fmla="*/ 74 w 98"/>
                <a:gd name="T41" fmla="*/ 6 h 112"/>
                <a:gd name="T42" fmla="*/ 74 w 98"/>
                <a:gd name="T43" fmla="*/ 0 h 112"/>
                <a:gd name="T44" fmla="*/ 75 w 98"/>
                <a:gd name="T4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112">
                  <a:moveTo>
                    <a:pt x="75" y="0"/>
                  </a:moveTo>
                  <a:cubicBezTo>
                    <a:pt x="80" y="11"/>
                    <a:pt x="86" y="23"/>
                    <a:pt x="91" y="34"/>
                  </a:cubicBezTo>
                  <a:cubicBezTo>
                    <a:pt x="92" y="36"/>
                    <a:pt x="93" y="38"/>
                    <a:pt x="93" y="40"/>
                  </a:cubicBezTo>
                  <a:cubicBezTo>
                    <a:pt x="94" y="43"/>
                    <a:pt x="98" y="45"/>
                    <a:pt x="94" y="49"/>
                  </a:cubicBezTo>
                  <a:cubicBezTo>
                    <a:pt x="91" y="50"/>
                    <a:pt x="89" y="53"/>
                    <a:pt x="86" y="54"/>
                  </a:cubicBezTo>
                  <a:cubicBezTo>
                    <a:pt x="64" y="58"/>
                    <a:pt x="51" y="77"/>
                    <a:pt x="55" y="99"/>
                  </a:cubicBezTo>
                  <a:cubicBezTo>
                    <a:pt x="56" y="103"/>
                    <a:pt x="53" y="108"/>
                    <a:pt x="52" y="112"/>
                  </a:cubicBezTo>
                  <a:cubicBezTo>
                    <a:pt x="44" y="112"/>
                    <a:pt x="37" y="112"/>
                    <a:pt x="29" y="112"/>
                  </a:cubicBezTo>
                  <a:cubicBezTo>
                    <a:pt x="20" y="112"/>
                    <a:pt x="10" y="112"/>
                    <a:pt x="0" y="112"/>
                  </a:cubicBezTo>
                  <a:cubicBezTo>
                    <a:pt x="0" y="112"/>
                    <a:pt x="0" y="111"/>
                    <a:pt x="0" y="111"/>
                  </a:cubicBezTo>
                  <a:cubicBezTo>
                    <a:pt x="2" y="109"/>
                    <a:pt x="5" y="108"/>
                    <a:pt x="7" y="107"/>
                  </a:cubicBezTo>
                  <a:cubicBezTo>
                    <a:pt x="19" y="101"/>
                    <a:pt x="32" y="95"/>
                    <a:pt x="44" y="90"/>
                  </a:cubicBezTo>
                  <a:cubicBezTo>
                    <a:pt x="46" y="89"/>
                    <a:pt x="47" y="87"/>
                    <a:pt x="48" y="85"/>
                  </a:cubicBezTo>
                  <a:cubicBezTo>
                    <a:pt x="48" y="81"/>
                    <a:pt x="49" y="78"/>
                    <a:pt x="51" y="75"/>
                  </a:cubicBezTo>
                  <a:cubicBezTo>
                    <a:pt x="52" y="72"/>
                    <a:pt x="51" y="71"/>
                    <a:pt x="49" y="69"/>
                  </a:cubicBezTo>
                  <a:cubicBezTo>
                    <a:pt x="43" y="62"/>
                    <a:pt x="37" y="56"/>
                    <a:pt x="31" y="48"/>
                  </a:cubicBezTo>
                  <a:cubicBezTo>
                    <a:pt x="39" y="52"/>
                    <a:pt x="47" y="55"/>
                    <a:pt x="56" y="59"/>
                  </a:cubicBezTo>
                  <a:cubicBezTo>
                    <a:pt x="59" y="60"/>
                    <a:pt x="61" y="60"/>
                    <a:pt x="63" y="57"/>
                  </a:cubicBezTo>
                  <a:cubicBezTo>
                    <a:pt x="63" y="57"/>
                    <a:pt x="64" y="56"/>
                    <a:pt x="65" y="55"/>
                  </a:cubicBezTo>
                  <a:cubicBezTo>
                    <a:pt x="71" y="53"/>
                    <a:pt x="72" y="48"/>
                    <a:pt x="72" y="43"/>
                  </a:cubicBezTo>
                  <a:cubicBezTo>
                    <a:pt x="72" y="31"/>
                    <a:pt x="73" y="18"/>
                    <a:pt x="74" y="6"/>
                  </a:cubicBezTo>
                  <a:cubicBezTo>
                    <a:pt x="74" y="4"/>
                    <a:pt x="74" y="2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05" name="Freeform 1113"/>
            <p:cNvSpPr>
              <a:spLocks/>
            </p:cNvSpPr>
            <p:nvPr/>
          </p:nvSpPr>
          <p:spPr bwMode="auto">
            <a:xfrm>
              <a:off x="454026" y="4406900"/>
              <a:ext cx="106363" cy="125412"/>
            </a:xfrm>
            <a:custGeom>
              <a:avLst/>
              <a:gdLst>
                <a:gd name="T0" fmla="*/ 23 w 94"/>
                <a:gd name="T1" fmla="*/ 112 h 112"/>
                <a:gd name="T2" fmla="*/ 0 w 94"/>
                <a:gd name="T3" fmla="*/ 66 h 112"/>
                <a:gd name="T4" fmla="*/ 13 w 94"/>
                <a:gd name="T5" fmla="*/ 57 h 112"/>
                <a:gd name="T6" fmla="*/ 41 w 94"/>
                <a:gd name="T7" fmla="*/ 13 h 112"/>
                <a:gd name="T8" fmla="*/ 44 w 94"/>
                <a:gd name="T9" fmla="*/ 1 h 112"/>
                <a:gd name="T10" fmla="*/ 46 w 94"/>
                <a:gd name="T11" fmla="*/ 0 h 112"/>
                <a:gd name="T12" fmla="*/ 94 w 94"/>
                <a:gd name="T13" fmla="*/ 3 h 112"/>
                <a:gd name="T14" fmla="*/ 91 w 94"/>
                <a:gd name="T15" fmla="*/ 5 h 112"/>
                <a:gd name="T16" fmla="*/ 52 w 94"/>
                <a:gd name="T17" fmla="*/ 24 h 112"/>
                <a:gd name="T18" fmla="*/ 48 w 94"/>
                <a:gd name="T19" fmla="*/ 28 h 112"/>
                <a:gd name="T20" fmla="*/ 48 w 94"/>
                <a:gd name="T21" fmla="*/ 31 h 112"/>
                <a:gd name="T22" fmla="*/ 51 w 94"/>
                <a:gd name="T23" fmla="*/ 44 h 112"/>
                <a:gd name="T24" fmla="*/ 69 w 94"/>
                <a:gd name="T25" fmla="*/ 60 h 112"/>
                <a:gd name="T26" fmla="*/ 67 w 94"/>
                <a:gd name="T27" fmla="*/ 62 h 112"/>
                <a:gd name="T28" fmla="*/ 52 w 94"/>
                <a:gd name="T29" fmla="*/ 56 h 112"/>
                <a:gd name="T30" fmla="*/ 40 w 94"/>
                <a:gd name="T31" fmla="*/ 51 h 112"/>
                <a:gd name="T32" fmla="*/ 36 w 94"/>
                <a:gd name="T33" fmla="*/ 52 h 112"/>
                <a:gd name="T34" fmla="*/ 27 w 94"/>
                <a:gd name="T35" fmla="*/ 59 h 112"/>
                <a:gd name="T36" fmla="*/ 25 w 94"/>
                <a:gd name="T37" fmla="*/ 63 h 112"/>
                <a:gd name="T38" fmla="*/ 24 w 94"/>
                <a:gd name="T39" fmla="*/ 107 h 112"/>
                <a:gd name="T40" fmla="*/ 24 w 94"/>
                <a:gd name="T41" fmla="*/ 112 h 112"/>
                <a:gd name="T42" fmla="*/ 23 w 94"/>
                <a:gd name="T4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2">
                  <a:moveTo>
                    <a:pt x="23" y="112"/>
                  </a:moveTo>
                  <a:cubicBezTo>
                    <a:pt x="15" y="97"/>
                    <a:pt x="8" y="81"/>
                    <a:pt x="0" y="66"/>
                  </a:cubicBezTo>
                  <a:cubicBezTo>
                    <a:pt x="5" y="62"/>
                    <a:pt x="8" y="58"/>
                    <a:pt x="13" y="57"/>
                  </a:cubicBezTo>
                  <a:cubicBezTo>
                    <a:pt x="33" y="52"/>
                    <a:pt x="45" y="33"/>
                    <a:pt x="41" y="13"/>
                  </a:cubicBezTo>
                  <a:cubicBezTo>
                    <a:pt x="40" y="8"/>
                    <a:pt x="43" y="5"/>
                    <a:pt x="44" y="1"/>
                  </a:cubicBezTo>
                  <a:cubicBezTo>
                    <a:pt x="44" y="1"/>
                    <a:pt x="45" y="0"/>
                    <a:pt x="46" y="0"/>
                  </a:cubicBezTo>
                  <a:cubicBezTo>
                    <a:pt x="62" y="1"/>
                    <a:pt x="78" y="2"/>
                    <a:pt x="94" y="3"/>
                  </a:cubicBezTo>
                  <a:cubicBezTo>
                    <a:pt x="93" y="4"/>
                    <a:pt x="92" y="5"/>
                    <a:pt x="91" y="5"/>
                  </a:cubicBezTo>
                  <a:cubicBezTo>
                    <a:pt x="78" y="11"/>
                    <a:pt x="65" y="18"/>
                    <a:pt x="52" y="24"/>
                  </a:cubicBezTo>
                  <a:cubicBezTo>
                    <a:pt x="50" y="25"/>
                    <a:pt x="49" y="27"/>
                    <a:pt x="48" y="28"/>
                  </a:cubicBezTo>
                  <a:cubicBezTo>
                    <a:pt x="48" y="29"/>
                    <a:pt x="48" y="30"/>
                    <a:pt x="48" y="31"/>
                  </a:cubicBezTo>
                  <a:cubicBezTo>
                    <a:pt x="44" y="37"/>
                    <a:pt x="47" y="41"/>
                    <a:pt x="51" y="44"/>
                  </a:cubicBezTo>
                  <a:cubicBezTo>
                    <a:pt x="57" y="49"/>
                    <a:pt x="63" y="55"/>
                    <a:pt x="69" y="60"/>
                  </a:cubicBezTo>
                  <a:cubicBezTo>
                    <a:pt x="68" y="61"/>
                    <a:pt x="68" y="61"/>
                    <a:pt x="67" y="62"/>
                  </a:cubicBezTo>
                  <a:cubicBezTo>
                    <a:pt x="62" y="60"/>
                    <a:pt x="57" y="58"/>
                    <a:pt x="52" y="56"/>
                  </a:cubicBezTo>
                  <a:cubicBezTo>
                    <a:pt x="48" y="54"/>
                    <a:pt x="44" y="52"/>
                    <a:pt x="40" y="51"/>
                  </a:cubicBezTo>
                  <a:cubicBezTo>
                    <a:pt x="39" y="50"/>
                    <a:pt x="37" y="51"/>
                    <a:pt x="36" y="52"/>
                  </a:cubicBezTo>
                  <a:cubicBezTo>
                    <a:pt x="33" y="54"/>
                    <a:pt x="30" y="56"/>
                    <a:pt x="27" y="59"/>
                  </a:cubicBezTo>
                  <a:cubicBezTo>
                    <a:pt x="26" y="60"/>
                    <a:pt x="25" y="62"/>
                    <a:pt x="25" y="63"/>
                  </a:cubicBezTo>
                  <a:cubicBezTo>
                    <a:pt x="25" y="78"/>
                    <a:pt x="24" y="93"/>
                    <a:pt x="24" y="107"/>
                  </a:cubicBezTo>
                  <a:cubicBezTo>
                    <a:pt x="24" y="109"/>
                    <a:pt x="24" y="111"/>
                    <a:pt x="24" y="112"/>
                  </a:cubicBezTo>
                  <a:cubicBezTo>
                    <a:pt x="23" y="112"/>
                    <a:pt x="23" y="112"/>
                    <a:pt x="23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</p:grpSp>
      <p:sp>
        <p:nvSpPr>
          <p:cNvPr id="306" name="Freeform 10"/>
          <p:cNvSpPr>
            <a:spLocks noChangeAspect="1" noEditPoints="1"/>
          </p:cNvSpPr>
          <p:nvPr/>
        </p:nvSpPr>
        <p:spPr bwMode="auto">
          <a:xfrm>
            <a:off x="6202530" y="2483866"/>
            <a:ext cx="360000" cy="360000"/>
          </a:xfrm>
          <a:custGeom>
            <a:avLst/>
            <a:gdLst>
              <a:gd name="T0" fmla="*/ 232 w 272"/>
              <a:gd name="T1" fmla="*/ 40 h 272"/>
              <a:gd name="T2" fmla="*/ 272 w 272"/>
              <a:gd name="T3" fmla="*/ 136 h 272"/>
              <a:gd name="T4" fmla="*/ 232 w 272"/>
              <a:gd name="T5" fmla="*/ 233 h 272"/>
              <a:gd name="T6" fmla="*/ 136 w 272"/>
              <a:gd name="T7" fmla="*/ 272 h 272"/>
              <a:gd name="T8" fmla="*/ 39 w 272"/>
              <a:gd name="T9" fmla="*/ 233 h 272"/>
              <a:gd name="T10" fmla="*/ 0 w 272"/>
              <a:gd name="T11" fmla="*/ 136 h 272"/>
              <a:gd name="T12" fmla="*/ 39 w 272"/>
              <a:gd name="T13" fmla="*/ 40 h 272"/>
              <a:gd name="T14" fmla="*/ 136 w 272"/>
              <a:gd name="T15" fmla="*/ 0 h 272"/>
              <a:gd name="T16" fmla="*/ 232 w 272"/>
              <a:gd name="T17" fmla="*/ 40 h 272"/>
              <a:gd name="T18" fmla="*/ 220 w 272"/>
              <a:gd name="T19" fmla="*/ 221 h 272"/>
              <a:gd name="T20" fmla="*/ 252 w 272"/>
              <a:gd name="T21" fmla="*/ 160 h 272"/>
              <a:gd name="T22" fmla="*/ 243 w 272"/>
              <a:gd name="T23" fmla="*/ 156 h 272"/>
              <a:gd name="T24" fmla="*/ 212 w 272"/>
              <a:gd name="T25" fmla="*/ 142 h 272"/>
              <a:gd name="T26" fmla="*/ 179 w 272"/>
              <a:gd name="T27" fmla="*/ 153 h 272"/>
              <a:gd name="T28" fmla="*/ 201 w 272"/>
              <a:gd name="T29" fmla="*/ 162 h 272"/>
              <a:gd name="T30" fmla="*/ 169 w 272"/>
              <a:gd name="T31" fmla="*/ 238 h 272"/>
              <a:gd name="T32" fmla="*/ 129 w 272"/>
              <a:gd name="T33" fmla="*/ 234 h 272"/>
              <a:gd name="T34" fmla="*/ 108 w 272"/>
              <a:gd name="T35" fmla="*/ 172 h 272"/>
              <a:gd name="T36" fmla="*/ 63 w 272"/>
              <a:gd name="T37" fmla="*/ 147 h 272"/>
              <a:gd name="T38" fmla="*/ 85 w 272"/>
              <a:gd name="T39" fmla="*/ 104 h 272"/>
              <a:gd name="T40" fmla="*/ 142 w 272"/>
              <a:gd name="T41" fmla="*/ 123 h 272"/>
              <a:gd name="T42" fmla="*/ 171 w 272"/>
              <a:gd name="T43" fmla="*/ 104 h 272"/>
              <a:gd name="T44" fmla="*/ 170 w 272"/>
              <a:gd name="T45" fmla="*/ 85 h 272"/>
              <a:gd name="T46" fmla="*/ 157 w 272"/>
              <a:gd name="T47" fmla="*/ 106 h 272"/>
              <a:gd name="T48" fmla="*/ 112 w 272"/>
              <a:gd name="T49" fmla="*/ 86 h 272"/>
              <a:gd name="T50" fmla="*/ 100 w 272"/>
              <a:gd name="T51" fmla="*/ 88 h 272"/>
              <a:gd name="T52" fmla="*/ 99 w 272"/>
              <a:gd name="T53" fmla="*/ 76 h 272"/>
              <a:gd name="T54" fmla="*/ 118 w 272"/>
              <a:gd name="T55" fmla="*/ 65 h 272"/>
              <a:gd name="T56" fmla="*/ 147 w 272"/>
              <a:gd name="T57" fmla="*/ 65 h 272"/>
              <a:gd name="T58" fmla="*/ 135 w 272"/>
              <a:gd name="T59" fmla="*/ 56 h 272"/>
              <a:gd name="T60" fmla="*/ 157 w 272"/>
              <a:gd name="T61" fmla="*/ 32 h 272"/>
              <a:gd name="T62" fmla="*/ 168 w 272"/>
              <a:gd name="T63" fmla="*/ 30 h 272"/>
              <a:gd name="T64" fmla="*/ 187 w 272"/>
              <a:gd name="T65" fmla="*/ 29 h 272"/>
              <a:gd name="T66" fmla="*/ 136 w 272"/>
              <a:gd name="T67" fmla="*/ 17 h 272"/>
              <a:gd name="T68" fmla="*/ 65 w 272"/>
              <a:gd name="T69" fmla="*/ 41 h 272"/>
              <a:gd name="T70" fmla="*/ 68 w 272"/>
              <a:gd name="T71" fmla="*/ 51 h 272"/>
              <a:gd name="T72" fmla="*/ 32 w 272"/>
              <a:gd name="T73" fmla="*/ 77 h 272"/>
              <a:gd name="T74" fmla="*/ 18 w 272"/>
              <a:gd name="T75" fmla="*/ 120 h 272"/>
              <a:gd name="T76" fmla="*/ 30 w 272"/>
              <a:gd name="T77" fmla="*/ 134 h 272"/>
              <a:gd name="T78" fmla="*/ 18 w 272"/>
              <a:gd name="T79" fmla="*/ 156 h 272"/>
              <a:gd name="T80" fmla="*/ 51 w 272"/>
              <a:gd name="T81" fmla="*/ 221 h 272"/>
              <a:gd name="T82" fmla="*/ 136 w 272"/>
              <a:gd name="T83" fmla="*/ 255 h 272"/>
              <a:gd name="T84" fmla="*/ 220 w 272"/>
              <a:gd name="T85" fmla="*/ 22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2" h="272">
                <a:moveTo>
                  <a:pt x="232" y="40"/>
                </a:moveTo>
                <a:cubicBezTo>
                  <a:pt x="257" y="66"/>
                  <a:pt x="272" y="100"/>
                  <a:pt x="272" y="136"/>
                </a:cubicBezTo>
                <a:cubicBezTo>
                  <a:pt x="272" y="173"/>
                  <a:pt x="257" y="207"/>
                  <a:pt x="232" y="233"/>
                </a:cubicBezTo>
                <a:cubicBezTo>
                  <a:pt x="206" y="258"/>
                  <a:pt x="172" y="272"/>
                  <a:pt x="136" y="272"/>
                </a:cubicBezTo>
                <a:cubicBezTo>
                  <a:pt x="99" y="272"/>
                  <a:pt x="65" y="258"/>
                  <a:pt x="39" y="233"/>
                </a:cubicBezTo>
                <a:cubicBezTo>
                  <a:pt x="14" y="207"/>
                  <a:pt x="0" y="173"/>
                  <a:pt x="0" y="136"/>
                </a:cubicBezTo>
                <a:cubicBezTo>
                  <a:pt x="0" y="100"/>
                  <a:pt x="14" y="66"/>
                  <a:pt x="39" y="40"/>
                </a:cubicBezTo>
                <a:cubicBezTo>
                  <a:pt x="65" y="15"/>
                  <a:pt x="99" y="0"/>
                  <a:pt x="136" y="0"/>
                </a:cubicBezTo>
                <a:cubicBezTo>
                  <a:pt x="172" y="0"/>
                  <a:pt x="206" y="15"/>
                  <a:pt x="232" y="40"/>
                </a:cubicBezTo>
                <a:close/>
                <a:moveTo>
                  <a:pt x="220" y="221"/>
                </a:moveTo>
                <a:cubicBezTo>
                  <a:pt x="236" y="204"/>
                  <a:pt x="248" y="183"/>
                  <a:pt x="252" y="160"/>
                </a:cubicBezTo>
                <a:cubicBezTo>
                  <a:pt x="249" y="166"/>
                  <a:pt x="245" y="167"/>
                  <a:pt x="243" y="156"/>
                </a:cubicBezTo>
                <a:cubicBezTo>
                  <a:pt x="241" y="136"/>
                  <a:pt x="223" y="149"/>
                  <a:pt x="212" y="142"/>
                </a:cubicBezTo>
                <a:cubicBezTo>
                  <a:pt x="200" y="150"/>
                  <a:pt x="174" y="127"/>
                  <a:pt x="179" y="153"/>
                </a:cubicBezTo>
                <a:cubicBezTo>
                  <a:pt x="185" y="165"/>
                  <a:pt x="216" y="137"/>
                  <a:pt x="201" y="162"/>
                </a:cubicBezTo>
                <a:cubicBezTo>
                  <a:pt x="191" y="179"/>
                  <a:pt x="165" y="218"/>
                  <a:pt x="169" y="238"/>
                </a:cubicBezTo>
                <a:cubicBezTo>
                  <a:pt x="169" y="267"/>
                  <a:pt x="139" y="244"/>
                  <a:pt x="129" y="234"/>
                </a:cubicBezTo>
                <a:cubicBezTo>
                  <a:pt x="122" y="215"/>
                  <a:pt x="126" y="181"/>
                  <a:pt x="108" y="172"/>
                </a:cubicBezTo>
                <a:cubicBezTo>
                  <a:pt x="88" y="171"/>
                  <a:pt x="71" y="169"/>
                  <a:pt x="63" y="147"/>
                </a:cubicBezTo>
                <a:cubicBezTo>
                  <a:pt x="59" y="131"/>
                  <a:pt x="68" y="107"/>
                  <a:pt x="85" y="104"/>
                </a:cubicBezTo>
                <a:cubicBezTo>
                  <a:pt x="110" y="88"/>
                  <a:pt x="119" y="122"/>
                  <a:pt x="142" y="123"/>
                </a:cubicBezTo>
                <a:cubicBezTo>
                  <a:pt x="150" y="115"/>
                  <a:pt x="169" y="113"/>
                  <a:pt x="171" y="104"/>
                </a:cubicBezTo>
                <a:cubicBezTo>
                  <a:pt x="156" y="101"/>
                  <a:pt x="191" y="91"/>
                  <a:pt x="170" y="85"/>
                </a:cubicBezTo>
                <a:cubicBezTo>
                  <a:pt x="158" y="87"/>
                  <a:pt x="151" y="97"/>
                  <a:pt x="157" y="106"/>
                </a:cubicBezTo>
                <a:cubicBezTo>
                  <a:pt x="134" y="112"/>
                  <a:pt x="134" y="74"/>
                  <a:pt x="112" y="86"/>
                </a:cubicBezTo>
                <a:cubicBezTo>
                  <a:pt x="112" y="105"/>
                  <a:pt x="77" y="92"/>
                  <a:pt x="100" y="88"/>
                </a:cubicBezTo>
                <a:cubicBezTo>
                  <a:pt x="108" y="85"/>
                  <a:pt x="87" y="75"/>
                  <a:pt x="99" y="76"/>
                </a:cubicBezTo>
                <a:cubicBezTo>
                  <a:pt x="104" y="76"/>
                  <a:pt x="123" y="69"/>
                  <a:pt x="118" y="65"/>
                </a:cubicBezTo>
                <a:cubicBezTo>
                  <a:pt x="128" y="59"/>
                  <a:pt x="137" y="81"/>
                  <a:pt x="147" y="65"/>
                </a:cubicBezTo>
                <a:cubicBezTo>
                  <a:pt x="155" y="52"/>
                  <a:pt x="144" y="50"/>
                  <a:pt x="135" y="56"/>
                </a:cubicBezTo>
                <a:cubicBezTo>
                  <a:pt x="130" y="50"/>
                  <a:pt x="144" y="38"/>
                  <a:pt x="157" y="32"/>
                </a:cubicBezTo>
                <a:cubicBezTo>
                  <a:pt x="161" y="31"/>
                  <a:pt x="165" y="30"/>
                  <a:pt x="168" y="30"/>
                </a:cubicBezTo>
                <a:cubicBezTo>
                  <a:pt x="174" y="37"/>
                  <a:pt x="186" y="39"/>
                  <a:pt x="187" y="29"/>
                </a:cubicBezTo>
                <a:cubicBezTo>
                  <a:pt x="171" y="21"/>
                  <a:pt x="154" y="17"/>
                  <a:pt x="136" y="17"/>
                </a:cubicBezTo>
                <a:cubicBezTo>
                  <a:pt x="110" y="17"/>
                  <a:pt x="85" y="26"/>
                  <a:pt x="65" y="41"/>
                </a:cubicBezTo>
                <a:cubicBezTo>
                  <a:pt x="70" y="43"/>
                  <a:pt x="73" y="47"/>
                  <a:pt x="68" y="51"/>
                </a:cubicBezTo>
                <a:cubicBezTo>
                  <a:pt x="64" y="63"/>
                  <a:pt x="47" y="79"/>
                  <a:pt x="32" y="77"/>
                </a:cubicBezTo>
                <a:cubicBezTo>
                  <a:pt x="25" y="90"/>
                  <a:pt x="20" y="104"/>
                  <a:pt x="18" y="120"/>
                </a:cubicBezTo>
                <a:cubicBezTo>
                  <a:pt x="30" y="124"/>
                  <a:pt x="33" y="132"/>
                  <a:pt x="30" y="134"/>
                </a:cubicBezTo>
                <a:cubicBezTo>
                  <a:pt x="24" y="140"/>
                  <a:pt x="20" y="147"/>
                  <a:pt x="18" y="156"/>
                </a:cubicBezTo>
                <a:cubicBezTo>
                  <a:pt x="22" y="180"/>
                  <a:pt x="34" y="203"/>
                  <a:pt x="51" y="221"/>
                </a:cubicBezTo>
                <a:cubicBezTo>
                  <a:pt x="74" y="243"/>
                  <a:pt x="104" y="255"/>
                  <a:pt x="136" y="255"/>
                </a:cubicBezTo>
                <a:cubicBezTo>
                  <a:pt x="167" y="255"/>
                  <a:pt x="197" y="243"/>
                  <a:pt x="220" y="2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25">
              <a:solidFill>
                <a:prstClr val="black"/>
              </a:solidFill>
            </a:endParaRPr>
          </a:p>
        </p:txBody>
      </p:sp>
      <p:sp>
        <p:nvSpPr>
          <p:cNvPr id="307" name="Freeform 38"/>
          <p:cNvSpPr>
            <a:spLocks noChangeAspect="1" noEditPoints="1"/>
          </p:cNvSpPr>
          <p:nvPr/>
        </p:nvSpPr>
        <p:spPr bwMode="auto">
          <a:xfrm>
            <a:off x="9825231" y="71336"/>
            <a:ext cx="358815" cy="360000"/>
          </a:xfrm>
          <a:custGeom>
            <a:avLst/>
            <a:gdLst>
              <a:gd name="T0" fmla="*/ 144 w 407"/>
              <a:gd name="T1" fmla="*/ 0 h 406"/>
              <a:gd name="T2" fmla="*/ 0 w 407"/>
              <a:gd name="T3" fmla="*/ 144 h 406"/>
              <a:gd name="T4" fmla="*/ 144 w 407"/>
              <a:gd name="T5" fmla="*/ 288 h 406"/>
              <a:gd name="T6" fmla="*/ 232 w 407"/>
              <a:gd name="T7" fmla="*/ 257 h 406"/>
              <a:gd name="T8" fmla="*/ 265 w 407"/>
              <a:gd name="T9" fmla="*/ 290 h 406"/>
              <a:gd name="T10" fmla="*/ 265 w 407"/>
              <a:gd name="T11" fmla="*/ 317 h 406"/>
              <a:gd name="T12" fmla="*/ 347 w 407"/>
              <a:gd name="T13" fmla="*/ 398 h 406"/>
              <a:gd name="T14" fmla="*/ 373 w 407"/>
              <a:gd name="T15" fmla="*/ 398 h 406"/>
              <a:gd name="T16" fmla="*/ 399 w 407"/>
              <a:gd name="T17" fmla="*/ 372 h 406"/>
              <a:gd name="T18" fmla="*/ 399 w 407"/>
              <a:gd name="T19" fmla="*/ 346 h 406"/>
              <a:gd name="T20" fmla="*/ 318 w 407"/>
              <a:gd name="T21" fmla="*/ 264 h 406"/>
              <a:gd name="T22" fmla="*/ 292 w 407"/>
              <a:gd name="T23" fmla="*/ 264 h 406"/>
              <a:gd name="T24" fmla="*/ 258 w 407"/>
              <a:gd name="T25" fmla="*/ 231 h 406"/>
              <a:gd name="T26" fmla="*/ 287 w 407"/>
              <a:gd name="T27" fmla="*/ 144 h 406"/>
              <a:gd name="T28" fmla="*/ 144 w 407"/>
              <a:gd name="T29" fmla="*/ 0 h 406"/>
              <a:gd name="T30" fmla="*/ 144 w 407"/>
              <a:gd name="T31" fmla="*/ 30 h 406"/>
              <a:gd name="T32" fmla="*/ 257 w 407"/>
              <a:gd name="T33" fmla="*/ 144 h 406"/>
              <a:gd name="T34" fmla="*/ 144 w 407"/>
              <a:gd name="T35" fmla="*/ 258 h 406"/>
              <a:gd name="T36" fmla="*/ 30 w 407"/>
              <a:gd name="T37" fmla="*/ 144 h 406"/>
              <a:gd name="T38" fmla="*/ 144 w 407"/>
              <a:gd name="T39" fmla="*/ 3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7" h="406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3"/>
                  <a:pt x="64" y="288"/>
                  <a:pt x="144" y="288"/>
                </a:cubicBezTo>
                <a:cubicBezTo>
                  <a:pt x="177" y="288"/>
                  <a:pt x="208" y="277"/>
                  <a:pt x="232" y="257"/>
                </a:cubicBezTo>
                <a:cubicBezTo>
                  <a:pt x="265" y="290"/>
                  <a:pt x="265" y="290"/>
                  <a:pt x="265" y="290"/>
                </a:cubicBezTo>
                <a:cubicBezTo>
                  <a:pt x="258" y="298"/>
                  <a:pt x="258" y="310"/>
                  <a:pt x="265" y="317"/>
                </a:cubicBezTo>
                <a:cubicBezTo>
                  <a:pt x="347" y="398"/>
                  <a:pt x="347" y="398"/>
                  <a:pt x="347" y="398"/>
                </a:cubicBezTo>
                <a:cubicBezTo>
                  <a:pt x="354" y="406"/>
                  <a:pt x="366" y="406"/>
                  <a:pt x="373" y="398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7" y="365"/>
                  <a:pt x="407" y="353"/>
                  <a:pt x="399" y="346"/>
                </a:cubicBezTo>
                <a:cubicBezTo>
                  <a:pt x="318" y="264"/>
                  <a:pt x="318" y="264"/>
                  <a:pt x="318" y="264"/>
                </a:cubicBezTo>
                <a:cubicBezTo>
                  <a:pt x="311" y="257"/>
                  <a:pt x="299" y="257"/>
                  <a:pt x="292" y="264"/>
                </a:cubicBezTo>
                <a:cubicBezTo>
                  <a:pt x="258" y="231"/>
                  <a:pt x="258" y="231"/>
                  <a:pt x="258" y="231"/>
                </a:cubicBezTo>
                <a:cubicBezTo>
                  <a:pt x="277" y="207"/>
                  <a:pt x="287" y="177"/>
                  <a:pt x="287" y="144"/>
                </a:cubicBezTo>
                <a:cubicBezTo>
                  <a:pt x="287" y="65"/>
                  <a:pt x="223" y="0"/>
                  <a:pt x="144" y="0"/>
                </a:cubicBezTo>
                <a:close/>
                <a:moveTo>
                  <a:pt x="144" y="30"/>
                </a:moveTo>
                <a:cubicBezTo>
                  <a:pt x="206" y="30"/>
                  <a:pt x="257" y="81"/>
                  <a:pt x="257" y="144"/>
                </a:cubicBezTo>
                <a:cubicBezTo>
                  <a:pt x="257" y="207"/>
                  <a:pt x="206" y="258"/>
                  <a:pt x="144" y="258"/>
                </a:cubicBezTo>
                <a:cubicBezTo>
                  <a:pt x="81" y="258"/>
                  <a:pt x="30" y="207"/>
                  <a:pt x="30" y="144"/>
                </a:cubicBezTo>
                <a:cubicBezTo>
                  <a:pt x="30" y="81"/>
                  <a:pt x="81" y="30"/>
                  <a:pt x="14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323" name="Freeform 38"/>
          <p:cNvSpPr>
            <a:spLocks noChangeAspect="1" noEditPoints="1"/>
          </p:cNvSpPr>
          <p:nvPr/>
        </p:nvSpPr>
        <p:spPr bwMode="auto">
          <a:xfrm>
            <a:off x="6176698" y="1891771"/>
            <a:ext cx="358815" cy="360000"/>
          </a:xfrm>
          <a:custGeom>
            <a:avLst/>
            <a:gdLst>
              <a:gd name="T0" fmla="*/ 144 w 407"/>
              <a:gd name="T1" fmla="*/ 0 h 406"/>
              <a:gd name="T2" fmla="*/ 0 w 407"/>
              <a:gd name="T3" fmla="*/ 144 h 406"/>
              <a:gd name="T4" fmla="*/ 144 w 407"/>
              <a:gd name="T5" fmla="*/ 288 h 406"/>
              <a:gd name="T6" fmla="*/ 232 w 407"/>
              <a:gd name="T7" fmla="*/ 257 h 406"/>
              <a:gd name="T8" fmla="*/ 265 w 407"/>
              <a:gd name="T9" fmla="*/ 290 h 406"/>
              <a:gd name="T10" fmla="*/ 265 w 407"/>
              <a:gd name="T11" fmla="*/ 317 h 406"/>
              <a:gd name="T12" fmla="*/ 347 w 407"/>
              <a:gd name="T13" fmla="*/ 398 h 406"/>
              <a:gd name="T14" fmla="*/ 373 w 407"/>
              <a:gd name="T15" fmla="*/ 398 h 406"/>
              <a:gd name="T16" fmla="*/ 399 w 407"/>
              <a:gd name="T17" fmla="*/ 372 h 406"/>
              <a:gd name="T18" fmla="*/ 399 w 407"/>
              <a:gd name="T19" fmla="*/ 346 h 406"/>
              <a:gd name="T20" fmla="*/ 318 w 407"/>
              <a:gd name="T21" fmla="*/ 264 h 406"/>
              <a:gd name="T22" fmla="*/ 292 w 407"/>
              <a:gd name="T23" fmla="*/ 264 h 406"/>
              <a:gd name="T24" fmla="*/ 258 w 407"/>
              <a:gd name="T25" fmla="*/ 231 h 406"/>
              <a:gd name="T26" fmla="*/ 287 w 407"/>
              <a:gd name="T27" fmla="*/ 144 h 406"/>
              <a:gd name="T28" fmla="*/ 144 w 407"/>
              <a:gd name="T29" fmla="*/ 0 h 406"/>
              <a:gd name="T30" fmla="*/ 144 w 407"/>
              <a:gd name="T31" fmla="*/ 30 h 406"/>
              <a:gd name="T32" fmla="*/ 257 w 407"/>
              <a:gd name="T33" fmla="*/ 144 h 406"/>
              <a:gd name="T34" fmla="*/ 144 w 407"/>
              <a:gd name="T35" fmla="*/ 258 h 406"/>
              <a:gd name="T36" fmla="*/ 30 w 407"/>
              <a:gd name="T37" fmla="*/ 144 h 406"/>
              <a:gd name="T38" fmla="*/ 144 w 407"/>
              <a:gd name="T39" fmla="*/ 3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7" h="406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3"/>
                  <a:pt x="64" y="288"/>
                  <a:pt x="144" y="288"/>
                </a:cubicBezTo>
                <a:cubicBezTo>
                  <a:pt x="177" y="288"/>
                  <a:pt x="208" y="277"/>
                  <a:pt x="232" y="257"/>
                </a:cubicBezTo>
                <a:cubicBezTo>
                  <a:pt x="265" y="290"/>
                  <a:pt x="265" y="290"/>
                  <a:pt x="265" y="290"/>
                </a:cubicBezTo>
                <a:cubicBezTo>
                  <a:pt x="258" y="298"/>
                  <a:pt x="258" y="310"/>
                  <a:pt x="265" y="317"/>
                </a:cubicBezTo>
                <a:cubicBezTo>
                  <a:pt x="347" y="398"/>
                  <a:pt x="347" y="398"/>
                  <a:pt x="347" y="398"/>
                </a:cubicBezTo>
                <a:cubicBezTo>
                  <a:pt x="354" y="406"/>
                  <a:pt x="366" y="406"/>
                  <a:pt x="373" y="398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7" y="365"/>
                  <a:pt x="407" y="353"/>
                  <a:pt x="399" y="346"/>
                </a:cubicBezTo>
                <a:cubicBezTo>
                  <a:pt x="318" y="264"/>
                  <a:pt x="318" y="264"/>
                  <a:pt x="318" y="264"/>
                </a:cubicBezTo>
                <a:cubicBezTo>
                  <a:pt x="311" y="257"/>
                  <a:pt x="299" y="257"/>
                  <a:pt x="292" y="264"/>
                </a:cubicBezTo>
                <a:cubicBezTo>
                  <a:pt x="258" y="231"/>
                  <a:pt x="258" y="231"/>
                  <a:pt x="258" y="231"/>
                </a:cubicBezTo>
                <a:cubicBezTo>
                  <a:pt x="277" y="207"/>
                  <a:pt x="287" y="177"/>
                  <a:pt x="287" y="144"/>
                </a:cubicBezTo>
                <a:cubicBezTo>
                  <a:pt x="287" y="65"/>
                  <a:pt x="223" y="0"/>
                  <a:pt x="144" y="0"/>
                </a:cubicBezTo>
                <a:close/>
                <a:moveTo>
                  <a:pt x="144" y="30"/>
                </a:moveTo>
                <a:cubicBezTo>
                  <a:pt x="206" y="30"/>
                  <a:pt x="257" y="81"/>
                  <a:pt x="257" y="144"/>
                </a:cubicBezTo>
                <a:cubicBezTo>
                  <a:pt x="257" y="207"/>
                  <a:pt x="206" y="258"/>
                  <a:pt x="144" y="258"/>
                </a:cubicBezTo>
                <a:cubicBezTo>
                  <a:pt x="81" y="258"/>
                  <a:pt x="30" y="207"/>
                  <a:pt x="30" y="144"/>
                </a:cubicBezTo>
                <a:cubicBezTo>
                  <a:pt x="30" y="81"/>
                  <a:pt x="81" y="30"/>
                  <a:pt x="14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25">
              <a:solidFill>
                <a:prstClr val="black"/>
              </a:solidFill>
            </a:endParaRPr>
          </a:p>
        </p:txBody>
      </p:sp>
      <p:grpSp>
        <p:nvGrpSpPr>
          <p:cNvPr id="324" name="Gruppieren 157"/>
          <p:cNvGrpSpPr>
            <a:grpSpLocks noChangeAspect="1"/>
          </p:cNvGrpSpPr>
          <p:nvPr/>
        </p:nvGrpSpPr>
        <p:grpSpPr>
          <a:xfrm>
            <a:off x="6217344" y="3642238"/>
            <a:ext cx="411685" cy="288000"/>
            <a:chOff x="3650051" y="1037154"/>
            <a:chExt cx="352461" cy="352458"/>
          </a:xfrm>
          <a:solidFill>
            <a:schemeClr val="bg1"/>
          </a:solidFill>
        </p:grpSpPr>
        <p:sp>
          <p:nvSpPr>
            <p:cNvPr id="325" name="Freeform 922"/>
            <p:cNvSpPr>
              <a:spLocks/>
            </p:cNvSpPr>
            <p:nvPr/>
          </p:nvSpPr>
          <p:spPr bwMode="auto">
            <a:xfrm>
              <a:off x="3757127" y="1037154"/>
              <a:ext cx="138307" cy="102615"/>
            </a:xfrm>
            <a:custGeom>
              <a:avLst/>
              <a:gdLst>
                <a:gd name="T0" fmla="*/ 0 w 86"/>
                <a:gd name="T1" fmla="*/ 65 h 65"/>
                <a:gd name="T2" fmla="*/ 0 w 86"/>
                <a:gd name="T3" fmla="*/ 0 h 65"/>
                <a:gd name="T4" fmla="*/ 86 w 86"/>
                <a:gd name="T5" fmla="*/ 0 h 65"/>
                <a:gd name="T6" fmla="*/ 86 w 86"/>
                <a:gd name="T7" fmla="*/ 65 h 65"/>
                <a:gd name="T8" fmla="*/ 0 w 8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5">
                  <a:moveTo>
                    <a:pt x="0" y="65"/>
                  </a:moveTo>
                  <a:cubicBezTo>
                    <a:pt x="0" y="43"/>
                    <a:pt x="0" y="22"/>
                    <a:pt x="0" y="0"/>
                  </a:cubicBezTo>
                  <a:cubicBezTo>
                    <a:pt x="28" y="0"/>
                    <a:pt x="57" y="0"/>
                    <a:pt x="86" y="0"/>
                  </a:cubicBezTo>
                  <a:cubicBezTo>
                    <a:pt x="86" y="22"/>
                    <a:pt x="86" y="43"/>
                    <a:pt x="86" y="65"/>
                  </a:cubicBezTo>
                  <a:cubicBezTo>
                    <a:pt x="57" y="65"/>
                    <a:pt x="29" y="65"/>
                    <a:pt x="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26" name="Freeform 923"/>
            <p:cNvSpPr>
              <a:spLocks/>
            </p:cNvSpPr>
            <p:nvPr/>
          </p:nvSpPr>
          <p:spPr bwMode="auto">
            <a:xfrm>
              <a:off x="3650051" y="1289228"/>
              <a:ext cx="136077" cy="100384"/>
            </a:xfrm>
            <a:custGeom>
              <a:avLst/>
              <a:gdLst>
                <a:gd name="T0" fmla="*/ 0 w 86"/>
                <a:gd name="T1" fmla="*/ 64 h 64"/>
                <a:gd name="T2" fmla="*/ 0 w 86"/>
                <a:gd name="T3" fmla="*/ 0 h 64"/>
                <a:gd name="T4" fmla="*/ 86 w 86"/>
                <a:gd name="T5" fmla="*/ 0 h 64"/>
                <a:gd name="T6" fmla="*/ 86 w 86"/>
                <a:gd name="T7" fmla="*/ 64 h 64"/>
                <a:gd name="T8" fmla="*/ 0 w 86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4">
                  <a:moveTo>
                    <a:pt x="0" y="64"/>
                  </a:moveTo>
                  <a:cubicBezTo>
                    <a:pt x="0" y="43"/>
                    <a:pt x="0" y="22"/>
                    <a:pt x="0" y="0"/>
                  </a:cubicBezTo>
                  <a:cubicBezTo>
                    <a:pt x="28" y="0"/>
                    <a:pt x="57" y="0"/>
                    <a:pt x="86" y="0"/>
                  </a:cubicBezTo>
                  <a:cubicBezTo>
                    <a:pt x="86" y="21"/>
                    <a:pt x="86" y="43"/>
                    <a:pt x="86" y="64"/>
                  </a:cubicBezTo>
                  <a:cubicBezTo>
                    <a:pt x="57" y="64"/>
                    <a:pt x="28" y="64"/>
                    <a:pt x="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27" name="Freeform 924"/>
            <p:cNvSpPr>
              <a:spLocks/>
            </p:cNvSpPr>
            <p:nvPr/>
          </p:nvSpPr>
          <p:spPr bwMode="auto">
            <a:xfrm>
              <a:off x="3866435" y="1289228"/>
              <a:ext cx="136077" cy="100384"/>
            </a:xfrm>
            <a:custGeom>
              <a:avLst/>
              <a:gdLst>
                <a:gd name="T0" fmla="*/ 86 w 86"/>
                <a:gd name="T1" fmla="*/ 0 h 64"/>
                <a:gd name="T2" fmla="*/ 86 w 86"/>
                <a:gd name="T3" fmla="*/ 64 h 64"/>
                <a:gd name="T4" fmla="*/ 0 w 86"/>
                <a:gd name="T5" fmla="*/ 64 h 64"/>
                <a:gd name="T6" fmla="*/ 0 w 86"/>
                <a:gd name="T7" fmla="*/ 0 h 64"/>
                <a:gd name="T8" fmla="*/ 86 w 86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4">
                  <a:moveTo>
                    <a:pt x="86" y="0"/>
                  </a:moveTo>
                  <a:cubicBezTo>
                    <a:pt x="86" y="21"/>
                    <a:pt x="86" y="43"/>
                    <a:pt x="86" y="64"/>
                  </a:cubicBezTo>
                  <a:cubicBezTo>
                    <a:pt x="57" y="64"/>
                    <a:pt x="29" y="64"/>
                    <a:pt x="0" y="64"/>
                  </a:cubicBezTo>
                  <a:cubicBezTo>
                    <a:pt x="0" y="43"/>
                    <a:pt x="0" y="21"/>
                    <a:pt x="0" y="0"/>
                  </a:cubicBezTo>
                  <a:cubicBezTo>
                    <a:pt x="28" y="0"/>
                    <a:pt x="5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28" name="Freeform 925"/>
            <p:cNvSpPr>
              <a:spLocks/>
            </p:cNvSpPr>
            <p:nvPr/>
          </p:nvSpPr>
          <p:spPr bwMode="auto">
            <a:xfrm>
              <a:off x="3705820" y="1157615"/>
              <a:ext cx="240921" cy="113769"/>
            </a:xfrm>
            <a:custGeom>
              <a:avLst/>
              <a:gdLst>
                <a:gd name="T0" fmla="*/ 0 w 152"/>
                <a:gd name="T1" fmla="*/ 28 h 71"/>
                <a:gd name="T2" fmla="*/ 68 w 152"/>
                <a:gd name="T3" fmla="*/ 28 h 71"/>
                <a:gd name="T4" fmla="*/ 68 w 152"/>
                <a:gd name="T5" fmla="*/ 0 h 71"/>
                <a:gd name="T6" fmla="*/ 84 w 152"/>
                <a:gd name="T7" fmla="*/ 0 h 71"/>
                <a:gd name="T8" fmla="*/ 84 w 152"/>
                <a:gd name="T9" fmla="*/ 28 h 71"/>
                <a:gd name="T10" fmla="*/ 152 w 152"/>
                <a:gd name="T11" fmla="*/ 28 h 71"/>
                <a:gd name="T12" fmla="*/ 152 w 152"/>
                <a:gd name="T13" fmla="*/ 71 h 71"/>
                <a:gd name="T14" fmla="*/ 136 w 152"/>
                <a:gd name="T15" fmla="*/ 71 h 71"/>
                <a:gd name="T16" fmla="*/ 136 w 152"/>
                <a:gd name="T17" fmla="*/ 44 h 71"/>
                <a:gd name="T18" fmla="*/ 16 w 152"/>
                <a:gd name="T19" fmla="*/ 44 h 71"/>
                <a:gd name="T20" fmla="*/ 16 w 152"/>
                <a:gd name="T21" fmla="*/ 71 h 71"/>
                <a:gd name="T22" fmla="*/ 0 w 152"/>
                <a:gd name="T23" fmla="*/ 71 h 71"/>
                <a:gd name="T24" fmla="*/ 0 w 152"/>
                <a:gd name="T25" fmla="*/ 2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71">
                  <a:moveTo>
                    <a:pt x="0" y="28"/>
                  </a:moveTo>
                  <a:cubicBezTo>
                    <a:pt x="22" y="28"/>
                    <a:pt x="45" y="28"/>
                    <a:pt x="68" y="28"/>
                  </a:cubicBezTo>
                  <a:cubicBezTo>
                    <a:pt x="68" y="18"/>
                    <a:pt x="68" y="9"/>
                    <a:pt x="68" y="0"/>
                  </a:cubicBezTo>
                  <a:cubicBezTo>
                    <a:pt x="73" y="0"/>
                    <a:pt x="78" y="0"/>
                    <a:pt x="84" y="0"/>
                  </a:cubicBezTo>
                  <a:cubicBezTo>
                    <a:pt x="84" y="9"/>
                    <a:pt x="84" y="18"/>
                    <a:pt x="84" y="28"/>
                  </a:cubicBezTo>
                  <a:cubicBezTo>
                    <a:pt x="107" y="28"/>
                    <a:pt x="129" y="28"/>
                    <a:pt x="152" y="28"/>
                  </a:cubicBezTo>
                  <a:cubicBezTo>
                    <a:pt x="152" y="42"/>
                    <a:pt x="152" y="56"/>
                    <a:pt x="152" y="71"/>
                  </a:cubicBezTo>
                  <a:cubicBezTo>
                    <a:pt x="146" y="71"/>
                    <a:pt x="141" y="71"/>
                    <a:pt x="136" y="71"/>
                  </a:cubicBezTo>
                  <a:cubicBezTo>
                    <a:pt x="136" y="62"/>
                    <a:pt x="136" y="53"/>
                    <a:pt x="136" y="44"/>
                  </a:cubicBezTo>
                  <a:cubicBezTo>
                    <a:pt x="96" y="44"/>
                    <a:pt x="56" y="44"/>
                    <a:pt x="16" y="44"/>
                  </a:cubicBezTo>
                  <a:cubicBezTo>
                    <a:pt x="16" y="53"/>
                    <a:pt x="16" y="62"/>
                    <a:pt x="16" y="71"/>
                  </a:cubicBezTo>
                  <a:cubicBezTo>
                    <a:pt x="10" y="71"/>
                    <a:pt x="5" y="71"/>
                    <a:pt x="0" y="71"/>
                  </a:cubicBezTo>
                  <a:cubicBezTo>
                    <a:pt x="0" y="57"/>
                    <a:pt x="0" y="42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</p:grpSp>
      <p:grpSp>
        <p:nvGrpSpPr>
          <p:cNvPr id="329" name="Gruppieren 157"/>
          <p:cNvGrpSpPr>
            <a:grpSpLocks noChangeAspect="1"/>
          </p:cNvGrpSpPr>
          <p:nvPr/>
        </p:nvGrpSpPr>
        <p:grpSpPr>
          <a:xfrm>
            <a:off x="8117483" y="86851"/>
            <a:ext cx="463146" cy="324000"/>
            <a:chOff x="3650051" y="1037154"/>
            <a:chExt cx="352461" cy="35245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0" name="Freeform 922"/>
            <p:cNvSpPr>
              <a:spLocks/>
            </p:cNvSpPr>
            <p:nvPr/>
          </p:nvSpPr>
          <p:spPr bwMode="auto">
            <a:xfrm>
              <a:off x="3757127" y="1037154"/>
              <a:ext cx="138307" cy="102615"/>
            </a:xfrm>
            <a:custGeom>
              <a:avLst/>
              <a:gdLst>
                <a:gd name="T0" fmla="*/ 0 w 86"/>
                <a:gd name="T1" fmla="*/ 65 h 65"/>
                <a:gd name="T2" fmla="*/ 0 w 86"/>
                <a:gd name="T3" fmla="*/ 0 h 65"/>
                <a:gd name="T4" fmla="*/ 86 w 86"/>
                <a:gd name="T5" fmla="*/ 0 h 65"/>
                <a:gd name="T6" fmla="*/ 86 w 86"/>
                <a:gd name="T7" fmla="*/ 65 h 65"/>
                <a:gd name="T8" fmla="*/ 0 w 8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5">
                  <a:moveTo>
                    <a:pt x="0" y="65"/>
                  </a:moveTo>
                  <a:cubicBezTo>
                    <a:pt x="0" y="43"/>
                    <a:pt x="0" y="22"/>
                    <a:pt x="0" y="0"/>
                  </a:cubicBezTo>
                  <a:cubicBezTo>
                    <a:pt x="28" y="0"/>
                    <a:pt x="57" y="0"/>
                    <a:pt x="86" y="0"/>
                  </a:cubicBezTo>
                  <a:cubicBezTo>
                    <a:pt x="86" y="22"/>
                    <a:pt x="86" y="43"/>
                    <a:pt x="86" y="65"/>
                  </a:cubicBezTo>
                  <a:cubicBezTo>
                    <a:pt x="57" y="65"/>
                    <a:pt x="29" y="65"/>
                    <a:pt x="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331" name="Freeform 923"/>
            <p:cNvSpPr>
              <a:spLocks/>
            </p:cNvSpPr>
            <p:nvPr/>
          </p:nvSpPr>
          <p:spPr bwMode="auto">
            <a:xfrm>
              <a:off x="3650051" y="1289228"/>
              <a:ext cx="136077" cy="100384"/>
            </a:xfrm>
            <a:custGeom>
              <a:avLst/>
              <a:gdLst>
                <a:gd name="T0" fmla="*/ 0 w 86"/>
                <a:gd name="T1" fmla="*/ 64 h 64"/>
                <a:gd name="T2" fmla="*/ 0 w 86"/>
                <a:gd name="T3" fmla="*/ 0 h 64"/>
                <a:gd name="T4" fmla="*/ 86 w 86"/>
                <a:gd name="T5" fmla="*/ 0 h 64"/>
                <a:gd name="T6" fmla="*/ 86 w 86"/>
                <a:gd name="T7" fmla="*/ 64 h 64"/>
                <a:gd name="T8" fmla="*/ 0 w 86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4">
                  <a:moveTo>
                    <a:pt x="0" y="64"/>
                  </a:moveTo>
                  <a:cubicBezTo>
                    <a:pt x="0" y="43"/>
                    <a:pt x="0" y="22"/>
                    <a:pt x="0" y="0"/>
                  </a:cubicBezTo>
                  <a:cubicBezTo>
                    <a:pt x="28" y="0"/>
                    <a:pt x="57" y="0"/>
                    <a:pt x="86" y="0"/>
                  </a:cubicBezTo>
                  <a:cubicBezTo>
                    <a:pt x="86" y="21"/>
                    <a:pt x="86" y="43"/>
                    <a:pt x="86" y="64"/>
                  </a:cubicBezTo>
                  <a:cubicBezTo>
                    <a:pt x="57" y="64"/>
                    <a:pt x="28" y="64"/>
                    <a:pt x="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332" name="Freeform 924"/>
            <p:cNvSpPr>
              <a:spLocks/>
            </p:cNvSpPr>
            <p:nvPr/>
          </p:nvSpPr>
          <p:spPr bwMode="auto">
            <a:xfrm>
              <a:off x="3866435" y="1289228"/>
              <a:ext cx="136077" cy="100384"/>
            </a:xfrm>
            <a:custGeom>
              <a:avLst/>
              <a:gdLst>
                <a:gd name="T0" fmla="*/ 86 w 86"/>
                <a:gd name="T1" fmla="*/ 0 h 64"/>
                <a:gd name="T2" fmla="*/ 86 w 86"/>
                <a:gd name="T3" fmla="*/ 64 h 64"/>
                <a:gd name="T4" fmla="*/ 0 w 86"/>
                <a:gd name="T5" fmla="*/ 64 h 64"/>
                <a:gd name="T6" fmla="*/ 0 w 86"/>
                <a:gd name="T7" fmla="*/ 0 h 64"/>
                <a:gd name="T8" fmla="*/ 86 w 86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4">
                  <a:moveTo>
                    <a:pt x="86" y="0"/>
                  </a:moveTo>
                  <a:cubicBezTo>
                    <a:pt x="86" y="21"/>
                    <a:pt x="86" y="43"/>
                    <a:pt x="86" y="64"/>
                  </a:cubicBezTo>
                  <a:cubicBezTo>
                    <a:pt x="57" y="64"/>
                    <a:pt x="29" y="64"/>
                    <a:pt x="0" y="64"/>
                  </a:cubicBezTo>
                  <a:cubicBezTo>
                    <a:pt x="0" y="43"/>
                    <a:pt x="0" y="21"/>
                    <a:pt x="0" y="0"/>
                  </a:cubicBezTo>
                  <a:cubicBezTo>
                    <a:pt x="28" y="0"/>
                    <a:pt x="5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333" name="Freeform 925"/>
            <p:cNvSpPr>
              <a:spLocks/>
            </p:cNvSpPr>
            <p:nvPr/>
          </p:nvSpPr>
          <p:spPr bwMode="auto">
            <a:xfrm>
              <a:off x="3705820" y="1157615"/>
              <a:ext cx="240921" cy="113769"/>
            </a:xfrm>
            <a:custGeom>
              <a:avLst/>
              <a:gdLst>
                <a:gd name="T0" fmla="*/ 0 w 152"/>
                <a:gd name="T1" fmla="*/ 28 h 71"/>
                <a:gd name="T2" fmla="*/ 68 w 152"/>
                <a:gd name="T3" fmla="*/ 28 h 71"/>
                <a:gd name="T4" fmla="*/ 68 w 152"/>
                <a:gd name="T5" fmla="*/ 0 h 71"/>
                <a:gd name="T6" fmla="*/ 84 w 152"/>
                <a:gd name="T7" fmla="*/ 0 h 71"/>
                <a:gd name="T8" fmla="*/ 84 w 152"/>
                <a:gd name="T9" fmla="*/ 28 h 71"/>
                <a:gd name="T10" fmla="*/ 152 w 152"/>
                <a:gd name="T11" fmla="*/ 28 h 71"/>
                <a:gd name="T12" fmla="*/ 152 w 152"/>
                <a:gd name="T13" fmla="*/ 71 h 71"/>
                <a:gd name="T14" fmla="*/ 136 w 152"/>
                <a:gd name="T15" fmla="*/ 71 h 71"/>
                <a:gd name="T16" fmla="*/ 136 w 152"/>
                <a:gd name="T17" fmla="*/ 44 h 71"/>
                <a:gd name="T18" fmla="*/ 16 w 152"/>
                <a:gd name="T19" fmla="*/ 44 h 71"/>
                <a:gd name="T20" fmla="*/ 16 w 152"/>
                <a:gd name="T21" fmla="*/ 71 h 71"/>
                <a:gd name="T22" fmla="*/ 0 w 152"/>
                <a:gd name="T23" fmla="*/ 71 h 71"/>
                <a:gd name="T24" fmla="*/ 0 w 152"/>
                <a:gd name="T25" fmla="*/ 2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71">
                  <a:moveTo>
                    <a:pt x="0" y="28"/>
                  </a:moveTo>
                  <a:cubicBezTo>
                    <a:pt x="22" y="28"/>
                    <a:pt x="45" y="28"/>
                    <a:pt x="68" y="28"/>
                  </a:cubicBezTo>
                  <a:cubicBezTo>
                    <a:pt x="68" y="18"/>
                    <a:pt x="68" y="9"/>
                    <a:pt x="68" y="0"/>
                  </a:cubicBezTo>
                  <a:cubicBezTo>
                    <a:pt x="73" y="0"/>
                    <a:pt x="78" y="0"/>
                    <a:pt x="84" y="0"/>
                  </a:cubicBezTo>
                  <a:cubicBezTo>
                    <a:pt x="84" y="9"/>
                    <a:pt x="84" y="18"/>
                    <a:pt x="84" y="28"/>
                  </a:cubicBezTo>
                  <a:cubicBezTo>
                    <a:pt x="107" y="28"/>
                    <a:pt x="129" y="28"/>
                    <a:pt x="152" y="28"/>
                  </a:cubicBezTo>
                  <a:cubicBezTo>
                    <a:pt x="152" y="42"/>
                    <a:pt x="152" y="56"/>
                    <a:pt x="152" y="71"/>
                  </a:cubicBezTo>
                  <a:cubicBezTo>
                    <a:pt x="146" y="71"/>
                    <a:pt x="141" y="71"/>
                    <a:pt x="136" y="71"/>
                  </a:cubicBezTo>
                  <a:cubicBezTo>
                    <a:pt x="136" y="62"/>
                    <a:pt x="136" y="53"/>
                    <a:pt x="136" y="44"/>
                  </a:cubicBezTo>
                  <a:cubicBezTo>
                    <a:pt x="96" y="44"/>
                    <a:pt x="56" y="44"/>
                    <a:pt x="16" y="44"/>
                  </a:cubicBezTo>
                  <a:cubicBezTo>
                    <a:pt x="16" y="53"/>
                    <a:pt x="16" y="62"/>
                    <a:pt x="16" y="71"/>
                  </a:cubicBezTo>
                  <a:cubicBezTo>
                    <a:pt x="10" y="71"/>
                    <a:pt x="5" y="71"/>
                    <a:pt x="0" y="71"/>
                  </a:cubicBezTo>
                  <a:cubicBezTo>
                    <a:pt x="0" y="57"/>
                    <a:pt x="0" y="42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816631" y="458656"/>
            <a:ext cx="1060879" cy="2815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SP07 REPORT</a:t>
            </a:r>
            <a:endParaRPr lang="en-US" sz="1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8716564" y="463224"/>
            <a:ext cx="1058026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DASHBOARD</a:t>
            </a:r>
            <a:endParaRPr lang="en-US" sz="1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10381120" y="463224"/>
            <a:ext cx="865720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ADD NEW</a:t>
            </a:r>
            <a:endParaRPr lang="en-US" sz="1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9697195" y="463224"/>
            <a:ext cx="706321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SEARCH</a:t>
            </a:r>
            <a:endParaRPr lang="en-US" sz="1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337" name="Gruppieren 162"/>
          <p:cNvGrpSpPr>
            <a:grpSpLocks noChangeAspect="1"/>
          </p:cNvGrpSpPr>
          <p:nvPr/>
        </p:nvGrpSpPr>
        <p:grpSpPr>
          <a:xfrm>
            <a:off x="1356629" y="6659561"/>
            <a:ext cx="412839" cy="324000"/>
            <a:chOff x="-1933370" y="5663732"/>
            <a:chExt cx="528689" cy="414920"/>
          </a:xfrm>
          <a:solidFill>
            <a:schemeClr val="bg1"/>
          </a:solidFill>
        </p:grpSpPr>
        <p:sp>
          <p:nvSpPr>
            <p:cNvPr id="338" name="Freeform 1150"/>
            <p:cNvSpPr>
              <a:spLocks noEditPoints="1"/>
            </p:cNvSpPr>
            <p:nvPr/>
          </p:nvSpPr>
          <p:spPr bwMode="auto">
            <a:xfrm>
              <a:off x="-1933370" y="5663732"/>
              <a:ext cx="428304" cy="414920"/>
            </a:xfrm>
            <a:custGeom>
              <a:avLst/>
              <a:gdLst>
                <a:gd name="T0" fmla="*/ 13 w 268"/>
                <a:gd name="T1" fmla="*/ 39 h 261"/>
                <a:gd name="T2" fmla="*/ 46 w 268"/>
                <a:gd name="T3" fmla="*/ 72 h 261"/>
                <a:gd name="T4" fmla="*/ 55 w 268"/>
                <a:gd name="T5" fmla="*/ 75 h 261"/>
                <a:gd name="T6" fmla="*/ 84 w 268"/>
                <a:gd name="T7" fmla="*/ 45 h 261"/>
                <a:gd name="T8" fmla="*/ 82 w 268"/>
                <a:gd name="T9" fmla="*/ 38 h 261"/>
                <a:gd name="T10" fmla="*/ 51 w 268"/>
                <a:gd name="T11" fmla="*/ 7 h 261"/>
                <a:gd name="T12" fmla="*/ 48 w 268"/>
                <a:gd name="T13" fmla="*/ 4 h 261"/>
                <a:gd name="T14" fmla="*/ 88 w 268"/>
                <a:gd name="T15" fmla="*/ 5 h 261"/>
                <a:gd name="T16" fmla="*/ 124 w 268"/>
                <a:gd name="T17" fmla="*/ 61 h 261"/>
                <a:gd name="T18" fmla="*/ 134 w 268"/>
                <a:gd name="T19" fmla="*/ 87 h 261"/>
                <a:gd name="T20" fmla="*/ 256 w 268"/>
                <a:gd name="T21" fmla="*/ 208 h 261"/>
                <a:gd name="T22" fmla="*/ 262 w 268"/>
                <a:gd name="T23" fmla="*/ 243 h 261"/>
                <a:gd name="T24" fmla="*/ 222 w 268"/>
                <a:gd name="T25" fmla="*/ 250 h 261"/>
                <a:gd name="T26" fmla="*/ 194 w 268"/>
                <a:gd name="T27" fmla="*/ 223 h 261"/>
                <a:gd name="T28" fmla="*/ 95 w 268"/>
                <a:gd name="T29" fmla="*/ 124 h 261"/>
                <a:gd name="T30" fmla="*/ 70 w 268"/>
                <a:gd name="T31" fmla="*/ 115 h 261"/>
                <a:gd name="T32" fmla="*/ 13 w 268"/>
                <a:gd name="T33" fmla="*/ 39 h 261"/>
                <a:gd name="T34" fmla="*/ 248 w 268"/>
                <a:gd name="T35" fmla="*/ 228 h 261"/>
                <a:gd name="T36" fmla="*/ 237 w 268"/>
                <a:gd name="T37" fmla="*/ 217 h 261"/>
                <a:gd name="T38" fmla="*/ 226 w 268"/>
                <a:gd name="T39" fmla="*/ 227 h 261"/>
                <a:gd name="T40" fmla="*/ 237 w 268"/>
                <a:gd name="T41" fmla="*/ 239 h 261"/>
                <a:gd name="T42" fmla="*/ 248 w 268"/>
                <a:gd name="T43" fmla="*/ 22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8" h="261">
                  <a:moveTo>
                    <a:pt x="13" y="39"/>
                  </a:moveTo>
                  <a:cubicBezTo>
                    <a:pt x="24" y="50"/>
                    <a:pt x="35" y="61"/>
                    <a:pt x="46" y="72"/>
                  </a:cubicBezTo>
                  <a:cubicBezTo>
                    <a:pt x="49" y="75"/>
                    <a:pt x="52" y="76"/>
                    <a:pt x="55" y="75"/>
                  </a:cubicBezTo>
                  <a:cubicBezTo>
                    <a:pt x="69" y="69"/>
                    <a:pt x="79" y="59"/>
                    <a:pt x="84" y="45"/>
                  </a:cubicBezTo>
                  <a:cubicBezTo>
                    <a:pt x="85" y="42"/>
                    <a:pt x="85" y="40"/>
                    <a:pt x="82" y="38"/>
                  </a:cubicBezTo>
                  <a:cubicBezTo>
                    <a:pt x="72" y="28"/>
                    <a:pt x="62" y="17"/>
                    <a:pt x="51" y="7"/>
                  </a:cubicBezTo>
                  <a:cubicBezTo>
                    <a:pt x="51" y="6"/>
                    <a:pt x="50" y="5"/>
                    <a:pt x="48" y="4"/>
                  </a:cubicBezTo>
                  <a:cubicBezTo>
                    <a:pt x="62" y="0"/>
                    <a:pt x="75" y="0"/>
                    <a:pt x="88" y="5"/>
                  </a:cubicBezTo>
                  <a:cubicBezTo>
                    <a:pt x="112" y="15"/>
                    <a:pt x="125" y="35"/>
                    <a:pt x="124" y="61"/>
                  </a:cubicBezTo>
                  <a:cubicBezTo>
                    <a:pt x="123" y="71"/>
                    <a:pt x="127" y="80"/>
                    <a:pt x="134" y="87"/>
                  </a:cubicBezTo>
                  <a:cubicBezTo>
                    <a:pt x="175" y="127"/>
                    <a:pt x="215" y="168"/>
                    <a:pt x="256" y="208"/>
                  </a:cubicBezTo>
                  <a:cubicBezTo>
                    <a:pt x="266" y="219"/>
                    <a:pt x="268" y="231"/>
                    <a:pt x="262" y="243"/>
                  </a:cubicBezTo>
                  <a:cubicBezTo>
                    <a:pt x="254" y="257"/>
                    <a:pt x="234" y="261"/>
                    <a:pt x="222" y="250"/>
                  </a:cubicBezTo>
                  <a:cubicBezTo>
                    <a:pt x="212" y="242"/>
                    <a:pt x="203" y="232"/>
                    <a:pt x="194" y="223"/>
                  </a:cubicBezTo>
                  <a:cubicBezTo>
                    <a:pt x="161" y="190"/>
                    <a:pt x="128" y="157"/>
                    <a:pt x="95" y="124"/>
                  </a:cubicBezTo>
                  <a:cubicBezTo>
                    <a:pt x="88" y="117"/>
                    <a:pt x="80" y="114"/>
                    <a:pt x="70" y="115"/>
                  </a:cubicBezTo>
                  <a:cubicBezTo>
                    <a:pt x="30" y="117"/>
                    <a:pt x="0" y="78"/>
                    <a:pt x="13" y="39"/>
                  </a:cubicBezTo>
                  <a:close/>
                  <a:moveTo>
                    <a:pt x="248" y="228"/>
                  </a:moveTo>
                  <a:cubicBezTo>
                    <a:pt x="248" y="221"/>
                    <a:pt x="243" y="217"/>
                    <a:pt x="237" y="217"/>
                  </a:cubicBezTo>
                  <a:cubicBezTo>
                    <a:pt x="231" y="217"/>
                    <a:pt x="226" y="221"/>
                    <a:pt x="226" y="227"/>
                  </a:cubicBezTo>
                  <a:cubicBezTo>
                    <a:pt x="226" y="234"/>
                    <a:pt x="231" y="239"/>
                    <a:pt x="237" y="239"/>
                  </a:cubicBezTo>
                  <a:cubicBezTo>
                    <a:pt x="243" y="239"/>
                    <a:pt x="248" y="234"/>
                    <a:pt x="248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39" name="Freeform 1151"/>
            <p:cNvSpPr>
              <a:spLocks/>
            </p:cNvSpPr>
            <p:nvPr/>
          </p:nvSpPr>
          <p:spPr bwMode="auto">
            <a:xfrm>
              <a:off x="-1705833" y="5668193"/>
              <a:ext cx="301152" cy="214152"/>
            </a:xfrm>
            <a:custGeom>
              <a:avLst/>
              <a:gdLst>
                <a:gd name="T0" fmla="*/ 31 w 188"/>
                <a:gd name="T1" fmla="*/ 92 h 135"/>
                <a:gd name="T2" fmla="*/ 52 w 188"/>
                <a:gd name="T3" fmla="*/ 71 h 135"/>
                <a:gd name="T4" fmla="*/ 55 w 188"/>
                <a:gd name="T5" fmla="*/ 68 h 135"/>
                <a:gd name="T6" fmla="*/ 51 w 188"/>
                <a:gd name="T7" fmla="*/ 31 h 135"/>
                <a:gd name="T8" fmla="*/ 9 w 188"/>
                <a:gd name="T9" fmla="*/ 17 h 135"/>
                <a:gd name="T10" fmla="*/ 0 w 188"/>
                <a:gd name="T11" fmla="*/ 16 h 135"/>
                <a:gd name="T12" fmla="*/ 3 w 188"/>
                <a:gd name="T13" fmla="*/ 14 h 135"/>
                <a:gd name="T14" fmla="*/ 65 w 188"/>
                <a:gd name="T15" fmla="*/ 1 h 135"/>
                <a:gd name="T16" fmla="*/ 131 w 188"/>
                <a:gd name="T17" fmla="*/ 34 h 135"/>
                <a:gd name="T18" fmla="*/ 140 w 188"/>
                <a:gd name="T19" fmla="*/ 51 h 135"/>
                <a:gd name="T20" fmla="*/ 146 w 188"/>
                <a:gd name="T21" fmla="*/ 62 h 135"/>
                <a:gd name="T22" fmla="*/ 169 w 188"/>
                <a:gd name="T23" fmla="*/ 68 h 135"/>
                <a:gd name="T24" fmla="*/ 172 w 188"/>
                <a:gd name="T25" fmla="*/ 67 h 135"/>
                <a:gd name="T26" fmla="*/ 188 w 188"/>
                <a:gd name="T27" fmla="*/ 83 h 135"/>
                <a:gd name="T28" fmla="*/ 136 w 188"/>
                <a:gd name="T29" fmla="*/ 135 h 135"/>
                <a:gd name="T30" fmla="*/ 120 w 188"/>
                <a:gd name="T31" fmla="*/ 119 h 135"/>
                <a:gd name="T32" fmla="*/ 122 w 188"/>
                <a:gd name="T33" fmla="*/ 113 h 135"/>
                <a:gd name="T34" fmla="*/ 104 w 188"/>
                <a:gd name="T35" fmla="*/ 97 h 135"/>
                <a:gd name="T36" fmla="*/ 90 w 188"/>
                <a:gd name="T37" fmla="*/ 107 h 135"/>
                <a:gd name="T38" fmla="*/ 67 w 188"/>
                <a:gd name="T39" fmla="*/ 129 h 135"/>
                <a:gd name="T40" fmla="*/ 31 w 188"/>
                <a:gd name="T41" fmla="*/ 9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35">
                  <a:moveTo>
                    <a:pt x="31" y="92"/>
                  </a:moveTo>
                  <a:cubicBezTo>
                    <a:pt x="37" y="85"/>
                    <a:pt x="45" y="78"/>
                    <a:pt x="52" y="71"/>
                  </a:cubicBezTo>
                  <a:cubicBezTo>
                    <a:pt x="53" y="70"/>
                    <a:pt x="54" y="69"/>
                    <a:pt x="55" y="68"/>
                  </a:cubicBezTo>
                  <a:cubicBezTo>
                    <a:pt x="67" y="55"/>
                    <a:pt x="66" y="41"/>
                    <a:pt x="51" y="31"/>
                  </a:cubicBezTo>
                  <a:cubicBezTo>
                    <a:pt x="38" y="23"/>
                    <a:pt x="24" y="19"/>
                    <a:pt x="9" y="17"/>
                  </a:cubicBezTo>
                  <a:cubicBezTo>
                    <a:pt x="6" y="16"/>
                    <a:pt x="4" y="16"/>
                    <a:pt x="0" y="16"/>
                  </a:cubicBezTo>
                  <a:cubicBezTo>
                    <a:pt x="1" y="15"/>
                    <a:pt x="2" y="14"/>
                    <a:pt x="3" y="14"/>
                  </a:cubicBezTo>
                  <a:cubicBezTo>
                    <a:pt x="23" y="6"/>
                    <a:pt x="44" y="0"/>
                    <a:pt x="65" y="1"/>
                  </a:cubicBezTo>
                  <a:cubicBezTo>
                    <a:pt x="92" y="1"/>
                    <a:pt x="115" y="11"/>
                    <a:pt x="131" y="34"/>
                  </a:cubicBezTo>
                  <a:cubicBezTo>
                    <a:pt x="134" y="39"/>
                    <a:pt x="137" y="45"/>
                    <a:pt x="140" y="51"/>
                  </a:cubicBezTo>
                  <a:cubicBezTo>
                    <a:pt x="142" y="55"/>
                    <a:pt x="143" y="59"/>
                    <a:pt x="146" y="62"/>
                  </a:cubicBezTo>
                  <a:cubicBezTo>
                    <a:pt x="152" y="70"/>
                    <a:pt x="160" y="72"/>
                    <a:pt x="169" y="68"/>
                  </a:cubicBezTo>
                  <a:cubicBezTo>
                    <a:pt x="170" y="68"/>
                    <a:pt x="171" y="67"/>
                    <a:pt x="172" y="67"/>
                  </a:cubicBezTo>
                  <a:cubicBezTo>
                    <a:pt x="177" y="72"/>
                    <a:pt x="183" y="78"/>
                    <a:pt x="188" y="83"/>
                  </a:cubicBezTo>
                  <a:cubicBezTo>
                    <a:pt x="171" y="100"/>
                    <a:pt x="153" y="118"/>
                    <a:pt x="136" y="135"/>
                  </a:cubicBezTo>
                  <a:cubicBezTo>
                    <a:pt x="131" y="130"/>
                    <a:pt x="126" y="124"/>
                    <a:pt x="120" y="119"/>
                  </a:cubicBezTo>
                  <a:cubicBezTo>
                    <a:pt x="121" y="117"/>
                    <a:pt x="122" y="115"/>
                    <a:pt x="122" y="113"/>
                  </a:cubicBezTo>
                  <a:cubicBezTo>
                    <a:pt x="124" y="102"/>
                    <a:pt x="114" y="93"/>
                    <a:pt x="104" y="97"/>
                  </a:cubicBezTo>
                  <a:cubicBezTo>
                    <a:pt x="99" y="99"/>
                    <a:pt x="94" y="103"/>
                    <a:pt x="90" y="107"/>
                  </a:cubicBezTo>
                  <a:cubicBezTo>
                    <a:pt x="82" y="114"/>
                    <a:pt x="75" y="122"/>
                    <a:pt x="67" y="129"/>
                  </a:cubicBezTo>
                  <a:cubicBezTo>
                    <a:pt x="55" y="117"/>
                    <a:pt x="43" y="105"/>
                    <a:pt x="31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40" name="Freeform 1152"/>
            <p:cNvSpPr>
              <a:spLocks/>
            </p:cNvSpPr>
            <p:nvPr/>
          </p:nvSpPr>
          <p:spPr bwMode="auto">
            <a:xfrm>
              <a:off x="-1857524" y="5924730"/>
              <a:ext cx="149461" cy="153921"/>
            </a:xfrm>
            <a:custGeom>
              <a:avLst/>
              <a:gdLst>
                <a:gd name="T0" fmla="*/ 57 w 94"/>
                <a:gd name="T1" fmla="*/ 0 h 97"/>
                <a:gd name="T2" fmla="*/ 94 w 94"/>
                <a:gd name="T3" fmla="*/ 37 h 97"/>
                <a:gd name="T4" fmla="*/ 77 w 94"/>
                <a:gd name="T5" fmla="*/ 54 h 97"/>
                <a:gd name="T6" fmla="*/ 47 w 94"/>
                <a:gd name="T7" fmla="*/ 84 h 97"/>
                <a:gd name="T8" fmla="*/ 5 w 94"/>
                <a:gd name="T9" fmla="*/ 77 h 97"/>
                <a:gd name="T10" fmla="*/ 8 w 94"/>
                <a:gd name="T11" fmla="*/ 50 h 97"/>
                <a:gd name="T12" fmla="*/ 21 w 94"/>
                <a:gd name="T13" fmla="*/ 36 h 97"/>
                <a:gd name="T14" fmla="*/ 55 w 94"/>
                <a:gd name="T15" fmla="*/ 3 h 97"/>
                <a:gd name="T16" fmla="*/ 57 w 94"/>
                <a:gd name="T1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7">
                  <a:moveTo>
                    <a:pt x="57" y="0"/>
                  </a:moveTo>
                  <a:cubicBezTo>
                    <a:pt x="70" y="13"/>
                    <a:pt x="82" y="25"/>
                    <a:pt x="94" y="37"/>
                  </a:cubicBezTo>
                  <a:cubicBezTo>
                    <a:pt x="88" y="43"/>
                    <a:pt x="82" y="49"/>
                    <a:pt x="77" y="54"/>
                  </a:cubicBezTo>
                  <a:cubicBezTo>
                    <a:pt x="67" y="64"/>
                    <a:pt x="57" y="74"/>
                    <a:pt x="47" y="84"/>
                  </a:cubicBezTo>
                  <a:cubicBezTo>
                    <a:pt x="34" y="97"/>
                    <a:pt x="13" y="94"/>
                    <a:pt x="5" y="77"/>
                  </a:cubicBezTo>
                  <a:cubicBezTo>
                    <a:pt x="0" y="68"/>
                    <a:pt x="1" y="58"/>
                    <a:pt x="8" y="50"/>
                  </a:cubicBezTo>
                  <a:cubicBezTo>
                    <a:pt x="12" y="45"/>
                    <a:pt x="17" y="41"/>
                    <a:pt x="21" y="36"/>
                  </a:cubicBezTo>
                  <a:cubicBezTo>
                    <a:pt x="32" y="25"/>
                    <a:pt x="44" y="14"/>
                    <a:pt x="55" y="3"/>
                  </a:cubicBezTo>
                  <a:cubicBezTo>
                    <a:pt x="56" y="2"/>
                    <a:pt x="57" y="1"/>
                    <a:pt x="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41" name="Freeform 1153"/>
            <p:cNvSpPr>
              <a:spLocks/>
            </p:cNvSpPr>
            <p:nvPr/>
          </p:nvSpPr>
          <p:spPr bwMode="auto">
            <a:xfrm>
              <a:off x="-1571988" y="6009499"/>
              <a:ext cx="33462" cy="33461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22 h 22"/>
                <a:gd name="T4" fmla="*/ 0 w 22"/>
                <a:gd name="T5" fmla="*/ 10 h 22"/>
                <a:gd name="T6" fmla="*/ 11 w 22"/>
                <a:gd name="T7" fmla="*/ 0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22" y="17"/>
                    <a:pt x="17" y="22"/>
                    <a:pt x="11" y="22"/>
                  </a:cubicBezTo>
                  <a:cubicBezTo>
                    <a:pt x="5" y="22"/>
                    <a:pt x="0" y="17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</p:grpSp>
      <p:grpSp>
        <p:nvGrpSpPr>
          <p:cNvPr id="346" name="Gruppieren 327"/>
          <p:cNvGrpSpPr>
            <a:grpSpLocks noChangeAspect="1"/>
          </p:cNvGrpSpPr>
          <p:nvPr/>
        </p:nvGrpSpPr>
        <p:grpSpPr>
          <a:xfrm>
            <a:off x="1387588" y="7207151"/>
            <a:ext cx="361506" cy="324000"/>
            <a:chOff x="7618556" y="4017437"/>
            <a:chExt cx="774072" cy="693763"/>
          </a:xfrm>
          <a:solidFill>
            <a:schemeClr val="bg1"/>
          </a:solidFill>
        </p:grpSpPr>
        <p:sp>
          <p:nvSpPr>
            <p:cNvPr id="347" name="Freeform 1489"/>
            <p:cNvSpPr>
              <a:spLocks noEditPoints="1"/>
            </p:cNvSpPr>
            <p:nvPr/>
          </p:nvSpPr>
          <p:spPr bwMode="auto">
            <a:xfrm>
              <a:off x="7618556" y="4017437"/>
              <a:ext cx="774072" cy="693763"/>
            </a:xfrm>
            <a:custGeom>
              <a:avLst/>
              <a:gdLst>
                <a:gd name="T0" fmla="*/ 16 w 487"/>
                <a:gd name="T1" fmla="*/ 436 h 436"/>
                <a:gd name="T2" fmla="*/ 35 w 487"/>
                <a:gd name="T3" fmla="*/ 392 h 436"/>
                <a:gd name="T4" fmla="*/ 54 w 487"/>
                <a:gd name="T5" fmla="*/ 319 h 436"/>
                <a:gd name="T6" fmla="*/ 50 w 487"/>
                <a:gd name="T7" fmla="*/ 307 h 436"/>
                <a:gd name="T8" fmla="*/ 57 w 487"/>
                <a:gd name="T9" fmla="*/ 89 h 436"/>
                <a:gd name="T10" fmla="*/ 184 w 487"/>
                <a:gd name="T11" fmla="*/ 14 h 436"/>
                <a:gd name="T12" fmla="*/ 353 w 487"/>
                <a:gd name="T13" fmla="*/ 28 h 436"/>
                <a:gd name="T14" fmla="*/ 466 w 487"/>
                <a:gd name="T15" fmla="*/ 138 h 436"/>
                <a:gd name="T16" fmla="*/ 455 w 487"/>
                <a:gd name="T17" fmla="*/ 289 h 436"/>
                <a:gd name="T18" fmla="*/ 331 w 487"/>
                <a:gd name="T19" fmla="*/ 384 h 436"/>
                <a:gd name="T20" fmla="*/ 174 w 487"/>
                <a:gd name="T21" fmla="*/ 388 h 436"/>
                <a:gd name="T22" fmla="*/ 167 w 487"/>
                <a:gd name="T23" fmla="*/ 389 h 436"/>
                <a:gd name="T24" fmla="*/ 98 w 487"/>
                <a:gd name="T25" fmla="*/ 416 h 436"/>
                <a:gd name="T26" fmla="*/ 21 w 487"/>
                <a:gd name="T27" fmla="*/ 436 h 436"/>
                <a:gd name="T28" fmla="*/ 16 w 487"/>
                <a:gd name="T29" fmla="*/ 436 h 436"/>
                <a:gd name="T30" fmla="*/ 88 w 487"/>
                <a:gd name="T31" fmla="*/ 375 h 436"/>
                <a:gd name="T32" fmla="*/ 91 w 487"/>
                <a:gd name="T33" fmla="*/ 374 h 436"/>
                <a:gd name="T34" fmla="*/ 162 w 487"/>
                <a:gd name="T35" fmla="*/ 344 h 436"/>
                <a:gd name="T36" fmla="*/ 175 w 487"/>
                <a:gd name="T37" fmla="*/ 341 h 436"/>
                <a:gd name="T38" fmla="*/ 288 w 487"/>
                <a:gd name="T39" fmla="*/ 348 h 436"/>
                <a:gd name="T40" fmla="*/ 394 w 487"/>
                <a:gd name="T41" fmla="*/ 295 h 436"/>
                <a:gd name="T42" fmla="*/ 434 w 487"/>
                <a:gd name="T43" fmla="*/ 208 h 436"/>
                <a:gd name="T44" fmla="*/ 390 w 487"/>
                <a:gd name="T45" fmla="*/ 106 h 436"/>
                <a:gd name="T46" fmla="*/ 265 w 487"/>
                <a:gd name="T47" fmla="*/ 52 h 436"/>
                <a:gd name="T48" fmla="*/ 160 w 487"/>
                <a:gd name="T49" fmla="*/ 69 h 436"/>
                <a:gd name="T50" fmla="*/ 70 w 487"/>
                <a:gd name="T51" fmla="*/ 153 h 436"/>
                <a:gd name="T52" fmla="*/ 69 w 487"/>
                <a:gd name="T53" fmla="*/ 250 h 436"/>
                <a:gd name="T54" fmla="*/ 101 w 487"/>
                <a:gd name="T55" fmla="*/ 296 h 436"/>
                <a:gd name="T56" fmla="*/ 104 w 487"/>
                <a:gd name="T57" fmla="*/ 306 h 436"/>
                <a:gd name="T58" fmla="*/ 100 w 487"/>
                <a:gd name="T59" fmla="*/ 327 h 436"/>
                <a:gd name="T60" fmla="*/ 88 w 487"/>
                <a:gd name="T61" fmla="*/ 37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7" h="436">
                  <a:moveTo>
                    <a:pt x="16" y="436"/>
                  </a:moveTo>
                  <a:cubicBezTo>
                    <a:pt x="23" y="421"/>
                    <a:pt x="29" y="407"/>
                    <a:pt x="35" y="392"/>
                  </a:cubicBezTo>
                  <a:cubicBezTo>
                    <a:pt x="44" y="369"/>
                    <a:pt x="52" y="345"/>
                    <a:pt x="54" y="319"/>
                  </a:cubicBezTo>
                  <a:cubicBezTo>
                    <a:pt x="54" y="315"/>
                    <a:pt x="53" y="311"/>
                    <a:pt x="50" y="307"/>
                  </a:cubicBezTo>
                  <a:cubicBezTo>
                    <a:pt x="0" y="240"/>
                    <a:pt x="2" y="152"/>
                    <a:pt x="57" y="89"/>
                  </a:cubicBezTo>
                  <a:cubicBezTo>
                    <a:pt x="91" y="49"/>
                    <a:pt x="134" y="26"/>
                    <a:pt x="184" y="14"/>
                  </a:cubicBezTo>
                  <a:cubicBezTo>
                    <a:pt x="242" y="0"/>
                    <a:pt x="299" y="5"/>
                    <a:pt x="353" y="28"/>
                  </a:cubicBezTo>
                  <a:cubicBezTo>
                    <a:pt x="404" y="51"/>
                    <a:pt x="445" y="85"/>
                    <a:pt x="466" y="138"/>
                  </a:cubicBezTo>
                  <a:cubicBezTo>
                    <a:pt x="487" y="190"/>
                    <a:pt x="483" y="241"/>
                    <a:pt x="455" y="289"/>
                  </a:cubicBezTo>
                  <a:cubicBezTo>
                    <a:pt x="427" y="337"/>
                    <a:pt x="384" y="367"/>
                    <a:pt x="331" y="384"/>
                  </a:cubicBezTo>
                  <a:cubicBezTo>
                    <a:pt x="279" y="401"/>
                    <a:pt x="227" y="400"/>
                    <a:pt x="174" y="388"/>
                  </a:cubicBezTo>
                  <a:cubicBezTo>
                    <a:pt x="172" y="388"/>
                    <a:pt x="169" y="388"/>
                    <a:pt x="167" y="389"/>
                  </a:cubicBezTo>
                  <a:cubicBezTo>
                    <a:pt x="145" y="401"/>
                    <a:pt x="122" y="409"/>
                    <a:pt x="98" y="416"/>
                  </a:cubicBezTo>
                  <a:cubicBezTo>
                    <a:pt x="73" y="423"/>
                    <a:pt x="47" y="429"/>
                    <a:pt x="21" y="436"/>
                  </a:cubicBezTo>
                  <a:cubicBezTo>
                    <a:pt x="20" y="436"/>
                    <a:pt x="18" y="436"/>
                    <a:pt x="16" y="436"/>
                  </a:cubicBezTo>
                  <a:close/>
                  <a:moveTo>
                    <a:pt x="88" y="375"/>
                  </a:moveTo>
                  <a:cubicBezTo>
                    <a:pt x="89" y="375"/>
                    <a:pt x="90" y="375"/>
                    <a:pt x="91" y="374"/>
                  </a:cubicBezTo>
                  <a:cubicBezTo>
                    <a:pt x="115" y="367"/>
                    <a:pt x="139" y="357"/>
                    <a:pt x="162" y="344"/>
                  </a:cubicBezTo>
                  <a:cubicBezTo>
                    <a:pt x="166" y="341"/>
                    <a:pt x="170" y="340"/>
                    <a:pt x="175" y="341"/>
                  </a:cubicBezTo>
                  <a:cubicBezTo>
                    <a:pt x="212" y="351"/>
                    <a:pt x="250" y="354"/>
                    <a:pt x="288" y="348"/>
                  </a:cubicBezTo>
                  <a:cubicBezTo>
                    <a:pt x="329" y="341"/>
                    <a:pt x="365" y="325"/>
                    <a:pt x="394" y="295"/>
                  </a:cubicBezTo>
                  <a:cubicBezTo>
                    <a:pt x="418" y="270"/>
                    <a:pt x="432" y="242"/>
                    <a:pt x="434" y="208"/>
                  </a:cubicBezTo>
                  <a:cubicBezTo>
                    <a:pt x="436" y="167"/>
                    <a:pt x="419" y="133"/>
                    <a:pt x="390" y="106"/>
                  </a:cubicBezTo>
                  <a:cubicBezTo>
                    <a:pt x="355" y="72"/>
                    <a:pt x="312" y="56"/>
                    <a:pt x="265" y="52"/>
                  </a:cubicBezTo>
                  <a:cubicBezTo>
                    <a:pt x="229" y="50"/>
                    <a:pt x="194" y="54"/>
                    <a:pt x="160" y="69"/>
                  </a:cubicBezTo>
                  <a:cubicBezTo>
                    <a:pt x="120" y="86"/>
                    <a:pt x="88" y="112"/>
                    <a:pt x="70" y="153"/>
                  </a:cubicBezTo>
                  <a:cubicBezTo>
                    <a:pt x="56" y="185"/>
                    <a:pt x="56" y="218"/>
                    <a:pt x="69" y="250"/>
                  </a:cubicBezTo>
                  <a:cubicBezTo>
                    <a:pt x="76" y="268"/>
                    <a:pt x="88" y="283"/>
                    <a:pt x="101" y="296"/>
                  </a:cubicBezTo>
                  <a:cubicBezTo>
                    <a:pt x="104" y="299"/>
                    <a:pt x="105" y="302"/>
                    <a:pt x="104" y="306"/>
                  </a:cubicBezTo>
                  <a:cubicBezTo>
                    <a:pt x="103" y="313"/>
                    <a:pt x="102" y="320"/>
                    <a:pt x="100" y="327"/>
                  </a:cubicBezTo>
                  <a:cubicBezTo>
                    <a:pt x="96" y="343"/>
                    <a:pt x="92" y="359"/>
                    <a:pt x="88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48" name="Freeform 1491"/>
            <p:cNvSpPr>
              <a:spLocks/>
            </p:cNvSpPr>
            <p:nvPr/>
          </p:nvSpPr>
          <p:spPr bwMode="auto">
            <a:xfrm>
              <a:off x="7975479" y="4305203"/>
              <a:ext cx="87000" cy="189613"/>
            </a:xfrm>
            <a:custGeom>
              <a:avLst/>
              <a:gdLst>
                <a:gd name="T0" fmla="*/ 0 w 55"/>
                <a:gd name="T1" fmla="*/ 118 h 118"/>
                <a:gd name="T2" fmla="*/ 0 w 55"/>
                <a:gd name="T3" fmla="*/ 0 h 118"/>
                <a:gd name="T4" fmla="*/ 55 w 55"/>
                <a:gd name="T5" fmla="*/ 0 h 118"/>
                <a:gd name="T6" fmla="*/ 55 w 55"/>
                <a:gd name="T7" fmla="*/ 118 h 118"/>
                <a:gd name="T8" fmla="*/ 0 w 55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18">
                  <a:moveTo>
                    <a:pt x="0" y="118"/>
                  </a:moveTo>
                  <a:cubicBezTo>
                    <a:pt x="0" y="78"/>
                    <a:pt x="0" y="39"/>
                    <a:pt x="0" y="0"/>
                  </a:cubicBezTo>
                  <a:cubicBezTo>
                    <a:pt x="18" y="0"/>
                    <a:pt x="36" y="0"/>
                    <a:pt x="55" y="0"/>
                  </a:cubicBezTo>
                  <a:cubicBezTo>
                    <a:pt x="55" y="39"/>
                    <a:pt x="55" y="78"/>
                    <a:pt x="55" y="118"/>
                  </a:cubicBezTo>
                  <a:cubicBezTo>
                    <a:pt x="36" y="118"/>
                    <a:pt x="18" y="118"/>
                    <a:pt x="0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49" name="Freeform 1492"/>
            <p:cNvSpPr>
              <a:spLocks/>
            </p:cNvSpPr>
            <p:nvPr/>
          </p:nvSpPr>
          <p:spPr bwMode="auto">
            <a:xfrm>
              <a:off x="7971017" y="4166897"/>
              <a:ext cx="95923" cy="95922"/>
            </a:xfrm>
            <a:custGeom>
              <a:avLst/>
              <a:gdLst>
                <a:gd name="T0" fmla="*/ 30 w 61"/>
                <a:gd name="T1" fmla="*/ 60 h 60"/>
                <a:gd name="T2" fmla="*/ 0 w 61"/>
                <a:gd name="T3" fmla="*/ 30 h 60"/>
                <a:gd name="T4" fmla="*/ 30 w 61"/>
                <a:gd name="T5" fmla="*/ 0 h 60"/>
                <a:gd name="T6" fmla="*/ 60 w 61"/>
                <a:gd name="T7" fmla="*/ 30 h 60"/>
                <a:gd name="T8" fmla="*/ 30 w 61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1" y="13"/>
                    <a:pt x="14" y="0"/>
                    <a:pt x="30" y="0"/>
                  </a:cubicBezTo>
                  <a:cubicBezTo>
                    <a:pt x="47" y="0"/>
                    <a:pt x="61" y="14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</p:grpSp>
      <p:grpSp>
        <p:nvGrpSpPr>
          <p:cNvPr id="350" name="Group 349"/>
          <p:cNvGrpSpPr>
            <a:grpSpLocks noChangeAspect="1"/>
          </p:cNvGrpSpPr>
          <p:nvPr/>
        </p:nvGrpSpPr>
        <p:grpSpPr>
          <a:xfrm>
            <a:off x="1435319" y="8294389"/>
            <a:ext cx="252878" cy="324000"/>
            <a:chOff x="945387" y="5316120"/>
            <a:chExt cx="724244" cy="927936"/>
          </a:xfrm>
          <a:solidFill>
            <a:schemeClr val="bg1"/>
          </a:solidFill>
          <a:effectLst/>
        </p:grpSpPr>
        <p:sp>
          <p:nvSpPr>
            <p:cNvPr id="351" name="Freeform 350"/>
            <p:cNvSpPr>
              <a:spLocks/>
            </p:cNvSpPr>
            <p:nvPr/>
          </p:nvSpPr>
          <p:spPr bwMode="auto">
            <a:xfrm>
              <a:off x="945387" y="5390981"/>
              <a:ext cx="724244" cy="853075"/>
            </a:xfrm>
            <a:custGeom>
              <a:avLst/>
              <a:gdLst>
                <a:gd name="connsiteX0" fmla="*/ 130573 w 724244"/>
                <a:gd name="connsiteY0" fmla="*/ 677238 h 853075"/>
                <a:gd name="connsiteX1" fmla="*/ 600635 w 724244"/>
                <a:gd name="connsiteY1" fmla="*/ 677238 h 853075"/>
                <a:gd name="connsiteX2" fmla="*/ 604117 w 724244"/>
                <a:gd name="connsiteY2" fmla="*/ 680720 h 853075"/>
                <a:gd name="connsiteX3" fmla="*/ 604117 w 724244"/>
                <a:gd name="connsiteY3" fmla="*/ 694647 h 853075"/>
                <a:gd name="connsiteX4" fmla="*/ 600635 w 724244"/>
                <a:gd name="connsiteY4" fmla="*/ 698129 h 853075"/>
                <a:gd name="connsiteX5" fmla="*/ 130573 w 724244"/>
                <a:gd name="connsiteY5" fmla="*/ 698129 h 853075"/>
                <a:gd name="connsiteX6" fmla="*/ 127091 w 724244"/>
                <a:gd name="connsiteY6" fmla="*/ 694647 h 853075"/>
                <a:gd name="connsiteX7" fmla="*/ 127091 w 724244"/>
                <a:gd name="connsiteY7" fmla="*/ 680720 h 853075"/>
                <a:gd name="connsiteX8" fmla="*/ 130573 w 724244"/>
                <a:gd name="connsiteY8" fmla="*/ 677238 h 853075"/>
                <a:gd name="connsiteX9" fmla="*/ 130573 w 724244"/>
                <a:gd name="connsiteY9" fmla="*/ 551889 h 853075"/>
                <a:gd name="connsiteX10" fmla="*/ 600635 w 724244"/>
                <a:gd name="connsiteY10" fmla="*/ 551889 h 853075"/>
                <a:gd name="connsiteX11" fmla="*/ 604117 w 724244"/>
                <a:gd name="connsiteY11" fmla="*/ 555371 h 853075"/>
                <a:gd name="connsiteX12" fmla="*/ 604117 w 724244"/>
                <a:gd name="connsiteY12" fmla="*/ 569298 h 853075"/>
                <a:gd name="connsiteX13" fmla="*/ 600635 w 724244"/>
                <a:gd name="connsiteY13" fmla="*/ 572780 h 853075"/>
                <a:gd name="connsiteX14" fmla="*/ 130573 w 724244"/>
                <a:gd name="connsiteY14" fmla="*/ 572780 h 853075"/>
                <a:gd name="connsiteX15" fmla="*/ 127091 w 724244"/>
                <a:gd name="connsiteY15" fmla="*/ 569298 h 853075"/>
                <a:gd name="connsiteX16" fmla="*/ 127091 w 724244"/>
                <a:gd name="connsiteY16" fmla="*/ 555371 h 853075"/>
                <a:gd name="connsiteX17" fmla="*/ 130573 w 724244"/>
                <a:gd name="connsiteY17" fmla="*/ 551889 h 853075"/>
                <a:gd name="connsiteX18" fmla="*/ 130283 w 724244"/>
                <a:gd name="connsiteY18" fmla="*/ 428279 h 853075"/>
                <a:gd name="connsiteX19" fmla="*/ 600925 w 724244"/>
                <a:gd name="connsiteY19" fmla="*/ 428279 h 853075"/>
                <a:gd name="connsiteX20" fmla="*/ 604117 w 724244"/>
                <a:gd name="connsiteY20" fmla="*/ 431471 h 853075"/>
                <a:gd name="connsiteX21" fmla="*/ 604117 w 724244"/>
                <a:gd name="connsiteY21" fmla="*/ 444238 h 853075"/>
                <a:gd name="connsiteX22" fmla="*/ 600925 w 724244"/>
                <a:gd name="connsiteY22" fmla="*/ 447430 h 853075"/>
                <a:gd name="connsiteX23" fmla="*/ 130283 w 724244"/>
                <a:gd name="connsiteY23" fmla="*/ 447430 h 853075"/>
                <a:gd name="connsiteX24" fmla="*/ 127091 w 724244"/>
                <a:gd name="connsiteY24" fmla="*/ 444238 h 853075"/>
                <a:gd name="connsiteX25" fmla="*/ 127091 w 724244"/>
                <a:gd name="connsiteY25" fmla="*/ 431471 h 853075"/>
                <a:gd name="connsiteX26" fmla="*/ 130283 w 724244"/>
                <a:gd name="connsiteY26" fmla="*/ 428279 h 853075"/>
                <a:gd name="connsiteX27" fmla="*/ 130573 w 724244"/>
                <a:gd name="connsiteY27" fmla="*/ 302929 h 853075"/>
                <a:gd name="connsiteX28" fmla="*/ 600635 w 724244"/>
                <a:gd name="connsiteY28" fmla="*/ 302929 h 853075"/>
                <a:gd name="connsiteX29" fmla="*/ 604117 w 724244"/>
                <a:gd name="connsiteY29" fmla="*/ 306411 h 853075"/>
                <a:gd name="connsiteX30" fmla="*/ 604117 w 724244"/>
                <a:gd name="connsiteY30" fmla="*/ 320338 h 853075"/>
                <a:gd name="connsiteX31" fmla="*/ 600635 w 724244"/>
                <a:gd name="connsiteY31" fmla="*/ 323820 h 853075"/>
                <a:gd name="connsiteX32" fmla="*/ 130573 w 724244"/>
                <a:gd name="connsiteY32" fmla="*/ 323820 h 853075"/>
                <a:gd name="connsiteX33" fmla="*/ 127091 w 724244"/>
                <a:gd name="connsiteY33" fmla="*/ 320338 h 853075"/>
                <a:gd name="connsiteX34" fmla="*/ 127091 w 724244"/>
                <a:gd name="connsiteY34" fmla="*/ 306411 h 853075"/>
                <a:gd name="connsiteX35" fmla="*/ 130573 w 724244"/>
                <a:gd name="connsiteY35" fmla="*/ 302929 h 853075"/>
                <a:gd name="connsiteX36" fmla="*/ 130573 w 724244"/>
                <a:gd name="connsiteY36" fmla="*/ 177579 h 853075"/>
                <a:gd name="connsiteX37" fmla="*/ 600635 w 724244"/>
                <a:gd name="connsiteY37" fmla="*/ 177579 h 853075"/>
                <a:gd name="connsiteX38" fmla="*/ 604117 w 724244"/>
                <a:gd name="connsiteY38" fmla="*/ 181061 h 853075"/>
                <a:gd name="connsiteX39" fmla="*/ 604117 w 724244"/>
                <a:gd name="connsiteY39" fmla="*/ 194988 h 853075"/>
                <a:gd name="connsiteX40" fmla="*/ 600635 w 724244"/>
                <a:gd name="connsiteY40" fmla="*/ 198470 h 853075"/>
                <a:gd name="connsiteX41" fmla="*/ 130573 w 724244"/>
                <a:gd name="connsiteY41" fmla="*/ 198470 h 853075"/>
                <a:gd name="connsiteX42" fmla="*/ 127091 w 724244"/>
                <a:gd name="connsiteY42" fmla="*/ 194988 h 853075"/>
                <a:gd name="connsiteX43" fmla="*/ 127091 w 724244"/>
                <a:gd name="connsiteY43" fmla="*/ 181061 h 853075"/>
                <a:gd name="connsiteX44" fmla="*/ 130573 w 724244"/>
                <a:gd name="connsiteY44" fmla="*/ 177579 h 853075"/>
                <a:gd name="connsiteX45" fmla="*/ 48748 w 724244"/>
                <a:gd name="connsiteY45" fmla="*/ 45266 h 853075"/>
                <a:gd name="connsiteX46" fmla="*/ 48748 w 724244"/>
                <a:gd name="connsiteY46" fmla="*/ 783437 h 853075"/>
                <a:gd name="connsiteX47" fmla="*/ 675497 w 724244"/>
                <a:gd name="connsiteY47" fmla="*/ 783437 h 853075"/>
                <a:gd name="connsiteX48" fmla="*/ 675497 w 724244"/>
                <a:gd name="connsiteY48" fmla="*/ 45266 h 853075"/>
                <a:gd name="connsiteX49" fmla="*/ 55245 w 724244"/>
                <a:gd name="connsiteY49" fmla="*/ 0 h 853075"/>
                <a:gd name="connsiteX50" fmla="*/ 668999 w 724244"/>
                <a:gd name="connsiteY50" fmla="*/ 0 h 853075"/>
                <a:gd name="connsiteX51" fmla="*/ 724244 w 724244"/>
                <a:gd name="connsiteY51" fmla="*/ 55245 h 853075"/>
                <a:gd name="connsiteX52" fmla="*/ 724244 w 724244"/>
                <a:gd name="connsiteY52" fmla="*/ 797830 h 853075"/>
                <a:gd name="connsiteX53" fmla="*/ 668999 w 724244"/>
                <a:gd name="connsiteY53" fmla="*/ 853075 h 853075"/>
                <a:gd name="connsiteX54" fmla="*/ 55245 w 724244"/>
                <a:gd name="connsiteY54" fmla="*/ 853075 h 853075"/>
                <a:gd name="connsiteX55" fmla="*/ 0 w 724244"/>
                <a:gd name="connsiteY55" fmla="*/ 797830 h 853075"/>
                <a:gd name="connsiteX56" fmla="*/ 0 w 724244"/>
                <a:gd name="connsiteY56" fmla="*/ 55245 h 853075"/>
                <a:gd name="connsiteX57" fmla="*/ 55245 w 724244"/>
                <a:gd name="connsiteY57" fmla="*/ 0 h 85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24244" h="853075">
                  <a:moveTo>
                    <a:pt x="130573" y="677238"/>
                  </a:moveTo>
                  <a:lnTo>
                    <a:pt x="600635" y="677238"/>
                  </a:lnTo>
                  <a:cubicBezTo>
                    <a:pt x="602558" y="677238"/>
                    <a:pt x="604117" y="678797"/>
                    <a:pt x="604117" y="680720"/>
                  </a:cubicBezTo>
                  <a:lnTo>
                    <a:pt x="604117" y="694647"/>
                  </a:lnTo>
                  <a:cubicBezTo>
                    <a:pt x="604117" y="696570"/>
                    <a:pt x="602558" y="698129"/>
                    <a:pt x="600635" y="698129"/>
                  </a:cubicBezTo>
                  <a:lnTo>
                    <a:pt x="130573" y="698129"/>
                  </a:lnTo>
                  <a:cubicBezTo>
                    <a:pt x="128650" y="698129"/>
                    <a:pt x="127091" y="696570"/>
                    <a:pt x="127091" y="694647"/>
                  </a:cubicBezTo>
                  <a:lnTo>
                    <a:pt x="127091" y="680720"/>
                  </a:lnTo>
                  <a:cubicBezTo>
                    <a:pt x="127091" y="678797"/>
                    <a:pt x="128650" y="677238"/>
                    <a:pt x="130573" y="677238"/>
                  </a:cubicBezTo>
                  <a:close/>
                  <a:moveTo>
                    <a:pt x="130573" y="551889"/>
                  </a:moveTo>
                  <a:lnTo>
                    <a:pt x="600635" y="551889"/>
                  </a:lnTo>
                  <a:cubicBezTo>
                    <a:pt x="602558" y="551889"/>
                    <a:pt x="604117" y="553448"/>
                    <a:pt x="604117" y="555371"/>
                  </a:cubicBezTo>
                  <a:lnTo>
                    <a:pt x="604117" y="569298"/>
                  </a:lnTo>
                  <a:cubicBezTo>
                    <a:pt x="604117" y="571221"/>
                    <a:pt x="602558" y="572780"/>
                    <a:pt x="600635" y="572780"/>
                  </a:cubicBezTo>
                  <a:lnTo>
                    <a:pt x="130573" y="572780"/>
                  </a:lnTo>
                  <a:cubicBezTo>
                    <a:pt x="128650" y="572780"/>
                    <a:pt x="127091" y="571221"/>
                    <a:pt x="127091" y="569298"/>
                  </a:cubicBezTo>
                  <a:lnTo>
                    <a:pt x="127091" y="555371"/>
                  </a:lnTo>
                  <a:cubicBezTo>
                    <a:pt x="127091" y="553448"/>
                    <a:pt x="128650" y="551889"/>
                    <a:pt x="130573" y="551889"/>
                  </a:cubicBezTo>
                  <a:close/>
                  <a:moveTo>
                    <a:pt x="130283" y="428279"/>
                  </a:moveTo>
                  <a:lnTo>
                    <a:pt x="600925" y="428279"/>
                  </a:lnTo>
                  <a:cubicBezTo>
                    <a:pt x="602688" y="428279"/>
                    <a:pt x="604117" y="429708"/>
                    <a:pt x="604117" y="431471"/>
                  </a:cubicBezTo>
                  <a:lnTo>
                    <a:pt x="604117" y="444238"/>
                  </a:lnTo>
                  <a:cubicBezTo>
                    <a:pt x="604117" y="446001"/>
                    <a:pt x="602688" y="447430"/>
                    <a:pt x="600925" y="447430"/>
                  </a:cubicBezTo>
                  <a:lnTo>
                    <a:pt x="130283" y="447430"/>
                  </a:lnTo>
                  <a:cubicBezTo>
                    <a:pt x="128520" y="447430"/>
                    <a:pt x="127091" y="446001"/>
                    <a:pt x="127091" y="444238"/>
                  </a:cubicBezTo>
                  <a:lnTo>
                    <a:pt x="127091" y="431471"/>
                  </a:lnTo>
                  <a:cubicBezTo>
                    <a:pt x="127091" y="429708"/>
                    <a:pt x="128520" y="428279"/>
                    <a:pt x="130283" y="428279"/>
                  </a:cubicBezTo>
                  <a:close/>
                  <a:moveTo>
                    <a:pt x="130573" y="302929"/>
                  </a:moveTo>
                  <a:lnTo>
                    <a:pt x="600635" y="302929"/>
                  </a:lnTo>
                  <a:cubicBezTo>
                    <a:pt x="602558" y="302929"/>
                    <a:pt x="604117" y="304488"/>
                    <a:pt x="604117" y="306411"/>
                  </a:cubicBezTo>
                  <a:lnTo>
                    <a:pt x="604117" y="320338"/>
                  </a:lnTo>
                  <a:cubicBezTo>
                    <a:pt x="604117" y="322261"/>
                    <a:pt x="602558" y="323820"/>
                    <a:pt x="600635" y="323820"/>
                  </a:cubicBezTo>
                  <a:lnTo>
                    <a:pt x="130573" y="323820"/>
                  </a:lnTo>
                  <a:cubicBezTo>
                    <a:pt x="128650" y="323820"/>
                    <a:pt x="127091" y="322261"/>
                    <a:pt x="127091" y="320338"/>
                  </a:cubicBezTo>
                  <a:lnTo>
                    <a:pt x="127091" y="306411"/>
                  </a:lnTo>
                  <a:cubicBezTo>
                    <a:pt x="127091" y="304488"/>
                    <a:pt x="128650" y="302929"/>
                    <a:pt x="130573" y="302929"/>
                  </a:cubicBezTo>
                  <a:close/>
                  <a:moveTo>
                    <a:pt x="130573" y="177579"/>
                  </a:moveTo>
                  <a:lnTo>
                    <a:pt x="600635" y="177579"/>
                  </a:lnTo>
                  <a:cubicBezTo>
                    <a:pt x="602558" y="177579"/>
                    <a:pt x="604117" y="179138"/>
                    <a:pt x="604117" y="181061"/>
                  </a:cubicBezTo>
                  <a:lnTo>
                    <a:pt x="604117" y="194988"/>
                  </a:lnTo>
                  <a:cubicBezTo>
                    <a:pt x="604117" y="196911"/>
                    <a:pt x="602558" y="198470"/>
                    <a:pt x="600635" y="198470"/>
                  </a:cubicBezTo>
                  <a:lnTo>
                    <a:pt x="130573" y="198470"/>
                  </a:lnTo>
                  <a:cubicBezTo>
                    <a:pt x="128650" y="198470"/>
                    <a:pt x="127091" y="196911"/>
                    <a:pt x="127091" y="194988"/>
                  </a:cubicBezTo>
                  <a:lnTo>
                    <a:pt x="127091" y="181061"/>
                  </a:lnTo>
                  <a:cubicBezTo>
                    <a:pt x="127091" y="179138"/>
                    <a:pt x="128650" y="177579"/>
                    <a:pt x="130573" y="177579"/>
                  </a:cubicBezTo>
                  <a:close/>
                  <a:moveTo>
                    <a:pt x="48748" y="45266"/>
                  </a:moveTo>
                  <a:lnTo>
                    <a:pt x="48748" y="783437"/>
                  </a:lnTo>
                  <a:lnTo>
                    <a:pt x="675497" y="783437"/>
                  </a:lnTo>
                  <a:lnTo>
                    <a:pt x="675497" y="45266"/>
                  </a:lnTo>
                  <a:close/>
                  <a:moveTo>
                    <a:pt x="55245" y="0"/>
                  </a:moveTo>
                  <a:lnTo>
                    <a:pt x="668999" y="0"/>
                  </a:lnTo>
                  <a:cubicBezTo>
                    <a:pt x="699510" y="0"/>
                    <a:pt x="724244" y="24734"/>
                    <a:pt x="724244" y="55245"/>
                  </a:cubicBezTo>
                  <a:lnTo>
                    <a:pt x="724244" y="797830"/>
                  </a:lnTo>
                  <a:cubicBezTo>
                    <a:pt x="724244" y="828341"/>
                    <a:pt x="699510" y="853075"/>
                    <a:pt x="668999" y="853075"/>
                  </a:cubicBezTo>
                  <a:lnTo>
                    <a:pt x="55245" y="853075"/>
                  </a:lnTo>
                  <a:cubicBezTo>
                    <a:pt x="24734" y="853075"/>
                    <a:pt x="0" y="828341"/>
                    <a:pt x="0" y="797830"/>
                  </a:cubicBezTo>
                  <a:lnTo>
                    <a:pt x="0" y="55245"/>
                  </a:lnTo>
                  <a:cubicBezTo>
                    <a:pt x="0" y="24734"/>
                    <a:pt x="24734" y="0"/>
                    <a:pt x="5524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52" name="Freeform 142"/>
            <p:cNvSpPr>
              <a:spLocks/>
            </p:cNvSpPr>
            <p:nvPr/>
          </p:nvSpPr>
          <p:spPr bwMode="auto">
            <a:xfrm>
              <a:off x="1138635" y="5316120"/>
              <a:ext cx="337749" cy="158428"/>
            </a:xfrm>
            <a:custGeom>
              <a:avLst/>
              <a:gdLst>
                <a:gd name="T0" fmla="*/ 44 w 194"/>
                <a:gd name="T1" fmla="*/ 0 h 91"/>
                <a:gd name="T2" fmla="*/ 149 w 194"/>
                <a:gd name="T3" fmla="*/ 0 h 91"/>
                <a:gd name="T4" fmla="*/ 149 w 194"/>
                <a:gd name="T5" fmla="*/ 17 h 91"/>
                <a:gd name="T6" fmla="*/ 194 w 194"/>
                <a:gd name="T7" fmla="*/ 17 h 91"/>
                <a:gd name="T8" fmla="*/ 194 w 194"/>
                <a:gd name="T9" fmla="*/ 91 h 91"/>
                <a:gd name="T10" fmla="*/ 0 w 194"/>
                <a:gd name="T11" fmla="*/ 91 h 91"/>
                <a:gd name="T12" fmla="*/ 0 w 194"/>
                <a:gd name="T13" fmla="*/ 17 h 91"/>
                <a:gd name="T14" fmla="*/ 44 w 194"/>
                <a:gd name="T15" fmla="*/ 17 h 91"/>
                <a:gd name="T16" fmla="*/ 44 w 194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91">
                  <a:moveTo>
                    <a:pt x="44" y="0"/>
                  </a:moveTo>
                  <a:lnTo>
                    <a:pt x="149" y="0"/>
                  </a:lnTo>
                  <a:lnTo>
                    <a:pt x="149" y="17"/>
                  </a:lnTo>
                  <a:lnTo>
                    <a:pt x="194" y="17"/>
                  </a:lnTo>
                  <a:lnTo>
                    <a:pt x="194" y="91"/>
                  </a:lnTo>
                  <a:lnTo>
                    <a:pt x="0" y="91"/>
                  </a:lnTo>
                  <a:lnTo>
                    <a:pt x="0" y="17"/>
                  </a:lnTo>
                  <a:lnTo>
                    <a:pt x="44" y="17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353" name="Group 352"/>
          <p:cNvGrpSpPr>
            <a:grpSpLocks noChangeAspect="1"/>
          </p:cNvGrpSpPr>
          <p:nvPr/>
        </p:nvGrpSpPr>
        <p:grpSpPr>
          <a:xfrm>
            <a:off x="9020975" y="98984"/>
            <a:ext cx="358043" cy="324000"/>
            <a:chOff x="2532064" y="2612497"/>
            <a:chExt cx="461963" cy="41804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4" name="Freeform 54"/>
            <p:cNvSpPr>
              <a:spLocks/>
            </p:cNvSpPr>
            <p:nvPr/>
          </p:nvSpPr>
          <p:spPr bwMode="auto">
            <a:xfrm>
              <a:off x="2532064" y="2909888"/>
              <a:ext cx="66675" cy="120650"/>
            </a:xfrm>
            <a:custGeom>
              <a:avLst/>
              <a:gdLst>
                <a:gd name="T0" fmla="*/ 0 w 42"/>
                <a:gd name="T1" fmla="*/ 76 h 76"/>
                <a:gd name="T2" fmla="*/ 42 w 42"/>
                <a:gd name="T3" fmla="*/ 76 h 76"/>
                <a:gd name="T4" fmla="*/ 42 w 42"/>
                <a:gd name="T5" fmla="*/ 0 h 76"/>
                <a:gd name="T6" fmla="*/ 0 w 42"/>
                <a:gd name="T7" fmla="*/ 36 h 76"/>
                <a:gd name="T8" fmla="*/ 0 w 42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6">
                  <a:moveTo>
                    <a:pt x="0" y="76"/>
                  </a:moveTo>
                  <a:lnTo>
                    <a:pt x="42" y="76"/>
                  </a:lnTo>
                  <a:lnTo>
                    <a:pt x="42" y="0"/>
                  </a:lnTo>
                  <a:lnTo>
                    <a:pt x="0" y="36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 kern="0">
                <a:solidFill>
                  <a:prstClr val="black"/>
                </a:solidFill>
              </a:endParaRPr>
            </a:p>
          </p:txBody>
        </p:sp>
        <p:sp>
          <p:nvSpPr>
            <p:cNvPr id="355" name="Freeform 55"/>
            <p:cNvSpPr>
              <a:spLocks/>
            </p:cNvSpPr>
            <p:nvPr/>
          </p:nvSpPr>
          <p:spPr bwMode="auto">
            <a:xfrm>
              <a:off x="2643189" y="2838451"/>
              <a:ext cx="63500" cy="192088"/>
            </a:xfrm>
            <a:custGeom>
              <a:avLst/>
              <a:gdLst>
                <a:gd name="T0" fmla="*/ 0 w 40"/>
                <a:gd name="T1" fmla="*/ 19 h 121"/>
                <a:gd name="T2" fmla="*/ 0 w 40"/>
                <a:gd name="T3" fmla="*/ 121 h 121"/>
                <a:gd name="T4" fmla="*/ 40 w 40"/>
                <a:gd name="T5" fmla="*/ 121 h 121"/>
                <a:gd name="T6" fmla="*/ 40 w 40"/>
                <a:gd name="T7" fmla="*/ 20 h 121"/>
                <a:gd name="T8" fmla="*/ 20 w 40"/>
                <a:gd name="T9" fmla="*/ 0 h 121"/>
                <a:gd name="T10" fmla="*/ 0 w 40"/>
                <a:gd name="T11" fmla="*/ 1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21">
                  <a:moveTo>
                    <a:pt x="0" y="19"/>
                  </a:moveTo>
                  <a:lnTo>
                    <a:pt x="0" y="121"/>
                  </a:lnTo>
                  <a:lnTo>
                    <a:pt x="40" y="121"/>
                  </a:lnTo>
                  <a:lnTo>
                    <a:pt x="40" y="20"/>
                  </a:lnTo>
                  <a:lnTo>
                    <a:pt x="20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 kern="0">
                <a:solidFill>
                  <a:prstClr val="black"/>
                </a:solidFill>
              </a:endParaRPr>
            </a:p>
          </p:txBody>
        </p:sp>
        <p:sp>
          <p:nvSpPr>
            <p:cNvPr id="356" name="Freeform 56"/>
            <p:cNvSpPr>
              <a:spLocks/>
            </p:cNvSpPr>
            <p:nvPr/>
          </p:nvSpPr>
          <p:spPr bwMode="auto">
            <a:xfrm>
              <a:off x="2862264" y="2770188"/>
              <a:ext cx="65088" cy="260350"/>
            </a:xfrm>
            <a:custGeom>
              <a:avLst/>
              <a:gdLst>
                <a:gd name="T0" fmla="*/ 0 w 41"/>
                <a:gd name="T1" fmla="*/ 164 h 164"/>
                <a:gd name="T2" fmla="*/ 41 w 41"/>
                <a:gd name="T3" fmla="*/ 164 h 164"/>
                <a:gd name="T4" fmla="*/ 41 w 41"/>
                <a:gd name="T5" fmla="*/ 0 h 164"/>
                <a:gd name="T6" fmla="*/ 0 w 41"/>
                <a:gd name="T7" fmla="*/ 39 h 164"/>
                <a:gd name="T8" fmla="*/ 0 w 41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64">
                  <a:moveTo>
                    <a:pt x="0" y="164"/>
                  </a:moveTo>
                  <a:lnTo>
                    <a:pt x="41" y="164"/>
                  </a:lnTo>
                  <a:lnTo>
                    <a:pt x="41" y="0"/>
                  </a:lnTo>
                  <a:lnTo>
                    <a:pt x="0" y="39"/>
                  </a:lnTo>
                  <a:lnTo>
                    <a:pt x="0" y="16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 kern="0">
                <a:solidFill>
                  <a:prstClr val="black"/>
                </a:solidFill>
              </a:endParaRPr>
            </a:p>
          </p:txBody>
        </p:sp>
        <p:sp>
          <p:nvSpPr>
            <p:cNvPr id="357" name="Freeform 57"/>
            <p:cNvSpPr>
              <a:spLocks/>
            </p:cNvSpPr>
            <p:nvPr/>
          </p:nvSpPr>
          <p:spPr bwMode="auto">
            <a:xfrm>
              <a:off x="2752726" y="2873376"/>
              <a:ext cx="63500" cy="157163"/>
            </a:xfrm>
            <a:custGeom>
              <a:avLst/>
              <a:gdLst>
                <a:gd name="T0" fmla="*/ 0 w 40"/>
                <a:gd name="T1" fmla="*/ 99 h 99"/>
                <a:gd name="T2" fmla="*/ 40 w 40"/>
                <a:gd name="T3" fmla="*/ 99 h 99"/>
                <a:gd name="T4" fmla="*/ 40 w 40"/>
                <a:gd name="T5" fmla="*/ 0 h 99"/>
                <a:gd name="T6" fmla="*/ 0 w 40"/>
                <a:gd name="T7" fmla="*/ 35 h 99"/>
                <a:gd name="T8" fmla="*/ 0 w 40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99">
                  <a:moveTo>
                    <a:pt x="0" y="99"/>
                  </a:moveTo>
                  <a:lnTo>
                    <a:pt x="40" y="99"/>
                  </a:lnTo>
                  <a:lnTo>
                    <a:pt x="40" y="0"/>
                  </a:lnTo>
                  <a:lnTo>
                    <a:pt x="0" y="35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 kern="0">
                <a:solidFill>
                  <a:prstClr val="black"/>
                </a:solidFill>
              </a:endParaRPr>
            </a:p>
          </p:txBody>
        </p:sp>
        <p:sp>
          <p:nvSpPr>
            <p:cNvPr id="358" name="Freeform 58"/>
            <p:cNvSpPr>
              <a:spLocks/>
            </p:cNvSpPr>
            <p:nvPr/>
          </p:nvSpPr>
          <p:spPr bwMode="auto">
            <a:xfrm>
              <a:off x="2532064" y="2612497"/>
              <a:ext cx="461963" cy="322263"/>
            </a:xfrm>
            <a:custGeom>
              <a:avLst/>
              <a:gdLst>
                <a:gd name="T0" fmla="*/ 197 w 291"/>
                <a:gd name="T1" fmla="*/ 25 h 203"/>
                <a:gd name="T2" fmla="*/ 231 w 291"/>
                <a:gd name="T3" fmla="*/ 60 h 203"/>
                <a:gd name="T4" fmla="*/ 147 w 291"/>
                <a:gd name="T5" fmla="*/ 139 h 203"/>
                <a:gd name="T6" fmla="*/ 90 w 291"/>
                <a:gd name="T7" fmla="*/ 86 h 203"/>
                <a:gd name="T8" fmla="*/ 0 w 291"/>
                <a:gd name="T9" fmla="*/ 168 h 203"/>
                <a:gd name="T10" fmla="*/ 0 w 291"/>
                <a:gd name="T11" fmla="*/ 203 h 203"/>
                <a:gd name="T12" fmla="*/ 90 w 291"/>
                <a:gd name="T13" fmla="*/ 122 h 203"/>
                <a:gd name="T14" fmla="*/ 147 w 291"/>
                <a:gd name="T15" fmla="*/ 174 h 203"/>
                <a:gd name="T16" fmla="*/ 248 w 291"/>
                <a:gd name="T17" fmla="*/ 79 h 203"/>
                <a:gd name="T18" fmla="*/ 276 w 291"/>
                <a:gd name="T19" fmla="*/ 109 h 203"/>
                <a:gd name="T20" fmla="*/ 291 w 291"/>
                <a:gd name="T21" fmla="*/ 0 h 203"/>
                <a:gd name="T22" fmla="*/ 197 w 291"/>
                <a:gd name="T23" fmla="*/ 2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1" h="203">
                  <a:moveTo>
                    <a:pt x="197" y="25"/>
                  </a:moveTo>
                  <a:lnTo>
                    <a:pt x="231" y="60"/>
                  </a:lnTo>
                  <a:lnTo>
                    <a:pt x="147" y="139"/>
                  </a:lnTo>
                  <a:lnTo>
                    <a:pt x="90" y="86"/>
                  </a:lnTo>
                  <a:lnTo>
                    <a:pt x="0" y="168"/>
                  </a:lnTo>
                  <a:lnTo>
                    <a:pt x="0" y="203"/>
                  </a:lnTo>
                  <a:lnTo>
                    <a:pt x="90" y="122"/>
                  </a:lnTo>
                  <a:lnTo>
                    <a:pt x="147" y="174"/>
                  </a:lnTo>
                  <a:lnTo>
                    <a:pt x="248" y="79"/>
                  </a:lnTo>
                  <a:lnTo>
                    <a:pt x="276" y="109"/>
                  </a:lnTo>
                  <a:lnTo>
                    <a:pt x="291" y="0"/>
                  </a:lnTo>
                  <a:lnTo>
                    <a:pt x="197" y="2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366" name="Group 365"/>
          <p:cNvGrpSpPr>
            <a:grpSpLocks noChangeAspect="1"/>
          </p:cNvGrpSpPr>
          <p:nvPr/>
        </p:nvGrpSpPr>
        <p:grpSpPr>
          <a:xfrm>
            <a:off x="6236346" y="4137383"/>
            <a:ext cx="358043" cy="324000"/>
            <a:chOff x="2532064" y="2612497"/>
            <a:chExt cx="461963" cy="418042"/>
          </a:xfrm>
          <a:solidFill>
            <a:schemeClr val="bg1"/>
          </a:solidFill>
        </p:grpSpPr>
        <p:sp>
          <p:nvSpPr>
            <p:cNvPr id="367" name="Freeform 54"/>
            <p:cNvSpPr>
              <a:spLocks/>
            </p:cNvSpPr>
            <p:nvPr/>
          </p:nvSpPr>
          <p:spPr bwMode="auto">
            <a:xfrm>
              <a:off x="2532064" y="2909888"/>
              <a:ext cx="66675" cy="120650"/>
            </a:xfrm>
            <a:custGeom>
              <a:avLst/>
              <a:gdLst>
                <a:gd name="T0" fmla="*/ 0 w 42"/>
                <a:gd name="T1" fmla="*/ 76 h 76"/>
                <a:gd name="T2" fmla="*/ 42 w 42"/>
                <a:gd name="T3" fmla="*/ 76 h 76"/>
                <a:gd name="T4" fmla="*/ 42 w 42"/>
                <a:gd name="T5" fmla="*/ 0 h 76"/>
                <a:gd name="T6" fmla="*/ 0 w 42"/>
                <a:gd name="T7" fmla="*/ 36 h 76"/>
                <a:gd name="T8" fmla="*/ 0 w 42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6">
                  <a:moveTo>
                    <a:pt x="0" y="76"/>
                  </a:moveTo>
                  <a:lnTo>
                    <a:pt x="42" y="76"/>
                  </a:lnTo>
                  <a:lnTo>
                    <a:pt x="42" y="0"/>
                  </a:lnTo>
                  <a:lnTo>
                    <a:pt x="0" y="36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68" name="Freeform 55"/>
            <p:cNvSpPr>
              <a:spLocks/>
            </p:cNvSpPr>
            <p:nvPr/>
          </p:nvSpPr>
          <p:spPr bwMode="auto">
            <a:xfrm>
              <a:off x="2643189" y="2838451"/>
              <a:ext cx="63500" cy="192088"/>
            </a:xfrm>
            <a:custGeom>
              <a:avLst/>
              <a:gdLst>
                <a:gd name="T0" fmla="*/ 0 w 40"/>
                <a:gd name="T1" fmla="*/ 19 h 121"/>
                <a:gd name="T2" fmla="*/ 0 w 40"/>
                <a:gd name="T3" fmla="*/ 121 h 121"/>
                <a:gd name="T4" fmla="*/ 40 w 40"/>
                <a:gd name="T5" fmla="*/ 121 h 121"/>
                <a:gd name="T6" fmla="*/ 40 w 40"/>
                <a:gd name="T7" fmla="*/ 20 h 121"/>
                <a:gd name="T8" fmla="*/ 20 w 40"/>
                <a:gd name="T9" fmla="*/ 0 h 121"/>
                <a:gd name="T10" fmla="*/ 0 w 40"/>
                <a:gd name="T11" fmla="*/ 1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21">
                  <a:moveTo>
                    <a:pt x="0" y="19"/>
                  </a:moveTo>
                  <a:lnTo>
                    <a:pt x="0" y="121"/>
                  </a:lnTo>
                  <a:lnTo>
                    <a:pt x="40" y="121"/>
                  </a:lnTo>
                  <a:lnTo>
                    <a:pt x="40" y="20"/>
                  </a:lnTo>
                  <a:lnTo>
                    <a:pt x="20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69" name="Freeform 56"/>
            <p:cNvSpPr>
              <a:spLocks/>
            </p:cNvSpPr>
            <p:nvPr/>
          </p:nvSpPr>
          <p:spPr bwMode="auto">
            <a:xfrm>
              <a:off x="2862264" y="2770188"/>
              <a:ext cx="65088" cy="260350"/>
            </a:xfrm>
            <a:custGeom>
              <a:avLst/>
              <a:gdLst>
                <a:gd name="T0" fmla="*/ 0 w 41"/>
                <a:gd name="T1" fmla="*/ 164 h 164"/>
                <a:gd name="T2" fmla="*/ 41 w 41"/>
                <a:gd name="T3" fmla="*/ 164 h 164"/>
                <a:gd name="T4" fmla="*/ 41 w 41"/>
                <a:gd name="T5" fmla="*/ 0 h 164"/>
                <a:gd name="T6" fmla="*/ 0 w 41"/>
                <a:gd name="T7" fmla="*/ 39 h 164"/>
                <a:gd name="T8" fmla="*/ 0 w 41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64">
                  <a:moveTo>
                    <a:pt x="0" y="164"/>
                  </a:moveTo>
                  <a:lnTo>
                    <a:pt x="41" y="164"/>
                  </a:lnTo>
                  <a:lnTo>
                    <a:pt x="41" y="0"/>
                  </a:lnTo>
                  <a:lnTo>
                    <a:pt x="0" y="39"/>
                  </a:lnTo>
                  <a:lnTo>
                    <a:pt x="0" y="16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70" name="Freeform 57"/>
            <p:cNvSpPr>
              <a:spLocks/>
            </p:cNvSpPr>
            <p:nvPr/>
          </p:nvSpPr>
          <p:spPr bwMode="auto">
            <a:xfrm>
              <a:off x="2752726" y="2873376"/>
              <a:ext cx="63500" cy="157163"/>
            </a:xfrm>
            <a:custGeom>
              <a:avLst/>
              <a:gdLst>
                <a:gd name="T0" fmla="*/ 0 w 40"/>
                <a:gd name="T1" fmla="*/ 99 h 99"/>
                <a:gd name="T2" fmla="*/ 40 w 40"/>
                <a:gd name="T3" fmla="*/ 99 h 99"/>
                <a:gd name="T4" fmla="*/ 40 w 40"/>
                <a:gd name="T5" fmla="*/ 0 h 99"/>
                <a:gd name="T6" fmla="*/ 0 w 40"/>
                <a:gd name="T7" fmla="*/ 35 h 99"/>
                <a:gd name="T8" fmla="*/ 0 w 40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99">
                  <a:moveTo>
                    <a:pt x="0" y="99"/>
                  </a:moveTo>
                  <a:lnTo>
                    <a:pt x="40" y="99"/>
                  </a:lnTo>
                  <a:lnTo>
                    <a:pt x="40" y="0"/>
                  </a:lnTo>
                  <a:lnTo>
                    <a:pt x="0" y="35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71" name="Freeform 58"/>
            <p:cNvSpPr>
              <a:spLocks/>
            </p:cNvSpPr>
            <p:nvPr/>
          </p:nvSpPr>
          <p:spPr bwMode="auto">
            <a:xfrm>
              <a:off x="2532064" y="2612497"/>
              <a:ext cx="461963" cy="322263"/>
            </a:xfrm>
            <a:custGeom>
              <a:avLst/>
              <a:gdLst>
                <a:gd name="T0" fmla="*/ 197 w 291"/>
                <a:gd name="T1" fmla="*/ 25 h 203"/>
                <a:gd name="T2" fmla="*/ 231 w 291"/>
                <a:gd name="T3" fmla="*/ 60 h 203"/>
                <a:gd name="T4" fmla="*/ 147 w 291"/>
                <a:gd name="T5" fmla="*/ 139 h 203"/>
                <a:gd name="T6" fmla="*/ 90 w 291"/>
                <a:gd name="T7" fmla="*/ 86 h 203"/>
                <a:gd name="T8" fmla="*/ 0 w 291"/>
                <a:gd name="T9" fmla="*/ 168 h 203"/>
                <a:gd name="T10" fmla="*/ 0 w 291"/>
                <a:gd name="T11" fmla="*/ 203 h 203"/>
                <a:gd name="T12" fmla="*/ 90 w 291"/>
                <a:gd name="T13" fmla="*/ 122 h 203"/>
                <a:gd name="T14" fmla="*/ 147 w 291"/>
                <a:gd name="T15" fmla="*/ 174 h 203"/>
                <a:gd name="T16" fmla="*/ 248 w 291"/>
                <a:gd name="T17" fmla="*/ 79 h 203"/>
                <a:gd name="T18" fmla="*/ 276 w 291"/>
                <a:gd name="T19" fmla="*/ 109 h 203"/>
                <a:gd name="T20" fmla="*/ 291 w 291"/>
                <a:gd name="T21" fmla="*/ 0 h 203"/>
                <a:gd name="T22" fmla="*/ 197 w 291"/>
                <a:gd name="T23" fmla="*/ 2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1" h="203">
                  <a:moveTo>
                    <a:pt x="197" y="25"/>
                  </a:moveTo>
                  <a:lnTo>
                    <a:pt x="231" y="60"/>
                  </a:lnTo>
                  <a:lnTo>
                    <a:pt x="147" y="139"/>
                  </a:lnTo>
                  <a:lnTo>
                    <a:pt x="90" y="86"/>
                  </a:lnTo>
                  <a:lnTo>
                    <a:pt x="0" y="168"/>
                  </a:lnTo>
                  <a:lnTo>
                    <a:pt x="0" y="203"/>
                  </a:lnTo>
                  <a:lnTo>
                    <a:pt x="90" y="122"/>
                  </a:lnTo>
                  <a:lnTo>
                    <a:pt x="147" y="174"/>
                  </a:lnTo>
                  <a:lnTo>
                    <a:pt x="248" y="79"/>
                  </a:lnTo>
                  <a:lnTo>
                    <a:pt x="276" y="109"/>
                  </a:lnTo>
                  <a:lnTo>
                    <a:pt x="291" y="0"/>
                  </a:lnTo>
                  <a:lnTo>
                    <a:pt x="197" y="2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</p:grpSp>
      <p:sp>
        <p:nvSpPr>
          <p:cNvPr id="372" name="Freeform 94"/>
          <p:cNvSpPr>
            <a:spLocks noChangeAspect="1" noEditPoints="1"/>
          </p:cNvSpPr>
          <p:nvPr/>
        </p:nvSpPr>
        <p:spPr bwMode="auto">
          <a:xfrm>
            <a:off x="1373601" y="6099132"/>
            <a:ext cx="361202" cy="324000"/>
          </a:xfrm>
          <a:custGeom>
            <a:avLst/>
            <a:gdLst>
              <a:gd name="T0" fmla="*/ 140 w 301"/>
              <a:gd name="T1" fmla="*/ 0 h 270"/>
              <a:gd name="T2" fmla="*/ 130 w 301"/>
              <a:gd name="T3" fmla="*/ 13 h 270"/>
              <a:gd name="T4" fmla="*/ 0 w 301"/>
              <a:gd name="T5" fmla="*/ 13 h 270"/>
              <a:gd name="T6" fmla="*/ 0 w 301"/>
              <a:gd name="T7" fmla="*/ 37 h 270"/>
              <a:gd name="T8" fmla="*/ 12 w 301"/>
              <a:gd name="T9" fmla="*/ 37 h 270"/>
              <a:gd name="T10" fmla="*/ 12 w 301"/>
              <a:gd name="T11" fmla="*/ 206 h 270"/>
              <a:gd name="T12" fmla="*/ 289 w 301"/>
              <a:gd name="T13" fmla="*/ 206 h 270"/>
              <a:gd name="T14" fmla="*/ 289 w 301"/>
              <a:gd name="T15" fmla="*/ 37 h 270"/>
              <a:gd name="T16" fmla="*/ 301 w 301"/>
              <a:gd name="T17" fmla="*/ 37 h 270"/>
              <a:gd name="T18" fmla="*/ 301 w 301"/>
              <a:gd name="T19" fmla="*/ 13 h 270"/>
              <a:gd name="T20" fmla="*/ 171 w 301"/>
              <a:gd name="T21" fmla="*/ 13 h 270"/>
              <a:gd name="T22" fmla="*/ 162 w 301"/>
              <a:gd name="T23" fmla="*/ 0 h 270"/>
              <a:gd name="T24" fmla="*/ 140 w 301"/>
              <a:gd name="T25" fmla="*/ 0 h 270"/>
              <a:gd name="T26" fmla="*/ 36 w 301"/>
              <a:gd name="T27" fmla="*/ 37 h 270"/>
              <a:gd name="T28" fmla="*/ 265 w 301"/>
              <a:gd name="T29" fmla="*/ 37 h 270"/>
              <a:gd name="T30" fmla="*/ 265 w 301"/>
              <a:gd name="T31" fmla="*/ 182 h 270"/>
              <a:gd name="T32" fmla="*/ 36 w 301"/>
              <a:gd name="T33" fmla="*/ 182 h 270"/>
              <a:gd name="T34" fmla="*/ 36 w 301"/>
              <a:gd name="T35" fmla="*/ 37 h 270"/>
              <a:gd name="T36" fmla="*/ 107 w 301"/>
              <a:gd name="T37" fmla="*/ 218 h 270"/>
              <a:gd name="T38" fmla="*/ 90 w 301"/>
              <a:gd name="T39" fmla="*/ 270 h 270"/>
              <a:gd name="T40" fmla="*/ 118 w 301"/>
              <a:gd name="T41" fmla="*/ 270 h 270"/>
              <a:gd name="T42" fmla="*/ 136 w 301"/>
              <a:gd name="T43" fmla="*/ 218 h 270"/>
              <a:gd name="T44" fmla="*/ 107 w 301"/>
              <a:gd name="T45" fmla="*/ 218 h 270"/>
              <a:gd name="T46" fmla="*/ 165 w 301"/>
              <a:gd name="T47" fmla="*/ 218 h 270"/>
              <a:gd name="T48" fmla="*/ 183 w 301"/>
              <a:gd name="T49" fmla="*/ 270 h 270"/>
              <a:gd name="T50" fmla="*/ 211 w 301"/>
              <a:gd name="T51" fmla="*/ 270 h 270"/>
              <a:gd name="T52" fmla="*/ 194 w 301"/>
              <a:gd name="T53" fmla="*/ 218 h 270"/>
              <a:gd name="T54" fmla="*/ 165 w 301"/>
              <a:gd name="T55" fmla="*/ 218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1" h="270">
                <a:moveTo>
                  <a:pt x="140" y="0"/>
                </a:moveTo>
                <a:lnTo>
                  <a:pt x="130" y="13"/>
                </a:lnTo>
                <a:lnTo>
                  <a:pt x="0" y="13"/>
                </a:lnTo>
                <a:lnTo>
                  <a:pt x="0" y="37"/>
                </a:lnTo>
                <a:lnTo>
                  <a:pt x="12" y="37"/>
                </a:lnTo>
                <a:lnTo>
                  <a:pt x="12" y="206"/>
                </a:lnTo>
                <a:lnTo>
                  <a:pt x="289" y="206"/>
                </a:lnTo>
                <a:lnTo>
                  <a:pt x="289" y="37"/>
                </a:lnTo>
                <a:lnTo>
                  <a:pt x="301" y="37"/>
                </a:lnTo>
                <a:lnTo>
                  <a:pt x="301" y="13"/>
                </a:lnTo>
                <a:lnTo>
                  <a:pt x="171" y="13"/>
                </a:lnTo>
                <a:lnTo>
                  <a:pt x="162" y="0"/>
                </a:lnTo>
                <a:lnTo>
                  <a:pt x="140" y="0"/>
                </a:lnTo>
                <a:close/>
                <a:moveTo>
                  <a:pt x="36" y="37"/>
                </a:moveTo>
                <a:lnTo>
                  <a:pt x="265" y="37"/>
                </a:lnTo>
                <a:lnTo>
                  <a:pt x="265" y="182"/>
                </a:lnTo>
                <a:lnTo>
                  <a:pt x="36" y="182"/>
                </a:lnTo>
                <a:lnTo>
                  <a:pt x="36" y="37"/>
                </a:lnTo>
                <a:close/>
                <a:moveTo>
                  <a:pt x="107" y="218"/>
                </a:moveTo>
                <a:lnTo>
                  <a:pt x="90" y="270"/>
                </a:lnTo>
                <a:lnTo>
                  <a:pt x="118" y="270"/>
                </a:lnTo>
                <a:lnTo>
                  <a:pt x="136" y="218"/>
                </a:lnTo>
                <a:lnTo>
                  <a:pt x="107" y="218"/>
                </a:lnTo>
                <a:close/>
                <a:moveTo>
                  <a:pt x="165" y="218"/>
                </a:moveTo>
                <a:lnTo>
                  <a:pt x="183" y="270"/>
                </a:lnTo>
                <a:lnTo>
                  <a:pt x="211" y="270"/>
                </a:lnTo>
                <a:lnTo>
                  <a:pt x="194" y="218"/>
                </a:lnTo>
                <a:lnTo>
                  <a:pt x="165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25">
              <a:solidFill>
                <a:prstClr val="black"/>
              </a:solidFill>
            </a:endParaRPr>
          </a:p>
        </p:txBody>
      </p:sp>
      <p:grpSp>
        <p:nvGrpSpPr>
          <p:cNvPr id="373" name="Gruppieren 337"/>
          <p:cNvGrpSpPr>
            <a:grpSpLocks noChangeAspect="1"/>
          </p:cNvGrpSpPr>
          <p:nvPr/>
        </p:nvGrpSpPr>
        <p:grpSpPr>
          <a:xfrm>
            <a:off x="1415855" y="7771114"/>
            <a:ext cx="364676" cy="324000"/>
            <a:chOff x="10964686" y="3377211"/>
            <a:chExt cx="579995" cy="515303"/>
          </a:xfrm>
          <a:solidFill>
            <a:schemeClr val="bg1"/>
          </a:solidFill>
        </p:grpSpPr>
        <p:sp>
          <p:nvSpPr>
            <p:cNvPr id="374" name="Freeform 1474"/>
            <p:cNvSpPr>
              <a:spLocks/>
            </p:cNvSpPr>
            <p:nvPr/>
          </p:nvSpPr>
          <p:spPr bwMode="auto">
            <a:xfrm>
              <a:off x="10964686" y="3377211"/>
              <a:ext cx="579995" cy="515303"/>
            </a:xfrm>
            <a:custGeom>
              <a:avLst/>
              <a:gdLst>
                <a:gd name="T0" fmla="*/ 0 w 365"/>
                <a:gd name="T1" fmla="*/ 323 h 323"/>
                <a:gd name="T2" fmla="*/ 0 w 365"/>
                <a:gd name="T3" fmla="*/ 0 h 323"/>
                <a:gd name="T4" fmla="*/ 35 w 365"/>
                <a:gd name="T5" fmla="*/ 0 h 323"/>
                <a:gd name="T6" fmla="*/ 35 w 365"/>
                <a:gd name="T7" fmla="*/ 287 h 323"/>
                <a:gd name="T8" fmla="*/ 365 w 365"/>
                <a:gd name="T9" fmla="*/ 287 h 323"/>
                <a:gd name="T10" fmla="*/ 365 w 365"/>
                <a:gd name="T11" fmla="*/ 323 h 323"/>
                <a:gd name="T12" fmla="*/ 0 w 365"/>
                <a:gd name="T13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5" h="323">
                  <a:moveTo>
                    <a:pt x="0" y="323"/>
                  </a:moveTo>
                  <a:cubicBezTo>
                    <a:pt x="0" y="215"/>
                    <a:pt x="0" y="108"/>
                    <a:pt x="0" y="0"/>
                  </a:cubicBezTo>
                  <a:cubicBezTo>
                    <a:pt x="11" y="0"/>
                    <a:pt x="23" y="0"/>
                    <a:pt x="35" y="0"/>
                  </a:cubicBezTo>
                  <a:cubicBezTo>
                    <a:pt x="35" y="96"/>
                    <a:pt x="35" y="191"/>
                    <a:pt x="35" y="287"/>
                  </a:cubicBezTo>
                  <a:cubicBezTo>
                    <a:pt x="145" y="287"/>
                    <a:pt x="255" y="287"/>
                    <a:pt x="365" y="287"/>
                  </a:cubicBezTo>
                  <a:cubicBezTo>
                    <a:pt x="365" y="299"/>
                    <a:pt x="365" y="311"/>
                    <a:pt x="365" y="323"/>
                  </a:cubicBezTo>
                  <a:cubicBezTo>
                    <a:pt x="244" y="323"/>
                    <a:pt x="122" y="323"/>
                    <a:pt x="0" y="3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75" name="Freeform 1475"/>
            <p:cNvSpPr>
              <a:spLocks/>
            </p:cNvSpPr>
            <p:nvPr/>
          </p:nvSpPr>
          <p:spPr bwMode="auto">
            <a:xfrm>
              <a:off x="11080685" y="3448595"/>
              <a:ext cx="434997" cy="327920"/>
            </a:xfrm>
            <a:custGeom>
              <a:avLst/>
              <a:gdLst>
                <a:gd name="T0" fmla="*/ 95 w 274"/>
                <a:gd name="T1" fmla="*/ 140 h 206"/>
                <a:gd name="T2" fmla="*/ 30 w 274"/>
                <a:gd name="T3" fmla="*/ 206 h 206"/>
                <a:gd name="T4" fmla="*/ 0 w 274"/>
                <a:gd name="T5" fmla="*/ 176 h 206"/>
                <a:gd name="T6" fmla="*/ 95 w 274"/>
                <a:gd name="T7" fmla="*/ 81 h 206"/>
                <a:gd name="T8" fmla="*/ 131 w 274"/>
                <a:gd name="T9" fmla="*/ 114 h 206"/>
                <a:gd name="T10" fmla="*/ 208 w 274"/>
                <a:gd name="T11" fmla="*/ 34 h 206"/>
                <a:gd name="T12" fmla="*/ 189 w 274"/>
                <a:gd name="T13" fmla="*/ 16 h 206"/>
                <a:gd name="T14" fmla="*/ 274 w 274"/>
                <a:gd name="T15" fmla="*/ 0 h 206"/>
                <a:gd name="T16" fmla="*/ 259 w 274"/>
                <a:gd name="T17" fmla="*/ 84 h 206"/>
                <a:gd name="T18" fmla="*/ 241 w 274"/>
                <a:gd name="T19" fmla="*/ 65 h 206"/>
                <a:gd name="T20" fmla="*/ 131 w 274"/>
                <a:gd name="T21" fmla="*/ 174 h 206"/>
                <a:gd name="T22" fmla="*/ 95 w 274"/>
                <a:gd name="T23" fmla="*/ 14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06">
                  <a:moveTo>
                    <a:pt x="95" y="140"/>
                  </a:moveTo>
                  <a:cubicBezTo>
                    <a:pt x="73" y="162"/>
                    <a:pt x="51" y="184"/>
                    <a:pt x="30" y="206"/>
                  </a:cubicBezTo>
                  <a:cubicBezTo>
                    <a:pt x="20" y="196"/>
                    <a:pt x="10" y="186"/>
                    <a:pt x="0" y="176"/>
                  </a:cubicBezTo>
                  <a:cubicBezTo>
                    <a:pt x="31" y="145"/>
                    <a:pt x="63" y="113"/>
                    <a:pt x="95" y="81"/>
                  </a:cubicBezTo>
                  <a:cubicBezTo>
                    <a:pt x="107" y="92"/>
                    <a:pt x="118" y="103"/>
                    <a:pt x="131" y="114"/>
                  </a:cubicBezTo>
                  <a:cubicBezTo>
                    <a:pt x="156" y="88"/>
                    <a:pt x="182" y="61"/>
                    <a:pt x="208" y="34"/>
                  </a:cubicBezTo>
                  <a:cubicBezTo>
                    <a:pt x="203" y="29"/>
                    <a:pt x="196" y="23"/>
                    <a:pt x="189" y="16"/>
                  </a:cubicBezTo>
                  <a:cubicBezTo>
                    <a:pt x="218" y="10"/>
                    <a:pt x="245" y="5"/>
                    <a:pt x="274" y="0"/>
                  </a:cubicBezTo>
                  <a:cubicBezTo>
                    <a:pt x="269" y="28"/>
                    <a:pt x="264" y="56"/>
                    <a:pt x="259" y="84"/>
                  </a:cubicBezTo>
                  <a:cubicBezTo>
                    <a:pt x="253" y="77"/>
                    <a:pt x="247" y="71"/>
                    <a:pt x="241" y="65"/>
                  </a:cubicBezTo>
                  <a:cubicBezTo>
                    <a:pt x="204" y="102"/>
                    <a:pt x="168" y="137"/>
                    <a:pt x="131" y="174"/>
                  </a:cubicBezTo>
                  <a:cubicBezTo>
                    <a:pt x="119" y="162"/>
                    <a:pt x="108" y="151"/>
                    <a:pt x="95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</p:grpSp>
      <p:grpSp>
        <p:nvGrpSpPr>
          <p:cNvPr id="376" name="Gruppieren 223"/>
          <p:cNvGrpSpPr>
            <a:grpSpLocks noChangeAspect="1"/>
          </p:cNvGrpSpPr>
          <p:nvPr/>
        </p:nvGrpSpPr>
        <p:grpSpPr>
          <a:xfrm>
            <a:off x="6169523" y="6092230"/>
            <a:ext cx="490586" cy="324000"/>
            <a:chOff x="5836655" y="-796250"/>
            <a:chExt cx="716072" cy="472918"/>
          </a:xfrm>
          <a:solidFill>
            <a:schemeClr val="bg1"/>
          </a:solidFill>
        </p:grpSpPr>
        <p:sp>
          <p:nvSpPr>
            <p:cNvPr id="377" name="Freeform 1421"/>
            <p:cNvSpPr>
              <a:spLocks noEditPoints="1"/>
            </p:cNvSpPr>
            <p:nvPr/>
          </p:nvSpPr>
          <p:spPr bwMode="auto">
            <a:xfrm>
              <a:off x="5901348" y="-796250"/>
              <a:ext cx="588918" cy="390381"/>
            </a:xfrm>
            <a:custGeom>
              <a:avLst/>
              <a:gdLst>
                <a:gd name="T0" fmla="*/ 371 w 371"/>
                <a:gd name="T1" fmla="*/ 246 h 246"/>
                <a:gd name="T2" fmla="*/ 0 w 371"/>
                <a:gd name="T3" fmla="*/ 246 h 246"/>
                <a:gd name="T4" fmla="*/ 0 w 371"/>
                <a:gd name="T5" fmla="*/ 240 h 246"/>
                <a:gd name="T6" fmla="*/ 0 w 371"/>
                <a:gd name="T7" fmla="*/ 26 h 246"/>
                <a:gd name="T8" fmla="*/ 26 w 371"/>
                <a:gd name="T9" fmla="*/ 0 h 246"/>
                <a:gd name="T10" fmla="*/ 346 w 371"/>
                <a:gd name="T11" fmla="*/ 0 h 246"/>
                <a:gd name="T12" fmla="*/ 371 w 371"/>
                <a:gd name="T13" fmla="*/ 25 h 246"/>
                <a:gd name="T14" fmla="*/ 371 w 371"/>
                <a:gd name="T15" fmla="*/ 240 h 246"/>
                <a:gd name="T16" fmla="*/ 371 w 371"/>
                <a:gd name="T17" fmla="*/ 246 h 246"/>
                <a:gd name="T18" fmla="*/ 30 w 371"/>
                <a:gd name="T19" fmla="*/ 216 h 246"/>
                <a:gd name="T20" fmla="*/ 342 w 371"/>
                <a:gd name="T21" fmla="*/ 216 h 246"/>
                <a:gd name="T22" fmla="*/ 342 w 371"/>
                <a:gd name="T23" fmla="*/ 30 h 246"/>
                <a:gd name="T24" fmla="*/ 30 w 371"/>
                <a:gd name="T25" fmla="*/ 30 h 246"/>
                <a:gd name="T26" fmla="*/ 30 w 371"/>
                <a:gd name="T27" fmla="*/ 21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246">
                  <a:moveTo>
                    <a:pt x="371" y="246"/>
                  </a:moveTo>
                  <a:cubicBezTo>
                    <a:pt x="248" y="246"/>
                    <a:pt x="124" y="246"/>
                    <a:pt x="0" y="246"/>
                  </a:cubicBezTo>
                  <a:cubicBezTo>
                    <a:pt x="0" y="244"/>
                    <a:pt x="0" y="242"/>
                    <a:pt x="0" y="240"/>
                  </a:cubicBezTo>
                  <a:cubicBezTo>
                    <a:pt x="0" y="168"/>
                    <a:pt x="0" y="97"/>
                    <a:pt x="0" y="26"/>
                  </a:cubicBezTo>
                  <a:cubicBezTo>
                    <a:pt x="0" y="8"/>
                    <a:pt x="8" y="0"/>
                    <a:pt x="26" y="0"/>
                  </a:cubicBezTo>
                  <a:cubicBezTo>
                    <a:pt x="132" y="0"/>
                    <a:pt x="239" y="0"/>
                    <a:pt x="346" y="0"/>
                  </a:cubicBezTo>
                  <a:cubicBezTo>
                    <a:pt x="363" y="0"/>
                    <a:pt x="371" y="8"/>
                    <a:pt x="371" y="25"/>
                  </a:cubicBezTo>
                  <a:cubicBezTo>
                    <a:pt x="371" y="97"/>
                    <a:pt x="371" y="168"/>
                    <a:pt x="371" y="240"/>
                  </a:cubicBezTo>
                  <a:cubicBezTo>
                    <a:pt x="371" y="241"/>
                    <a:pt x="371" y="243"/>
                    <a:pt x="371" y="246"/>
                  </a:cubicBezTo>
                  <a:close/>
                  <a:moveTo>
                    <a:pt x="30" y="216"/>
                  </a:moveTo>
                  <a:cubicBezTo>
                    <a:pt x="134" y="216"/>
                    <a:pt x="238" y="216"/>
                    <a:pt x="342" y="216"/>
                  </a:cubicBezTo>
                  <a:cubicBezTo>
                    <a:pt x="342" y="154"/>
                    <a:pt x="342" y="92"/>
                    <a:pt x="342" y="30"/>
                  </a:cubicBezTo>
                  <a:cubicBezTo>
                    <a:pt x="237" y="30"/>
                    <a:pt x="134" y="30"/>
                    <a:pt x="30" y="30"/>
                  </a:cubicBezTo>
                  <a:cubicBezTo>
                    <a:pt x="30" y="92"/>
                    <a:pt x="30" y="154"/>
                    <a:pt x="30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78" name="Freeform 1422"/>
            <p:cNvSpPr>
              <a:spLocks/>
            </p:cNvSpPr>
            <p:nvPr/>
          </p:nvSpPr>
          <p:spPr bwMode="auto">
            <a:xfrm>
              <a:off x="5836655" y="-379100"/>
              <a:ext cx="716072" cy="55768"/>
            </a:xfrm>
            <a:custGeom>
              <a:avLst/>
              <a:gdLst>
                <a:gd name="T0" fmla="*/ 2 w 450"/>
                <a:gd name="T1" fmla="*/ 0 h 36"/>
                <a:gd name="T2" fmla="*/ 7 w 450"/>
                <a:gd name="T3" fmla="*/ 0 h 36"/>
                <a:gd name="T4" fmla="*/ 178 w 450"/>
                <a:gd name="T5" fmla="*/ 0 h 36"/>
                <a:gd name="T6" fmla="*/ 185 w 450"/>
                <a:gd name="T7" fmla="*/ 4 h 36"/>
                <a:gd name="T8" fmla="*/ 199 w 450"/>
                <a:gd name="T9" fmla="*/ 11 h 36"/>
                <a:gd name="T10" fmla="*/ 252 w 450"/>
                <a:gd name="T11" fmla="*/ 11 h 36"/>
                <a:gd name="T12" fmla="*/ 268 w 450"/>
                <a:gd name="T13" fmla="*/ 2 h 36"/>
                <a:gd name="T14" fmla="*/ 273 w 450"/>
                <a:gd name="T15" fmla="*/ 0 h 36"/>
                <a:gd name="T16" fmla="*/ 370 w 450"/>
                <a:gd name="T17" fmla="*/ 0 h 36"/>
                <a:gd name="T18" fmla="*/ 443 w 450"/>
                <a:gd name="T19" fmla="*/ 0 h 36"/>
                <a:gd name="T20" fmla="*/ 449 w 450"/>
                <a:gd name="T21" fmla="*/ 0 h 36"/>
                <a:gd name="T22" fmla="*/ 449 w 450"/>
                <a:gd name="T23" fmla="*/ 18 h 36"/>
                <a:gd name="T24" fmla="*/ 430 w 450"/>
                <a:gd name="T25" fmla="*/ 36 h 36"/>
                <a:gd name="T26" fmla="*/ 423 w 450"/>
                <a:gd name="T27" fmla="*/ 36 h 36"/>
                <a:gd name="T28" fmla="*/ 29 w 450"/>
                <a:gd name="T29" fmla="*/ 36 h 36"/>
                <a:gd name="T30" fmla="*/ 2 w 450"/>
                <a:gd name="T31" fmla="*/ 9 h 36"/>
                <a:gd name="T32" fmla="*/ 2 w 450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36">
                  <a:moveTo>
                    <a:pt x="2" y="0"/>
                  </a:moveTo>
                  <a:cubicBezTo>
                    <a:pt x="4" y="0"/>
                    <a:pt x="6" y="0"/>
                    <a:pt x="7" y="0"/>
                  </a:cubicBezTo>
                  <a:cubicBezTo>
                    <a:pt x="64" y="0"/>
                    <a:pt x="121" y="0"/>
                    <a:pt x="178" y="0"/>
                  </a:cubicBezTo>
                  <a:cubicBezTo>
                    <a:pt x="181" y="0"/>
                    <a:pt x="183" y="1"/>
                    <a:pt x="185" y="4"/>
                  </a:cubicBezTo>
                  <a:cubicBezTo>
                    <a:pt x="188" y="9"/>
                    <a:pt x="193" y="11"/>
                    <a:pt x="199" y="11"/>
                  </a:cubicBezTo>
                  <a:cubicBezTo>
                    <a:pt x="217" y="11"/>
                    <a:pt x="235" y="11"/>
                    <a:pt x="252" y="11"/>
                  </a:cubicBezTo>
                  <a:cubicBezTo>
                    <a:pt x="259" y="11"/>
                    <a:pt x="264" y="9"/>
                    <a:pt x="268" y="2"/>
                  </a:cubicBezTo>
                  <a:cubicBezTo>
                    <a:pt x="268" y="1"/>
                    <a:pt x="271" y="0"/>
                    <a:pt x="273" y="0"/>
                  </a:cubicBezTo>
                  <a:cubicBezTo>
                    <a:pt x="305" y="0"/>
                    <a:pt x="338" y="0"/>
                    <a:pt x="370" y="0"/>
                  </a:cubicBezTo>
                  <a:cubicBezTo>
                    <a:pt x="395" y="0"/>
                    <a:pt x="419" y="0"/>
                    <a:pt x="443" y="0"/>
                  </a:cubicBezTo>
                  <a:cubicBezTo>
                    <a:pt x="445" y="0"/>
                    <a:pt x="447" y="0"/>
                    <a:pt x="449" y="0"/>
                  </a:cubicBezTo>
                  <a:cubicBezTo>
                    <a:pt x="449" y="7"/>
                    <a:pt x="450" y="13"/>
                    <a:pt x="449" y="18"/>
                  </a:cubicBezTo>
                  <a:cubicBezTo>
                    <a:pt x="448" y="28"/>
                    <a:pt x="439" y="35"/>
                    <a:pt x="430" y="36"/>
                  </a:cubicBezTo>
                  <a:cubicBezTo>
                    <a:pt x="428" y="36"/>
                    <a:pt x="425" y="36"/>
                    <a:pt x="423" y="36"/>
                  </a:cubicBezTo>
                  <a:cubicBezTo>
                    <a:pt x="292" y="36"/>
                    <a:pt x="160" y="36"/>
                    <a:pt x="29" y="36"/>
                  </a:cubicBezTo>
                  <a:cubicBezTo>
                    <a:pt x="12" y="36"/>
                    <a:pt x="0" y="27"/>
                    <a:pt x="2" y="9"/>
                  </a:cubicBezTo>
                  <a:cubicBezTo>
                    <a:pt x="2" y="6"/>
                    <a:pt x="2" y="4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</p:grpSp>
      <p:sp>
        <p:nvSpPr>
          <p:cNvPr id="385" name="Freeform 77"/>
          <p:cNvSpPr>
            <a:spLocks noChangeAspect="1"/>
          </p:cNvSpPr>
          <p:nvPr/>
        </p:nvSpPr>
        <p:spPr bwMode="auto">
          <a:xfrm>
            <a:off x="6202809" y="7197294"/>
            <a:ext cx="354118" cy="360000"/>
          </a:xfrm>
          <a:custGeom>
            <a:avLst/>
            <a:gdLst>
              <a:gd name="T0" fmla="*/ 247 w 403"/>
              <a:gd name="T1" fmla="*/ 0 h 409"/>
              <a:gd name="T2" fmla="*/ 200 w 403"/>
              <a:gd name="T3" fmla="*/ 47 h 409"/>
              <a:gd name="T4" fmla="*/ 211 w 403"/>
              <a:gd name="T5" fmla="*/ 77 h 409"/>
              <a:gd name="T6" fmla="*/ 211 w 403"/>
              <a:gd name="T7" fmla="*/ 88 h 409"/>
              <a:gd name="T8" fmla="*/ 93 w 403"/>
              <a:gd name="T9" fmla="*/ 88 h 409"/>
              <a:gd name="T10" fmla="*/ 93 w 403"/>
              <a:gd name="T11" fmla="*/ 217 h 409"/>
              <a:gd name="T12" fmla="*/ 77 w 403"/>
              <a:gd name="T13" fmla="*/ 217 h 409"/>
              <a:gd name="T14" fmla="*/ 47 w 403"/>
              <a:gd name="T15" fmla="*/ 202 h 409"/>
              <a:gd name="T16" fmla="*/ 0 w 403"/>
              <a:gd name="T17" fmla="*/ 250 h 409"/>
              <a:gd name="T18" fmla="*/ 47 w 403"/>
              <a:gd name="T19" fmla="*/ 298 h 409"/>
              <a:gd name="T20" fmla="*/ 76 w 403"/>
              <a:gd name="T21" fmla="*/ 284 h 409"/>
              <a:gd name="T22" fmla="*/ 93 w 403"/>
              <a:gd name="T23" fmla="*/ 284 h 409"/>
              <a:gd name="T24" fmla="*/ 93 w 403"/>
              <a:gd name="T25" fmla="*/ 398 h 409"/>
              <a:gd name="T26" fmla="*/ 93 w 403"/>
              <a:gd name="T27" fmla="*/ 409 h 409"/>
              <a:gd name="T28" fmla="*/ 207 w 403"/>
              <a:gd name="T29" fmla="*/ 409 h 409"/>
              <a:gd name="T30" fmla="*/ 207 w 403"/>
              <a:gd name="T31" fmla="*/ 389 h 409"/>
              <a:gd name="T32" fmla="*/ 200 w 403"/>
              <a:gd name="T33" fmla="*/ 356 h 409"/>
              <a:gd name="T34" fmla="*/ 247 w 403"/>
              <a:gd name="T35" fmla="*/ 308 h 409"/>
              <a:gd name="T36" fmla="*/ 295 w 403"/>
              <a:gd name="T37" fmla="*/ 356 h 409"/>
              <a:gd name="T38" fmla="*/ 286 w 403"/>
              <a:gd name="T39" fmla="*/ 389 h 409"/>
              <a:gd name="T40" fmla="*/ 286 w 403"/>
              <a:gd name="T41" fmla="*/ 409 h 409"/>
              <a:gd name="T42" fmla="*/ 403 w 403"/>
              <a:gd name="T43" fmla="*/ 409 h 409"/>
              <a:gd name="T44" fmla="*/ 403 w 403"/>
              <a:gd name="T45" fmla="*/ 284 h 409"/>
              <a:gd name="T46" fmla="*/ 382 w 403"/>
              <a:gd name="T47" fmla="*/ 284 h 409"/>
              <a:gd name="T48" fmla="*/ 353 w 403"/>
              <a:gd name="T49" fmla="*/ 298 h 409"/>
              <a:gd name="T50" fmla="*/ 305 w 403"/>
              <a:gd name="T51" fmla="*/ 250 h 409"/>
              <a:gd name="T52" fmla="*/ 353 w 403"/>
              <a:gd name="T53" fmla="*/ 202 h 409"/>
              <a:gd name="T54" fmla="*/ 382 w 403"/>
              <a:gd name="T55" fmla="*/ 217 h 409"/>
              <a:gd name="T56" fmla="*/ 403 w 403"/>
              <a:gd name="T57" fmla="*/ 217 h 409"/>
              <a:gd name="T58" fmla="*/ 403 w 403"/>
              <a:gd name="T59" fmla="*/ 88 h 409"/>
              <a:gd name="T60" fmla="*/ 284 w 403"/>
              <a:gd name="T61" fmla="*/ 88 h 409"/>
              <a:gd name="T62" fmla="*/ 284 w 403"/>
              <a:gd name="T63" fmla="*/ 77 h 409"/>
              <a:gd name="T64" fmla="*/ 295 w 403"/>
              <a:gd name="T65" fmla="*/ 47 h 409"/>
              <a:gd name="T66" fmla="*/ 247 w 403"/>
              <a:gd name="T67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3" h="409">
                <a:moveTo>
                  <a:pt x="247" y="0"/>
                </a:moveTo>
                <a:cubicBezTo>
                  <a:pt x="221" y="0"/>
                  <a:pt x="200" y="21"/>
                  <a:pt x="200" y="47"/>
                </a:cubicBezTo>
                <a:cubicBezTo>
                  <a:pt x="200" y="59"/>
                  <a:pt x="204" y="69"/>
                  <a:pt x="211" y="77"/>
                </a:cubicBezTo>
                <a:cubicBezTo>
                  <a:pt x="211" y="88"/>
                  <a:pt x="211" y="88"/>
                  <a:pt x="211" y="88"/>
                </a:cubicBezTo>
                <a:cubicBezTo>
                  <a:pt x="93" y="88"/>
                  <a:pt x="93" y="88"/>
                  <a:pt x="93" y="88"/>
                </a:cubicBezTo>
                <a:cubicBezTo>
                  <a:pt x="93" y="217"/>
                  <a:pt x="93" y="217"/>
                  <a:pt x="93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69" y="210"/>
                  <a:pt x="59" y="202"/>
                  <a:pt x="47" y="202"/>
                </a:cubicBezTo>
                <a:cubicBezTo>
                  <a:pt x="21" y="202"/>
                  <a:pt x="0" y="223"/>
                  <a:pt x="0" y="250"/>
                </a:cubicBezTo>
                <a:cubicBezTo>
                  <a:pt x="0" y="276"/>
                  <a:pt x="21" y="298"/>
                  <a:pt x="47" y="298"/>
                </a:cubicBezTo>
                <a:cubicBezTo>
                  <a:pt x="59" y="298"/>
                  <a:pt x="68" y="290"/>
                  <a:pt x="76" y="284"/>
                </a:cubicBezTo>
                <a:cubicBezTo>
                  <a:pt x="93" y="284"/>
                  <a:pt x="93" y="284"/>
                  <a:pt x="93" y="284"/>
                </a:cubicBezTo>
                <a:cubicBezTo>
                  <a:pt x="93" y="398"/>
                  <a:pt x="93" y="398"/>
                  <a:pt x="93" y="398"/>
                </a:cubicBezTo>
                <a:cubicBezTo>
                  <a:pt x="93" y="409"/>
                  <a:pt x="93" y="409"/>
                  <a:pt x="93" y="409"/>
                </a:cubicBezTo>
                <a:cubicBezTo>
                  <a:pt x="207" y="409"/>
                  <a:pt x="207" y="409"/>
                  <a:pt x="207" y="409"/>
                </a:cubicBezTo>
                <a:cubicBezTo>
                  <a:pt x="207" y="389"/>
                  <a:pt x="207" y="389"/>
                  <a:pt x="207" y="389"/>
                </a:cubicBezTo>
                <a:cubicBezTo>
                  <a:pt x="201" y="381"/>
                  <a:pt x="200" y="367"/>
                  <a:pt x="200" y="356"/>
                </a:cubicBezTo>
                <a:cubicBezTo>
                  <a:pt x="200" y="330"/>
                  <a:pt x="221" y="308"/>
                  <a:pt x="247" y="308"/>
                </a:cubicBezTo>
                <a:cubicBezTo>
                  <a:pt x="273" y="308"/>
                  <a:pt x="295" y="330"/>
                  <a:pt x="295" y="356"/>
                </a:cubicBezTo>
                <a:cubicBezTo>
                  <a:pt x="295" y="367"/>
                  <a:pt x="293" y="381"/>
                  <a:pt x="286" y="389"/>
                </a:cubicBezTo>
                <a:cubicBezTo>
                  <a:pt x="286" y="409"/>
                  <a:pt x="286" y="409"/>
                  <a:pt x="286" y="409"/>
                </a:cubicBezTo>
                <a:cubicBezTo>
                  <a:pt x="403" y="409"/>
                  <a:pt x="403" y="409"/>
                  <a:pt x="403" y="409"/>
                </a:cubicBezTo>
                <a:cubicBezTo>
                  <a:pt x="403" y="284"/>
                  <a:pt x="403" y="284"/>
                  <a:pt x="403" y="284"/>
                </a:cubicBezTo>
                <a:cubicBezTo>
                  <a:pt x="382" y="284"/>
                  <a:pt x="382" y="284"/>
                  <a:pt x="382" y="284"/>
                </a:cubicBezTo>
                <a:cubicBezTo>
                  <a:pt x="374" y="290"/>
                  <a:pt x="364" y="298"/>
                  <a:pt x="353" y="298"/>
                </a:cubicBezTo>
                <a:cubicBezTo>
                  <a:pt x="326" y="298"/>
                  <a:pt x="305" y="276"/>
                  <a:pt x="305" y="250"/>
                </a:cubicBezTo>
                <a:cubicBezTo>
                  <a:pt x="305" y="223"/>
                  <a:pt x="326" y="202"/>
                  <a:pt x="353" y="202"/>
                </a:cubicBezTo>
                <a:cubicBezTo>
                  <a:pt x="364" y="202"/>
                  <a:pt x="374" y="210"/>
                  <a:pt x="382" y="217"/>
                </a:cubicBezTo>
                <a:cubicBezTo>
                  <a:pt x="403" y="217"/>
                  <a:pt x="403" y="217"/>
                  <a:pt x="403" y="217"/>
                </a:cubicBezTo>
                <a:cubicBezTo>
                  <a:pt x="403" y="88"/>
                  <a:pt x="403" y="88"/>
                  <a:pt x="403" y="88"/>
                </a:cubicBezTo>
                <a:cubicBezTo>
                  <a:pt x="284" y="88"/>
                  <a:pt x="284" y="88"/>
                  <a:pt x="284" y="88"/>
                </a:cubicBezTo>
                <a:cubicBezTo>
                  <a:pt x="284" y="77"/>
                  <a:pt x="284" y="77"/>
                  <a:pt x="284" y="77"/>
                </a:cubicBezTo>
                <a:cubicBezTo>
                  <a:pt x="291" y="69"/>
                  <a:pt x="295" y="59"/>
                  <a:pt x="295" y="47"/>
                </a:cubicBezTo>
                <a:cubicBezTo>
                  <a:pt x="295" y="21"/>
                  <a:pt x="273" y="0"/>
                  <a:pt x="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25">
              <a:solidFill>
                <a:prstClr val="black"/>
              </a:solidFill>
            </a:endParaRPr>
          </a:p>
        </p:txBody>
      </p:sp>
      <p:grpSp>
        <p:nvGrpSpPr>
          <p:cNvPr id="386" name="Gruppieren 193"/>
          <p:cNvGrpSpPr>
            <a:grpSpLocks noChangeAspect="1"/>
          </p:cNvGrpSpPr>
          <p:nvPr/>
        </p:nvGrpSpPr>
        <p:grpSpPr>
          <a:xfrm>
            <a:off x="6213518" y="7781284"/>
            <a:ext cx="402595" cy="324000"/>
            <a:chOff x="8551013" y="4124513"/>
            <a:chExt cx="559919" cy="450611"/>
          </a:xfrm>
          <a:solidFill>
            <a:schemeClr val="bg1"/>
          </a:solidFill>
        </p:grpSpPr>
        <p:sp>
          <p:nvSpPr>
            <p:cNvPr id="387" name="Freeform 1493"/>
            <p:cNvSpPr>
              <a:spLocks/>
            </p:cNvSpPr>
            <p:nvPr/>
          </p:nvSpPr>
          <p:spPr bwMode="auto">
            <a:xfrm>
              <a:off x="8551013" y="4273973"/>
              <a:ext cx="559919" cy="301151"/>
            </a:xfrm>
            <a:custGeom>
              <a:avLst/>
              <a:gdLst>
                <a:gd name="T0" fmla="*/ 21 w 352"/>
                <a:gd name="T1" fmla="*/ 189 h 189"/>
                <a:gd name="T2" fmla="*/ 0 w 352"/>
                <a:gd name="T3" fmla="*/ 0 h 189"/>
                <a:gd name="T4" fmla="*/ 352 w 352"/>
                <a:gd name="T5" fmla="*/ 0 h 189"/>
                <a:gd name="T6" fmla="*/ 327 w 352"/>
                <a:gd name="T7" fmla="*/ 189 h 189"/>
                <a:gd name="T8" fmla="*/ 21 w 352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189">
                  <a:moveTo>
                    <a:pt x="21" y="189"/>
                  </a:moveTo>
                  <a:cubicBezTo>
                    <a:pt x="14" y="126"/>
                    <a:pt x="7" y="63"/>
                    <a:pt x="0" y="0"/>
                  </a:cubicBezTo>
                  <a:cubicBezTo>
                    <a:pt x="118" y="0"/>
                    <a:pt x="235" y="0"/>
                    <a:pt x="352" y="0"/>
                  </a:cubicBezTo>
                  <a:cubicBezTo>
                    <a:pt x="344" y="63"/>
                    <a:pt x="335" y="126"/>
                    <a:pt x="327" y="189"/>
                  </a:cubicBezTo>
                  <a:cubicBezTo>
                    <a:pt x="225" y="189"/>
                    <a:pt x="123" y="189"/>
                    <a:pt x="21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88" name="Freeform 1494"/>
            <p:cNvSpPr>
              <a:spLocks/>
            </p:cNvSpPr>
            <p:nvPr/>
          </p:nvSpPr>
          <p:spPr bwMode="auto">
            <a:xfrm>
              <a:off x="8568859" y="4124513"/>
              <a:ext cx="515304" cy="102615"/>
            </a:xfrm>
            <a:custGeom>
              <a:avLst/>
              <a:gdLst>
                <a:gd name="T0" fmla="*/ 10 w 323"/>
                <a:gd name="T1" fmla="*/ 64 h 64"/>
                <a:gd name="T2" fmla="*/ 0 w 323"/>
                <a:gd name="T3" fmla="*/ 0 h 64"/>
                <a:gd name="T4" fmla="*/ 4 w 323"/>
                <a:gd name="T5" fmla="*/ 0 h 64"/>
                <a:gd name="T6" fmla="*/ 83 w 323"/>
                <a:gd name="T7" fmla="*/ 0 h 64"/>
                <a:gd name="T8" fmla="*/ 89 w 323"/>
                <a:gd name="T9" fmla="*/ 3 h 64"/>
                <a:gd name="T10" fmla="*/ 104 w 323"/>
                <a:gd name="T11" fmla="*/ 17 h 64"/>
                <a:gd name="T12" fmla="*/ 129 w 323"/>
                <a:gd name="T13" fmla="*/ 28 h 64"/>
                <a:gd name="T14" fmla="*/ 317 w 323"/>
                <a:gd name="T15" fmla="*/ 28 h 64"/>
                <a:gd name="T16" fmla="*/ 323 w 323"/>
                <a:gd name="T17" fmla="*/ 28 h 64"/>
                <a:gd name="T18" fmla="*/ 317 w 323"/>
                <a:gd name="T19" fmla="*/ 64 h 64"/>
                <a:gd name="T20" fmla="*/ 10 w 323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64">
                  <a:moveTo>
                    <a:pt x="10" y="64"/>
                  </a:moveTo>
                  <a:cubicBezTo>
                    <a:pt x="6" y="42"/>
                    <a:pt x="3" y="21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30" y="0"/>
                    <a:pt x="56" y="0"/>
                    <a:pt x="83" y="0"/>
                  </a:cubicBezTo>
                  <a:cubicBezTo>
                    <a:pt x="85" y="0"/>
                    <a:pt x="87" y="1"/>
                    <a:pt x="89" y="3"/>
                  </a:cubicBezTo>
                  <a:cubicBezTo>
                    <a:pt x="94" y="7"/>
                    <a:pt x="99" y="12"/>
                    <a:pt x="104" y="17"/>
                  </a:cubicBezTo>
                  <a:cubicBezTo>
                    <a:pt x="111" y="24"/>
                    <a:pt x="119" y="28"/>
                    <a:pt x="129" y="28"/>
                  </a:cubicBezTo>
                  <a:cubicBezTo>
                    <a:pt x="192" y="27"/>
                    <a:pt x="254" y="28"/>
                    <a:pt x="317" y="28"/>
                  </a:cubicBezTo>
                  <a:cubicBezTo>
                    <a:pt x="319" y="28"/>
                    <a:pt x="321" y="28"/>
                    <a:pt x="323" y="28"/>
                  </a:cubicBezTo>
                  <a:cubicBezTo>
                    <a:pt x="321" y="40"/>
                    <a:pt x="319" y="52"/>
                    <a:pt x="317" y="64"/>
                  </a:cubicBezTo>
                  <a:cubicBezTo>
                    <a:pt x="214" y="64"/>
                    <a:pt x="112" y="64"/>
                    <a:pt x="1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</p:grpSp>
      <p:sp>
        <p:nvSpPr>
          <p:cNvPr id="389" name="Freeform 21"/>
          <p:cNvSpPr>
            <a:spLocks noChangeAspect="1" noEditPoints="1"/>
          </p:cNvSpPr>
          <p:nvPr/>
        </p:nvSpPr>
        <p:spPr bwMode="auto">
          <a:xfrm>
            <a:off x="6252815" y="8332148"/>
            <a:ext cx="324000" cy="324000"/>
          </a:xfrm>
          <a:custGeom>
            <a:avLst/>
            <a:gdLst>
              <a:gd name="T0" fmla="*/ 192 w 280"/>
              <a:gd name="T1" fmla="*/ 0 h 280"/>
              <a:gd name="T2" fmla="*/ 105 w 280"/>
              <a:gd name="T3" fmla="*/ 87 h 280"/>
              <a:gd name="T4" fmla="*/ 106 w 280"/>
              <a:gd name="T5" fmla="*/ 103 h 280"/>
              <a:gd name="T6" fmla="*/ 0 w 280"/>
              <a:gd name="T7" fmla="*/ 210 h 280"/>
              <a:gd name="T8" fmla="*/ 0 w 280"/>
              <a:gd name="T9" fmla="*/ 262 h 280"/>
              <a:gd name="T10" fmla="*/ 17 w 280"/>
              <a:gd name="T11" fmla="*/ 280 h 280"/>
              <a:gd name="T12" fmla="*/ 35 w 280"/>
              <a:gd name="T13" fmla="*/ 280 h 280"/>
              <a:gd name="T14" fmla="*/ 35 w 280"/>
              <a:gd name="T15" fmla="*/ 262 h 280"/>
              <a:gd name="T16" fmla="*/ 70 w 280"/>
              <a:gd name="T17" fmla="*/ 262 h 280"/>
              <a:gd name="T18" fmla="*/ 70 w 280"/>
              <a:gd name="T19" fmla="*/ 227 h 280"/>
              <a:gd name="T20" fmla="*/ 105 w 280"/>
              <a:gd name="T21" fmla="*/ 227 h 280"/>
              <a:gd name="T22" fmla="*/ 105 w 280"/>
              <a:gd name="T23" fmla="*/ 192 h 280"/>
              <a:gd name="T24" fmla="*/ 140 w 280"/>
              <a:gd name="T25" fmla="*/ 192 h 280"/>
              <a:gd name="T26" fmla="*/ 162 w 280"/>
              <a:gd name="T27" fmla="*/ 170 h 280"/>
              <a:gd name="T28" fmla="*/ 192 w 280"/>
              <a:gd name="T29" fmla="*/ 175 h 280"/>
              <a:gd name="T30" fmla="*/ 280 w 280"/>
              <a:gd name="T31" fmla="*/ 87 h 280"/>
              <a:gd name="T32" fmla="*/ 192 w 280"/>
              <a:gd name="T33" fmla="*/ 0 h 280"/>
              <a:gd name="T34" fmla="*/ 218 w 280"/>
              <a:gd name="T35" fmla="*/ 87 h 280"/>
              <a:gd name="T36" fmla="*/ 192 w 280"/>
              <a:gd name="T37" fmla="*/ 61 h 280"/>
              <a:gd name="T38" fmla="*/ 218 w 280"/>
              <a:gd name="T39" fmla="*/ 35 h 280"/>
              <a:gd name="T40" fmla="*/ 245 w 280"/>
              <a:gd name="T41" fmla="*/ 61 h 280"/>
              <a:gd name="T42" fmla="*/ 218 w 280"/>
              <a:gd name="T43" fmla="*/ 87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0" h="280">
                <a:moveTo>
                  <a:pt x="192" y="0"/>
                </a:moveTo>
                <a:cubicBezTo>
                  <a:pt x="144" y="0"/>
                  <a:pt x="105" y="39"/>
                  <a:pt x="105" y="87"/>
                </a:cubicBezTo>
                <a:cubicBezTo>
                  <a:pt x="105" y="93"/>
                  <a:pt x="105" y="98"/>
                  <a:pt x="106" y="103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72"/>
                  <a:pt x="8" y="280"/>
                  <a:pt x="17" y="280"/>
                </a:cubicBezTo>
                <a:cubicBezTo>
                  <a:pt x="35" y="280"/>
                  <a:pt x="35" y="280"/>
                  <a:pt x="35" y="280"/>
                </a:cubicBezTo>
                <a:cubicBezTo>
                  <a:pt x="35" y="262"/>
                  <a:pt x="35" y="262"/>
                  <a:pt x="35" y="262"/>
                </a:cubicBezTo>
                <a:cubicBezTo>
                  <a:pt x="70" y="262"/>
                  <a:pt x="70" y="262"/>
                  <a:pt x="70" y="262"/>
                </a:cubicBezTo>
                <a:cubicBezTo>
                  <a:pt x="70" y="227"/>
                  <a:pt x="70" y="227"/>
                  <a:pt x="70" y="227"/>
                </a:cubicBezTo>
                <a:cubicBezTo>
                  <a:pt x="105" y="227"/>
                  <a:pt x="105" y="227"/>
                  <a:pt x="105" y="227"/>
                </a:cubicBezTo>
                <a:cubicBezTo>
                  <a:pt x="105" y="192"/>
                  <a:pt x="105" y="192"/>
                  <a:pt x="105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72" y="173"/>
                  <a:pt x="182" y="175"/>
                  <a:pt x="192" y="175"/>
                </a:cubicBezTo>
                <a:cubicBezTo>
                  <a:pt x="241" y="175"/>
                  <a:pt x="280" y="136"/>
                  <a:pt x="280" y="87"/>
                </a:cubicBezTo>
                <a:cubicBezTo>
                  <a:pt x="280" y="39"/>
                  <a:pt x="241" y="0"/>
                  <a:pt x="192" y="0"/>
                </a:cubicBezTo>
                <a:close/>
                <a:moveTo>
                  <a:pt x="218" y="87"/>
                </a:moveTo>
                <a:cubicBezTo>
                  <a:pt x="204" y="87"/>
                  <a:pt x="192" y="76"/>
                  <a:pt x="192" y="61"/>
                </a:cubicBezTo>
                <a:cubicBezTo>
                  <a:pt x="192" y="47"/>
                  <a:pt x="204" y="35"/>
                  <a:pt x="218" y="35"/>
                </a:cubicBezTo>
                <a:cubicBezTo>
                  <a:pt x="233" y="35"/>
                  <a:pt x="245" y="47"/>
                  <a:pt x="245" y="61"/>
                </a:cubicBezTo>
                <a:cubicBezTo>
                  <a:pt x="245" y="76"/>
                  <a:pt x="233" y="87"/>
                  <a:pt x="218" y="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25">
              <a:solidFill>
                <a:prstClr val="black"/>
              </a:solidFill>
            </a:endParaRPr>
          </a:p>
        </p:txBody>
      </p:sp>
      <p:sp>
        <p:nvSpPr>
          <p:cNvPr id="390" name="Freeform 825" descr="© INSCALE GmbH, 21.06.2010"/>
          <p:cNvSpPr>
            <a:spLocks noChangeAspect="1" noEditPoints="1"/>
          </p:cNvSpPr>
          <p:nvPr/>
        </p:nvSpPr>
        <p:spPr bwMode="auto">
          <a:xfrm>
            <a:off x="6263112" y="6658568"/>
            <a:ext cx="288514" cy="360000"/>
          </a:xfrm>
          <a:custGeom>
            <a:avLst/>
            <a:gdLst>
              <a:gd name="T0" fmla="*/ 81 w 88"/>
              <a:gd name="T1" fmla="*/ 16 h 124"/>
              <a:gd name="T2" fmla="*/ 71 w 88"/>
              <a:gd name="T3" fmla="*/ 13 h 124"/>
              <a:gd name="T4" fmla="*/ 51 w 88"/>
              <a:gd name="T5" fmla="*/ 4 h 124"/>
              <a:gd name="T6" fmla="*/ 48 w 88"/>
              <a:gd name="T7" fmla="*/ 3 h 124"/>
              <a:gd name="T8" fmla="*/ 45 w 88"/>
              <a:gd name="T9" fmla="*/ 0 h 124"/>
              <a:gd name="T10" fmla="*/ 41 w 88"/>
              <a:gd name="T11" fmla="*/ 2 h 124"/>
              <a:gd name="T12" fmla="*/ 41 w 88"/>
              <a:gd name="T13" fmla="*/ 2 h 124"/>
              <a:gd name="T14" fmla="*/ 41 w 88"/>
              <a:gd name="T15" fmla="*/ 3 h 124"/>
              <a:gd name="T16" fmla="*/ 38 w 88"/>
              <a:gd name="T17" fmla="*/ 4 h 124"/>
              <a:gd name="T18" fmla="*/ 17 w 88"/>
              <a:gd name="T19" fmla="*/ 13 h 124"/>
              <a:gd name="T20" fmla="*/ 8 w 88"/>
              <a:gd name="T21" fmla="*/ 16 h 124"/>
              <a:gd name="T22" fmla="*/ 5 w 88"/>
              <a:gd name="T23" fmla="*/ 45 h 124"/>
              <a:gd name="T24" fmla="*/ 24 w 88"/>
              <a:gd name="T25" fmla="*/ 73 h 124"/>
              <a:gd name="T26" fmla="*/ 31 w 88"/>
              <a:gd name="T27" fmla="*/ 76 h 124"/>
              <a:gd name="T28" fmla="*/ 39 w 88"/>
              <a:gd name="T29" fmla="*/ 83 h 124"/>
              <a:gd name="T30" fmla="*/ 38 w 88"/>
              <a:gd name="T31" fmla="*/ 86 h 124"/>
              <a:gd name="T32" fmla="*/ 36 w 88"/>
              <a:gd name="T33" fmla="*/ 89 h 124"/>
              <a:gd name="T34" fmla="*/ 21 w 88"/>
              <a:gd name="T35" fmla="*/ 113 h 124"/>
              <a:gd name="T36" fmla="*/ 28 w 88"/>
              <a:gd name="T37" fmla="*/ 124 h 124"/>
              <a:gd name="T38" fmla="*/ 68 w 88"/>
              <a:gd name="T39" fmla="*/ 120 h 124"/>
              <a:gd name="T40" fmla="*/ 49 w 88"/>
              <a:gd name="T41" fmla="*/ 93 h 124"/>
              <a:gd name="T42" fmla="*/ 50 w 88"/>
              <a:gd name="T43" fmla="*/ 87 h 124"/>
              <a:gd name="T44" fmla="*/ 49 w 88"/>
              <a:gd name="T45" fmla="*/ 84 h 124"/>
              <a:gd name="T46" fmla="*/ 56 w 88"/>
              <a:gd name="T47" fmla="*/ 74 h 124"/>
              <a:gd name="T48" fmla="*/ 64 w 88"/>
              <a:gd name="T49" fmla="*/ 77 h 124"/>
              <a:gd name="T50" fmla="*/ 60 w 88"/>
              <a:gd name="T51" fmla="*/ 73 h 124"/>
              <a:gd name="T52" fmla="*/ 88 w 88"/>
              <a:gd name="T53" fmla="*/ 20 h 124"/>
              <a:gd name="T54" fmla="*/ 9 w 88"/>
              <a:gd name="T55" fmla="*/ 19 h 124"/>
              <a:gd name="T56" fmla="*/ 28 w 88"/>
              <a:gd name="T57" fmla="*/ 65 h 124"/>
              <a:gd name="T58" fmla="*/ 60 w 88"/>
              <a:gd name="T59" fmla="*/ 65 h 124"/>
              <a:gd name="T60" fmla="*/ 80 w 88"/>
              <a:gd name="T61" fmla="*/ 19 h 124"/>
              <a:gd name="T62" fmla="*/ 60 w 88"/>
              <a:gd name="T63" fmla="*/ 6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" h="124">
                <a:moveTo>
                  <a:pt x="88" y="20"/>
                </a:moveTo>
                <a:cubicBezTo>
                  <a:pt x="85" y="18"/>
                  <a:pt x="82" y="15"/>
                  <a:pt x="81" y="16"/>
                </a:cubicBezTo>
                <a:cubicBezTo>
                  <a:pt x="78" y="17"/>
                  <a:pt x="75" y="19"/>
                  <a:pt x="71" y="20"/>
                </a:cubicBezTo>
                <a:cubicBezTo>
                  <a:pt x="71" y="16"/>
                  <a:pt x="72" y="13"/>
                  <a:pt x="71" y="13"/>
                </a:cubicBezTo>
                <a:cubicBezTo>
                  <a:pt x="69" y="11"/>
                  <a:pt x="63" y="10"/>
                  <a:pt x="57" y="9"/>
                </a:cubicBezTo>
                <a:cubicBezTo>
                  <a:pt x="57" y="7"/>
                  <a:pt x="54" y="5"/>
                  <a:pt x="51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51" y="4"/>
                  <a:pt x="50" y="3"/>
                  <a:pt x="48" y="3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1"/>
                  <a:pt x="45" y="0"/>
                  <a:pt x="4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1" y="1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2"/>
                  <a:pt x="41" y="2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39" y="3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4" y="5"/>
                  <a:pt x="32" y="7"/>
                  <a:pt x="31" y="9"/>
                </a:cubicBezTo>
                <a:cubicBezTo>
                  <a:pt x="25" y="10"/>
                  <a:pt x="19" y="11"/>
                  <a:pt x="17" y="13"/>
                </a:cubicBezTo>
                <a:cubicBezTo>
                  <a:pt x="17" y="13"/>
                  <a:pt x="17" y="16"/>
                  <a:pt x="18" y="20"/>
                </a:cubicBezTo>
                <a:cubicBezTo>
                  <a:pt x="14" y="19"/>
                  <a:pt x="11" y="17"/>
                  <a:pt x="8" y="16"/>
                </a:cubicBezTo>
                <a:cubicBezTo>
                  <a:pt x="7" y="15"/>
                  <a:pt x="4" y="18"/>
                  <a:pt x="0" y="20"/>
                </a:cubicBezTo>
                <a:cubicBezTo>
                  <a:pt x="0" y="20"/>
                  <a:pt x="0" y="36"/>
                  <a:pt x="5" y="45"/>
                </a:cubicBezTo>
                <a:cubicBezTo>
                  <a:pt x="13" y="57"/>
                  <a:pt x="32" y="71"/>
                  <a:pt x="28" y="73"/>
                </a:cubicBezTo>
                <a:cubicBezTo>
                  <a:pt x="27" y="74"/>
                  <a:pt x="24" y="73"/>
                  <a:pt x="24" y="73"/>
                </a:cubicBezTo>
                <a:cubicBezTo>
                  <a:pt x="24" y="73"/>
                  <a:pt x="23" y="76"/>
                  <a:pt x="25" y="77"/>
                </a:cubicBezTo>
                <a:cubicBezTo>
                  <a:pt x="27" y="77"/>
                  <a:pt x="30" y="77"/>
                  <a:pt x="31" y="76"/>
                </a:cubicBezTo>
                <a:cubicBezTo>
                  <a:pt x="32" y="75"/>
                  <a:pt x="32" y="74"/>
                  <a:pt x="32" y="74"/>
                </a:cubicBezTo>
                <a:cubicBezTo>
                  <a:pt x="34" y="77"/>
                  <a:pt x="36" y="80"/>
                  <a:pt x="39" y="83"/>
                </a:cubicBezTo>
                <a:cubicBezTo>
                  <a:pt x="39" y="83"/>
                  <a:pt x="39" y="84"/>
                  <a:pt x="40" y="84"/>
                </a:cubicBezTo>
                <a:cubicBezTo>
                  <a:pt x="39" y="84"/>
                  <a:pt x="38" y="85"/>
                  <a:pt x="38" y="86"/>
                </a:cubicBezTo>
                <a:cubicBezTo>
                  <a:pt x="38" y="86"/>
                  <a:pt x="39" y="86"/>
                  <a:pt x="39" y="87"/>
                </a:cubicBezTo>
                <a:cubicBezTo>
                  <a:pt x="37" y="87"/>
                  <a:pt x="36" y="88"/>
                  <a:pt x="36" y="89"/>
                </a:cubicBezTo>
                <a:cubicBezTo>
                  <a:pt x="36" y="91"/>
                  <a:pt x="38" y="92"/>
                  <a:pt x="40" y="93"/>
                </a:cubicBezTo>
                <a:cubicBezTo>
                  <a:pt x="35" y="108"/>
                  <a:pt x="21" y="104"/>
                  <a:pt x="21" y="113"/>
                </a:cubicBezTo>
                <a:cubicBezTo>
                  <a:pt x="21" y="113"/>
                  <a:pt x="21" y="120"/>
                  <a:pt x="21" y="120"/>
                </a:cubicBezTo>
                <a:cubicBezTo>
                  <a:pt x="28" y="124"/>
                  <a:pt x="28" y="124"/>
                  <a:pt x="28" y="124"/>
                </a:cubicBezTo>
                <a:cubicBezTo>
                  <a:pt x="61" y="124"/>
                  <a:pt x="61" y="124"/>
                  <a:pt x="61" y="124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68" y="120"/>
                  <a:pt x="68" y="113"/>
                  <a:pt x="68" y="113"/>
                </a:cubicBezTo>
                <a:cubicBezTo>
                  <a:pt x="68" y="104"/>
                  <a:pt x="54" y="108"/>
                  <a:pt x="49" y="93"/>
                </a:cubicBezTo>
                <a:cubicBezTo>
                  <a:pt x="51" y="92"/>
                  <a:pt x="53" y="91"/>
                  <a:pt x="53" y="89"/>
                </a:cubicBezTo>
                <a:cubicBezTo>
                  <a:pt x="53" y="88"/>
                  <a:pt x="51" y="87"/>
                  <a:pt x="50" y="87"/>
                </a:cubicBezTo>
                <a:cubicBezTo>
                  <a:pt x="50" y="86"/>
                  <a:pt x="50" y="86"/>
                  <a:pt x="50" y="86"/>
                </a:cubicBezTo>
                <a:cubicBezTo>
                  <a:pt x="50" y="85"/>
                  <a:pt x="50" y="84"/>
                  <a:pt x="49" y="84"/>
                </a:cubicBezTo>
                <a:cubicBezTo>
                  <a:pt x="49" y="84"/>
                  <a:pt x="50" y="83"/>
                  <a:pt x="50" y="83"/>
                </a:cubicBezTo>
                <a:cubicBezTo>
                  <a:pt x="52" y="80"/>
                  <a:pt x="54" y="77"/>
                  <a:pt x="56" y="74"/>
                </a:cubicBezTo>
                <a:cubicBezTo>
                  <a:pt x="57" y="74"/>
                  <a:pt x="57" y="75"/>
                  <a:pt x="57" y="76"/>
                </a:cubicBezTo>
                <a:cubicBezTo>
                  <a:pt x="58" y="77"/>
                  <a:pt x="62" y="77"/>
                  <a:pt x="64" y="77"/>
                </a:cubicBezTo>
                <a:cubicBezTo>
                  <a:pt x="66" y="76"/>
                  <a:pt x="65" y="73"/>
                  <a:pt x="65" y="73"/>
                </a:cubicBezTo>
                <a:cubicBezTo>
                  <a:pt x="65" y="73"/>
                  <a:pt x="62" y="74"/>
                  <a:pt x="60" y="73"/>
                </a:cubicBezTo>
                <a:cubicBezTo>
                  <a:pt x="56" y="71"/>
                  <a:pt x="76" y="57"/>
                  <a:pt x="83" y="45"/>
                </a:cubicBezTo>
                <a:cubicBezTo>
                  <a:pt x="88" y="36"/>
                  <a:pt x="88" y="20"/>
                  <a:pt x="88" y="20"/>
                </a:cubicBezTo>
                <a:close/>
                <a:moveTo>
                  <a:pt x="4" y="23"/>
                </a:moveTo>
                <a:cubicBezTo>
                  <a:pt x="4" y="23"/>
                  <a:pt x="7" y="19"/>
                  <a:pt x="9" y="19"/>
                </a:cubicBezTo>
                <a:cubicBezTo>
                  <a:pt x="11" y="20"/>
                  <a:pt x="15" y="22"/>
                  <a:pt x="18" y="23"/>
                </a:cubicBezTo>
                <a:cubicBezTo>
                  <a:pt x="19" y="34"/>
                  <a:pt x="22" y="51"/>
                  <a:pt x="28" y="65"/>
                </a:cubicBezTo>
                <a:cubicBezTo>
                  <a:pt x="21" y="60"/>
                  <a:pt x="4" y="45"/>
                  <a:pt x="4" y="23"/>
                </a:cubicBezTo>
                <a:close/>
                <a:moveTo>
                  <a:pt x="60" y="65"/>
                </a:moveTo>
                <a:cubicBezTo>
                  <a:pt x="66" y="51"/>
                  <a:pt x="69" y="34"/>
                  <a:pt x="71" y="23"/>
                </a:cubicBezTo>
                <a:cubicBezTo>
                  <a:pt x="74" y="22"/>
                  <a:pt x="77" y="20"/>
                  <a:pt x="80" y="19"/>
                </a:cubicBezTo>
                <a:cubicBezTo>
                  <a:pt x="82" y="19"/>
                  <a:pt x="85" y="23"/>
                  <a:pt x="85" y="23"/>
                </a:cubicBezTo>
                <a:cubicBezTo>
                  <a:pt x="85" y="45"/>
                  <a:pt x="68" y="60"/>
                  <a:pt x="60" y="65"/>
                </a:cubicBezTo>
                <a:close/>
              </a:path>
            </a:pathLst>
          </a:custGeom>
          <a:solidFill>
            <a:schemeClr val="bg1"/>
          </a:solidFill>
          <a:ln w="6350">
            <a:noFill/>
            <a:round/>
            <a:headEnd/>
            <a:tailEnd/>
          </a:ln>
          <a:extLst/>
        </p:spPr>
        <p:txBody>
          <a:bodyPr/>
          <a:lstStyle/>
          <a:p>
            <a:pPr defTabSz="685732"/>
            <a:endParaRPr lang="de-DE" sz="142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4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75" y="1240978"/>
            <a:ext cx="10744200" cy="2914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10"/>
          <p:cNvSpPr>
            <a:spLocks noEditPoints="1"/>
          </p:cNvSpPr>
          <p:nvPr/>
        </p:nvSpPr>
        <p:spPr bwMode="auto">
          <a:xfrm>
            <a:off x="6514954" y="3196914"/>
            <a:ext cx="412934" cy="412934"/>
          </a:xfrm>
          <a:custGeom>
            <a:avLst/>
            <a:gdLst>
              <a:gd name="T0" fmla="*/ 232 w 272"/>
              <a:gd name="T1" fmla="*/ 40 h 272"/>
              <a:gd name="T2" fmla="*/ 272 w 272"/>
              <a:gd name="T3" fmla="*/ 136 h 272"/>
              <a:gd name="T4" fmla="*/ 232 w 272"/>
              <a:gd name="T5" fmla="*/ 233 h 272"/>
              <a:gd name="T6" fmla="*/ 136 w 272"/>
              <a:gd name="T7" fmla="*/ 272 h 272"/>
              <a:gd name="T8" fmla="*/ 39 w 272"/>
              <a:gd name="T9" fmla="*/ 233 h 272"/>
              <a:gd name="T10" fmla="*/ 0 w 272"/>
              <a:gd name="T11" fmla="*/ 136 h 272"/>
              <a:gd name="T12" fmla="*/ 39 w 272"/>
              <a:gd name="T13" fmla="*/ 40 h 272"/>
              <a:gd name="T14" fmla="*/ 136 w 272"/>
              <a:gd name="T15" fmla="*/ 0 h 272"/>
              <a:gd name="T16" fmla="*/ 232 w 272"/>
              <a:gd name="T17" fmla="*/ 40 h 272"/>
              <a:gd name="T18" fmla="*/ 220 w 272"/>
              <a:gd name="T19" fmla="*/ 221 h 272"/>
              <a:gd name="T20" fmla="*/ 252 w 272"/>
              <a:gd name="T21" fmla="*/ 160 h 272"/>
              <a:gd name="T22" fmla="*/ 243 w 272"/>
              <a:gd name="T23" fmla="*/ 156 h 272"/>
              <a:gd name="T24" fmla="*/ 212 w 272"/>
              <a:gd name="T25" fmla="*/ 142 h 272"/>
              <a:gd name="T26" fmla="*/ 179 w 272"/>
              <a:gd name="T27" fmla="*/ 153 h 272"/>
              <a:gd name="T28" fmla="*/ 201 w 272"/>
              <a:gd name="T29" fmla="*/ 162 h 272"/>
              <a:gd name="T30" fmla="*/ 169 w 272"/>
              <a:gd name="T31" fmla="*/ 238 h 272"/>
              <a:gd name="T32" fmla="*/ 129 w 272"/>
              <a:gd name="T33" fmla="*/ 234 h 272"/>
              <a:gd name="T34" fmla="*/ 108 w 272"/>
              <a:gd name="T35" fmla="*/ 172 h 272"/>
              <a:gd name="T36" fmla="*/ 63 w 272"/>
              <a:gd name="T37" fmla="*/ 147 h 272"/>
              <a:gd name="T38" fmla="*/ 85 w 272"/>
              <a:gd name="T39" fmla="*/ 104 h 272"/>
              <a:gd name="T40" fmla="*/ 142 w 272"/>
              <a:gd name="T41" fmla="*/ 123 h 272"/>
              <a:gd name="T42" fmla="*/ 171 w 272"/>
              <a:gd name="T43" fmla="*/ 104 h 272"/>
              <a:gd name="T44" fmla="*/ 170 w 272"/>
              <a:gd name="T45" fmla="*/ 85 h 272"/>
              <a:gd name="T46" fmla="*/ 157 w 272"/>
              <a:gd name="T47" fmla="*/ 106 h 272"/>
              <a:gd name="T48" fmla="*/ 112 w 272"/>
              <a:gd name="T49" fmla="*/ 86 h 272"/>
              <a:gd name="T50" fmla="*/ 100 w 272"/>
              <a:gd name="T51" fmla="*/ 88 h 272"/>
              <a:gd name="T52" fmla="*/ 99 w 272"/>
              <a:gd name="T53" fmla="*/ 76 h 272"/>
              <a:gd name="T54" fmla="*/ 118 w 272"/>
              <a:gd name="T55" fmla="*/ 65 h 272"/>
              <a:gd name="T56" fmla="*/ 147 w 272"/>
              <a:gd name="T57" fmla="*/ 65 h 272"/>
              <a:gd name="T58" fmla="*/ 135 w 272"/>
              <a:gd name="T59" fmla="*/ 56 h 272"/>
              <a:gd name="T60" fmla="*/ 157 w 272"/>
              <a:gd name="T61" fmla="*/ 32 h 272"/>
              <a:gd name="T62" fmla="*/ 168 w 272"/>
              <a:gd name="T63" fmla="*/ 30 h 272"/>
              <a:gd name="T64" fmla="*/ 187 w 272"/>
              <a:gd name="T65" fmla="*/ 29 h 272"/>
              <a:gd name="T66" fmla="*/ 136 w 272"/>
              <a:gd name="T67" fmla="*/ 17 h 272"/>
              <a:gd name="T68" fmla="*/ 65 w 272"/>
              <a:gd name="T69" fmla="*/ 41 h 272"/>
              <a:gd name="T70" fmla="*/ 68 w 272"/>
              <a:gd name="T71" fmla="*/ 51 h 272"/>
              <a:gd name="T72" fmla="*/ 32 w 272"/>
              <a:gd name="T73" fmla="*/ 77 h 272"/>
              <a:gd name="T74" fmla="*/ 18 w 272"/>
              <a:gd name="T75" fmla="*/ 120 h 272"/>
              <a:gd name="T76" fmla="*/ 30 w 272"/>
              <a:gd name="T77" fmla="*/ 134 h 272"/>
              <a:gd name="T78" fmla="*/ 18 w 272"/>
              <a:gd name="T79" fmla="*/ 156 h 272"/>
              <a:gd name="T80" fmla="*/ 51 w 272"/>
              <a:gd name="T81" fmla="*/ 221 h 272"/>
              <a:gd name="T82" fmla="*/ 136 w 272"/>
              <a:gd name="T83" fmla="*/ 255 h 272"/>
              <a:gd name="T84" fmla="*/ 220 w 272"/>
              <a:gd name="T85" fmla="*/ 22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2" h="272">
                <a:moveTo>
                  <a:pt x="232" y="40"/>
                </a:moveTo>
                <a:cubicBezTo>
                  <a:pt x="257" y="66"/>
                  <a:pt x="272" y="100"/>
                  <a:pt x="272" y="136"/>
                </a:cubicBezTo>
                <a:cubicBezTo>
                  <a:pt x="272" y="173"/>
                  <a:pt x="257" y="207"/>
                  <a:pt x="232" y="233"/>
                </a:cubicBezTo>
                <a:cubicBezTo>
                  <a:pt x="206" y="258"/>
                  <a:pt x="172" y="272"/>
                  <a:pt x="136" y="272"/>
                </a:cubicBezTo>
                <a:cubicBezTo>
                  <a:pt x="99" y="272"/>
                  <a:pt x="65" y="258"/>
                  <a:pt x="39" y="233"/>
                </a:cubicBezTo>
                <a:cubicBezTo>
                  <a:pt x="14" y="207"/>
                  <a:pt x="0" y="173"/>
                  <a:pt x="0" y="136"/>
                </a:cubicBezTo>
                <a:cubicBezTo>
                  <a:pt x="0" y="100"/>
                  <a:pt x="14" y="66"/>
                  <a:pt x="39" y="40"/>
                </a:cubicBezTo>
                <a:cubicBezTo>
                  <a:pt x="65" y="15"/>
                  <a:pt x="99" y="0"/>
                  <a:pt x="136" y="0"/>
                </a:cubicBezTo>
                <a:cubicBezTo>
                  <a:pt x="172" y="0"/>
                  <a:pt x="206" y="15"/>
                  <a:pt x="232" y="40"/>
                </a:cubicBezTo>
                <a:close/>
                <a:moveTo>
                  <a:pt x="220" y="221"/>
                </a:moveTo>
                <a:cubicBezTo>
                  <a:pt x="236" y="204"/>
                  <a:pt x="248" y="183"/>
                  <a:pt x="252" y="160"/>
                </a:cubicBezTo>
                <a:cubicBezTo>
                  <a:pt x="249" y="166"/>
                  <a:pt x="245" y="167"/>
                  <a:pt x="243" y="156"/>
                </a:cubicBezTo>
                <a:cubicBezTo>
                  <a:pt x="241" y="136"/>
                  <a:pt x="223" y="149"/>
                  <a:pt x="212" y="142"/>
                </a:cubicBezTo>
                <a:cubicBezTo>
                  <a:pt x="200" y="150"/>
                  <a:pt x="174" y="127"/>
                  <a:pt x="179" y="153"/>
                </a:cubicBezTo>
                <a:cubicBezTo>
                  <a:pt x="185" y="165"/>
                  <a:pt x="216" y="137"/>
                  <a:pt x="201" y="162"/>
                </a:cubicBezTo>
                <a:cubicBezTo>
                  <a:pt x="191" y="179"/>
                  <a:pt x="165" y="218"/>
                  <a:pt x="169" y="238"/>
                </a:cubicBezTo>
                <a:cubicBezTo>
                  <a:pt x="169" y="267"/>
                  <a:pt x="139" y="244"/>
                  <a:pt x="129" y="234"/>
                </a:cubicBezTo>
                <a:cubicBezTo>
                  <a:pt x="122" y="215"/>
                  <a:pt x="126" y="181"/>
                  <a:pt x="108" y="172"/>
                </a:cubicBezTo>
                <a:cubicBezTo>
                  <a:pt x="88" y="171"/>
                  <a:pt x="71" y="169"/>
                  <a:pt x="63" y="147"/>
                </a:cubicBezTo>
                <a:cubicBezTo>
                  <a:pt x="59" y="131"/>
                  <a:pt x="68" y="107"/>
                  <a:pt x="85" y="104"/>
                </a:cubicBezTo>
                <a:cubicBezTo>
                  <a:pt x="110" y="88"/>
                  <a:pt x="119" y="122"/>
                  <a:pt x="142" y="123"/>
                </a:cubicBezTo>
                <a:cubicBezTo>
                  <a:pt x="150" y="115"/>
                  <a:pt x="169" y="113"/>
                  <a:pt x="171" y="104"/>
                </a:cubicBezTo>
                <a:cubicBezTo>
                  <a:pt x="156" y="101"/>
                  <a:pt x="191" y="91"/>
                  <a:pt x="170" y="85"/>
                </a:cubicBezTo>
                <a:cubicBezTo>
                  <a:pt x="158" y="87"/>
                  <a:pt x="151" y="97"/>
                  <a:pt x="157" y="106"/>
                </a:cubicBezTo>
                <a:cubicBezTo>
                  <a:pt x="134" y="112"/>
                  <a:pt x="134" y="74"/>
                  <a:pt x="112" y="86"/>
                </a:cubicBezTo>
                <a:cubicBezTo>
                  <a:pt x="112" y="105"/>
                  <a:pt x="77" y="92"/>
                  <a:pt x="100" y="88"/>
                </a:cubicBezTo>
                <a:cubicBezTo>
                  <a:pt x="108" y="85"/>
                  <a:pt x="87" y="75"/>
                  <a:pt x="99" y="76"/>
                </a:cubicBezTo>
                <a:cubicBezTo>
                  <a:pt x="104" y="76"/>
                  <a:pt x="123" y="69"/>
                  <a:pt x="118" y="65"/>
                </a:cubicBezTo>
                <a:cubicBezTo>
                  <a:pt x="128" y="59"/>
                  <a:pt x="137" y="81"/>
                  <a:pt x="147" y="65"/>
                </a:cubicBezTo>
                <a:cubicBezTo>
                  <a:pt x="155" y="52"/>
                  <a:pt x="144" y="50"/>
                  <a:pt x="135" y="56"/>
                </a:cubicBezTo>
                <a:cubicBezTo>
                  <a:pt x="130" y="50"/>
                  <a:pt x="144" y="38"/>
                  <a:pt x="157" y="32"/>
                </a:cubicBezTo>
                <a:cubicBezTo>
                  <a:pt x="161" y="31"/>
                  <a:pt x="165" y="30"/>
                  <a:pt x="168" y="30"/>
                </a:cubicBezTo>
                <a:cubicBezTo>
                  <a:pt x="174" y="37"/>
                  <a:pt x="186" y="39"/>
                  <a:pt x="187" y="29"/>
                </a:cubicBezTo>
                <a:cubicBezTo>
                  <a:pt x="171" y="21"/>
                  <a:pt x="154" y="17"/>
                  <a:pt x="136" y="17"/>
                </a:cubicBezTo>
                <a:cubicBezTo>
                  <a:pt x="110" y="17"/>
                  <a:pt x="85" y="26"/>
                  <a:pt x="65" y="41"/>
                </a:cubicBezTo>
                <a:cubicBezTo>
                  <a:pt x="70" y="43"/>
                  <a:pt x="73" y="47"/>
                  <a:pt x="68" y="51"/>
                </a:cubicBezTo>
                <a:cubicBezTo>
                  <a:pt x="64" y="63"/>
                  <a:pt x="47" y="79"/>
                  <a:pt x="32" y="77"/>
                </a:cubicBezTo>
                <a:cubicBezTo>
                  <a:pt x="25" y="90"/>
                  <a:pt x="20" y="104"/>
                  <a:pt x="18" y="120"/>
                </a:cubicBezTo>
                <a:cubicBezTo>
                  <a:pt x="30" y="124"/>
                  <a:pt x="33" y="132"/>
                  <a:pt x="30" y="134"/>
                </a:cubicBezTo>
                <a:cubicBezTo>
                  <a:pt x="24" y="140"/>
                  <a:pt x="20" y="147"/>
                  <a:pt x="18" y="156"/>
                </a:cubicBezTo>
                <a:cubicBezTo>
                  <a:pt x="22" y="180"/>
                  <a:pt x="34" y="203"/>
                  <a:pt x="51" y="221"/>
                </a:cubicBezTo>
                <a:cubicBezTo>
                  <a:pt x="74" y="243"/>
                  <a:pt x="104" y="255"/>
                  <a:pt x="136" y="255"/>
                </a:cubicBezTo>
                <a:cubicBezTo>
                  <a:pt x="167" y="255"/>
                  <a:pt x="197" y="243"/>
                  <a:pt x="220" y="2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7653" tIns="23827" rIns="47653" bIns="23827" numCol="1" anchor="t" anchorCtr="0" compatLnSpc="1">
            <a:prstTxWarp prst="textNoShape">
              <a:avLst/>
            </a:prstTxWarp>
          </a:bodyPr>
          <a:lstStyle/>
          <a:p>
            <a:pPr defTabSz="476515"/>
            <a:endParaRPr lang="en-US" sz="990">
              <a:solidFill>
                <a:prstClr val="black"/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5870983" y="2605232"/>
            <a:ext cx="275179" cy="352572"/>
            <a:chOff x="945387" y="5316120"/>
            <a:chExt cx="724244" cy="927936"/>
          </a:xfrm>
          <a:solidFill>
            <a:schemeClr val="bg1"/>
          </a:solidFill>
          <a:effectLst/>
        </p:grpSpPr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945387" y="5390981"/>
              <a:ext cx="724244" cy="853075"/>
            </a:xfrm>
            <a:custGeom>
              <a:avLst/>
              <a:gdLst>
                <a:gd name="connsiteX0" fmla="*/ 130573 w 724244"/>
                <a:gd name="connsiteY0" fmla="*/ 677238 h 853075"/>
                <a:gd name="connsiteX1" fmla="*/ 600635 w 724244"/>
                <a:gd name="connsiteY1" fmla="*/ 677238 h 853075"/>
                <a:gd name="connsiteX2" fmla="*/ 604117 w 724244"/>
                <a:gd name="connsiteY2" fmla="*/ 680720 h 853075"/>
                <a:gd name="connsiteX3" fmla="*/ 604117 w 724244"/>
                <a:gd name="connsiteY3" fmla="*/ 694647 h 853075"/>
                <a:gd name="connsiteX4" fmla="*/ 600635 w 724244"/>
                <a:gd name="connsiteY4" fmla="*/ 698129 h 853075"/>
                <a:gd name="connsiteX5" fmla="*/ 130573 w 724244"/>
                <a:gd name="connsiteY5" fmla="*/ 698129 h 853075"/>
                <a:gd name="connsiteX6" fmla="*/ 127091 w 724244"/>
                <a:gd name="connsiteY6" fmla="*/ 694647 h 853075"/>
                <a:gd name="connsiteX7" fmla="*/ 127091 w 724244"/>
                <a:gd name="connsiteY7" fmla="*/ 680720 h 853075"/>
                <a:gd name="connsiteX8" fmla="*/ 130573 w 724244"/>
                <a:gd name="connsiteY8" fmla="*/ 677238 h 853075"/>
                <a:gd name="connsiteX9" fmla="*/ 130573 w 724244"/>
                <a:gd name="connsiteY9" fmla="*/ 551889 h 853075"/>
                <a:gd name="connsiteX10" fmla="*/ 600635 w 724244"/>
                <a:gd name="connsiteY10" fmla="*/ 551889 h 853075"/>
                <a:gd name="connsiteX11" fmla="*/ 604117 w 724244"/>
                <a:gd name="connsiteY11" fmla="*/ 555371 h 853075"/>
                <a:gd name="connsiteX12" fmla="*/ 604117 w 724244"/>
                <a:gd name="connsiteY12" fmla="*/ 569298 h 853075"/>
                <a:gd name="connsiteX13" fmla="*/ 600635 w 724244"/>
                <a:gd name="connsiteY13" fmla="*/ 572780 h 853075"/>
                <a:gd name="connsiteX14" fmla="*/ 130573 w 724244"/>
                <a:gd name="connsiteY14" fmla="*/ 572780 h 853075"/>
                <a:gd name="connsiteX15" fmla="*/ 127091 w 724244"/>
                <a:gd name="connsiteY15" fmla="*/ 569298 h 853075"/>
                <a:gd name="connsiteX16" fmla="*/ 127091 w 724244"/>
                <a:gd name="connsiteY16" fmla="*/ 555371 h 853075"/>
                <a:gd name="connsiteX17" fmla="*/ 130573 w 724244"/>
                <a:gd name="connsiteY17" fmla="*/ 551889 h 853075"/>
                <a:gd name="connsiteX18" fmla="*/ 130283 w 724244"/>
                <a:gd name="connsiteY18" fmla="*/ 428279 h 853075"/>
                <a:gd name="connsiteX19" fmla="*/ 600925 w 724244"/>
                <a:gd name="connsiteY19" fmla="*/ 428279 h 853075"/>
                <a:gd name="connsiteX20" fmla="*/ 604117 w 724244"/>
                <a:gd name="connsiteY20" fmla="*/ 431471 h 853075"/>
                <a:gd name="connsiteX21" fmla="*/ 604117 w 724244"/>
                <a:gd name="connsiteY21" fmla="*/ 444238 h 853075"/>
                <a:gd name="connsiteX22" fmla="*/ 600925 w 724244"/>
                <a:gd name="connsiteY22" fmla="*/ 447430 h 853075"/>
                <a:gd name="connsiteX23" fmla="*/ 130283 w 724244"/>
                <a:gd name="connsiteY23" fmla="*/ 447430 h 853075"/>
                <a:gd name="connsiteX24" fmla="*/ 127091 w 724244"/>
                <a:gd name="connsiteY24" fmla="*/ 444238 h 853075"/>
                <a:gd name="connsiteX25" fmla="*/ 127091 w 724244"/>
                <a:gd name="connsiteY25" fmla="*/ 431471 h 853075"/>
                <a:gd name="connsiteX26" fmla="*/ 130283 w 724244"/>
                <a:gd name="connsiteY26" fmla="*/ 428279 h 853075"/>
                <a:gd name="connsiteX27" fmla="*/ 130573 w 724244"/>
                <a:gd name="connsiteY27" fmla="*/ 302929 h 853075"/>
                <a:gd name="connsiteX28" fmla="*/ 600635 w 724244"/>
                <a:gd name="connsiteY28" fmla="*/ 302929 h 853075"/>
                <a:gd name="connsiteX29" fmla="*/ 604117 w 724244"/>
                <a:gd name="connsiteY29" fmla="*/ 306411 h 853075"/>
                <a:gd name="connsiteX30" fmla="*/ 604117 w 724244"/>
                <a:gd name="connsiteY30" fmla="*/ 320338 h 853075"/>
                <a:gd name="connsiteX31" fmla="*/ 600635 w 724244"/>
                <a:gd name="connsiteY31" fmla="*/ 323820 h 853075"/>
                <a:gd name="connsiteX32" fmla="*/ 130573 w 724244"/>
                <a:gd name="connsiteY32" fmla="*/ 323820 h 853075"/>
                <a:gd name="connsiteX33" fmla="*/ 127091 w 724244"/>
                <a:gd name="connsiteY33" fmla="*/ 320338 h 853075"/>
                <a:gd name="connsiteX34" fmla="*/ 127091 w 724244"/>
                <a:gd name="connsiteY34" fmla="*/ 306411 h 853075"/>
                <a:gd name="connsiteX35" fmla="*/ 130573 w 724244"/>
                <a:gd name="connsiteY35" fmla="*/ 302929 h 853075"/>
                <a:gd name="connsiteX36" fmla="*/ 130573 w 724244"/>
                <a:gd name="connsiteY36" fmla="*/ 177579 h 853075"/>
                <a:gd name="connsiteX37" fmla="*/ 600635 w 724244"/>
                <a:gd name="connsiteY37" fmla="*/ 177579 h 853075"/>
                <a:gd name="connsiteX38" fmla="*/ 604117 w 724244"/>
                <a:gd name="connsiteY38" fmla="*/ 181061 h 853075"/>
                <a:gd name="connsiteX39" fmla="*/ 604117 w 724244"/>
                <a:gd name="connsiteY39" fmla="*/ 194988 h 853075"/>
                <a:gd name="connsiteX40" fmla="*/ 600635 w 724244"/>
                <a:gd name="connsiteY40" fmla="*/ 198470 h 853075"/>
                <a:gd name="connsiteX41" fmla="*/ 130573 w 724244"/>
                <a:gd name="connsiteY41" fmla="*/ 198470 h 853075"/>
                <a:gd name="connsiteX42" fmla="*/ 127091 w 724244"/>
                <a:gd name="connsiteY42" fmla="*/ 194988 h 853075"/>
                <a:gd name="connsiteX43" fmla="*/ 127091 w 724244"/>
                <a:gd name="connsiteY43" fmla="*/ 181061 h 853075"/>
                <a:gd name="connsiteX44" fmla="*/ 130573 w 724244"/>
                <a:gd name="connsiteY44" fmla="*/ 177579 h 853075"/>
                <a:gd name="connsiteX45" fmla="*/ 48748 w 724244"/>
                <a:gd name="connsiteY45" fmla="*/ 45266 h 853075"/>
                <a:gd name="connsiteX46" fmla="*/ 48748 w 724244"/>
                <a:gd name="connsiteY46" fmla="*/ 783437 h 853075"/>
                <a:gd name="connsiteX47" fmla="*/ 675497 w 724244"/>
                <a:gd name="connsiteY47" fmla="*/ 783437 h 853075"/>
                <a:gd name="connsiteX48" fmla="*/ 675497 w 724244"/>
                <a:gd name="connsiteY48" fmla="*/ 45266 h 853075"/>
                <a:gd name="connsiteX49" fmla="*/ 55245 w 724244"/>
                <a:gd name="connsiteY49" fmla="*/ 0 h 853075"/>
                <a:gd name="connsiteX50" fmla="*/ 668999 w 724244"/>
                <a:gd name="connsiteY50" fmla="*/ 0 h 853075"/>
                <a:gd name="connsiteX51" fmla="*/ 724244 w 724244"/>
                <a:gd name="connsiteY51" fmla="*/ 55245 h 853075"/>
                <a:gd name="connsiteX52" fmla="*/ 724244 w 724244"/>
                <a:gd name="connsiteY52" fmla="*/ 797830 h 853075"/>
                <a:gd name="connsiteX53" fmla="*/ 668999 w 724244"/>
                <a:gd name="connsiteY53" fmla="*/ 853075 h 853075"/>
                <a:gd name="connsiteX54" fmla="*/ 55245 w 724244"/>
                <a:gd name="connsiteY54" fmla="*/ 853075 h 853075"/>
                <a:gd name="connsiteX55" fmla="*/ 0 w 724244"/>
                <a:gd name="connsiteY55" fmla="*/ 797830 h 853075"/>
                <a:gd name="connsiteX56" fmla="*/ 0 w 724244"/>
                <a:gd name="connsiteY56" fmla="*/ 55245 h 853075"/>
                <a:gd name="connsiteX57" fmla="*/ 55245 w 724244"/>
                <a:gd name="connsiteY57" fmla="*/ 0 h 85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24244" h="853075">
                  <a:moveTo>
                    <a:pt x="130573" y="677238"/>
                  </a:moveTo>
                  <a:lnTo>
                    <a:pt x="600635" y="677238"/>
                  </a:lnTo>
                  <a:cubicBezTo>
                    <a:pt x="602558" y="677238"/>
                    <a:pt x="604117" y="678797"/>
                    <a:pt x="604117" y="680720"/>
                  </a:cubicBezTo>
                  <a:lnTo>
                    <a:pt x="604117" y="694647"/>
                  </a:lnTo>
                  <a:cubicBezTo>
                    <a:pt x="604117" y="696570"/>
                    <a:pt x="602558" y="698129"/>
                    <a:pt x="600635" y="698129"/>
                  </a:cubicBezTo>
                  <a:lnTo>
                    <a:pt x="130573" y="698129"/>
                  </a:lnTo>
                  <a:cubicBezTo>
                    <a:pt x="128650" y="698129"/>
                    <a:pt x="127091" y="696570"/>
                    <a:pt x="127091" y="694647"/>
                  </a:cubicBezTo>
                  <a:lnTo>
                    <a:pt x="127091" y="680720"/>
                  </a:lnTo>
                  <a:cubicBezTo>
                    <a:pt x="127091" y="678797"/>
                    <a:pt x="128650" y="677238"/>
                    <a:pt x="130573" y="677238"/>
                  </a:cubicBezTo>
                  <a:close/>
                  <a:moveTo>
                    <a:pt x="130573" y="551889"/>
                  </a:moveTo>
                  <a:lnTo>
                    <a:pt x="600635" y="551889"/>
                  </a:lnTo>
                  <a:cubicBezTo>
                    <a:pt x="602558" y="551889"/>
                    <a:pt x="604117" y="553448"/>
                    <a:pt x="604117" y="555371"/>
                  </a:cubicBezTo>
                  <a:lnTo>
                    <a:pt x="604117" y="569298"/>
                  </a:lnTo>
                  <a:cubicBezTo>
                    <a:pt x="604117" y="571221"/>
                    <a:pt x="602558" y="572780"/>
                    <a:pt x="600635" y="572780"/>
                  </a:cubicBezTo>
                  <a:lnTo>
                    <a:pt x="130573" y="572780"/>
                  </a:lnTo>
                  <a:cubicBezTo>
                    <a:pt x="128650" y="572780"/>
                    <a:pt x="127091" y="571221"/>
                    <a:pt x="127091" y="569298"/>
                  </a:cubicBezTo>
                  <a:lnTo>
                    <a:pt x="127091" y="555371"/>
                  </a:lnTo>
                  <a:cubicBezTo>
                    <a:pt x="127091" y="553448"/>
                    <a:pt x="128650" y="551889"/>
                    <a:pt x="130573" y="551889"/>
                  </a:cubicBezTo>
                  <a:close/>
                  <a:moveTo>
                    <a:pt x="130283" y="428279"/>
                  </a:moveTo>
                  <a:lnTo>
                    <a:pt x="600925" y="428279"/>
                  </a:lnTo>
                  <a:cubicBezTo>
                    <a:pt x="602688" y="428279"/>
                    <a:pt x="604117" y="429708"/>
                    <a:pt x="604117" y="431471"/>
                  </a:cubicBezTo>
                  <a:lnTo>
                    <a:pt x="604117" y="444238"/>
                  </a:lnTo>
                  <a:cubicBezTo>
                    <a:pt x="604117" y="446001"/>
                    <a:pt x="602688" y="447430"/>
                    <a:pt x="600925" y="447430"/>
                  </a:cubicBezTo>
                  <a:lnTo>
                    <a:pt x="130283" y="447430"/>
                  </a:lnTo>
                  <a:cubicBezTo>
                    <a:pt x="128520" y="447430"/>
                    <a:pt x="127091" y="446001"/>
                    <a:pt x="127091" y="444238"/>
                  </a:cubicBezTo>
                  <a:lnTo>
                    <a:pt x="127091" y="431471"/>
                  </a:lnTo>
                  <a:cubicBezTo>
                    <a:pt x="127091" y="429708"/>
                    <a:pt x="128520" y="428279"/>
                    <a:pt x="130283" y="428279"/>
                  </a:cubicBezTo>
                  <a:close/>
                  <a:moveTo>
                    <a:pt x="130573" y="302929"/>
                  </a:moveTo>
                  <a:lnTo>
                    <a:pt x="600635" y="302929"/>
                  </a:lnTo>
                  <a:cubicBezTo>
                    <a:pt x="602558" y="302929"/>
                    <a:pt x="604117" y="304488"/>
                    <a:pt x="604117" y="306411"/>
                  </a:cubicBezTo>
                  <a:lnTo>
                    <a:pt x="604117" y="320338"/>
                  </a:lnTo>
                  <a:cubicBezTo>
                    <a:pt x="604117" y="322261"/>
                    <a:pt x="602558" y="323820"/>
                    <a:pt x="600635" y="323820"/>
                  </a:cubicBezTo>
                  <a:lnTo>
                    <a:pt x="130573" y="323820"/>
                  </a:lnTo>
                  <a:cubicBezTo>
                    <a:pt x="128650" y="323820"/>
                    <a:pt x="127091" y="322261"/>
                    <a:pt x="127091" y="320338"/>
                  </a:cubicBezTo>
                  <a:lnTo>
                    <a:pt x="127091" y="306411"/>
                  </a:lnTo>
                  <a:cubicBezTo>
                    <a:pt x="127091" y="304488"/>
                    <a:pt x="128650" y="302929"/>
                    <a:pt x="130573" y="302929"/>
                  </a:cubicBezTo>
                  <a:close/>
                  <a:moveTo>
                    <a:pt x="130573" y="177579"/>
                  </a:moveTo>
                  <a:lnTo>
                    <a:pt x="600635" y="177579"/>
                  </a:lnTo>
                  <a:cubicBezTo>
                    <a:pt x="602558" y="177579"/>
                    <a:pt x="604117" y="179138"/>
                    <a:pt x="604117" y="181061"/>
                  </a:cubicBezTo>
                  <a:lnTo>
                    <a:pt x="604117" y="194988"/>
                  </a:lnTo>
                  <a:cubicBezTo>
                    <a:pt x="604117" y="196911"/>
                    <a:pt x="602558" y="198470"/>
                    <a:pt x="600635" y="198470"/>
                  </a:cubicBezTo>
                  <a:lnTo>
                    <a:pt x="130573" y="198470"/>
                  </a:lnTo>
                  <a:cubicBezTo>
                    <a:pt x="128650" y="198470"/>
                    <a:pt x="127091" y="196911"/>
                    <a:pt x="127091" y="194988"/>
                  </a:cubicBezTo>
                  <a:lnTo>
                    <a:pt x="127091" y="181061"/>
                  </a:lnTo>
                  <a:cubicBezTo>
                    <a:pt x="127091" y="179138"/>
                    <a:pt x="128650" y="177579"/>
                    <a:pt x="130573" y="177579"/>
                  </a:cubicBezTo>
                  <a:close/>
                  <a:moveTo>
                    <a:pt x="48748" y="45266"/>
                  </a:moveTo>
                  <a:lnTo>
                    <a:pt x="48748" y="783437"/>
                  </a:lnTo>
                  <a:lnTo>
                    <a:pt x="675497" y="783437"/>
                  </a:lnTo>
                  <a:lnTo>
                    <a:pt x="675497" y="45266"/>
                  </a:lnTo>
                  <a:close/>
                  <a:moveTo>
                    <a:pt x="55245" y="0"/>
                  </a:moveTo>
                  <a:lnTo>
                    <a:pt x="668999" y="0"/>
                  </a:lnTo>
                  <a:cubicBezTo>
                    <a:pt x="699510" y="0"/>
                    <a:pt x="724244" y="24734"/>
                    <a:pt x="724244" y="55245"/>
                  </a:cubicBezTo>
                  <a:lnTo>
                    <a:pt x="724244" y="797830"/>
                  </a:lnTo>
                  <a:cubicBezTo>
                    <a:pt x="724244" y="828341"/>
                    <a:pt x="699510" y="853075"/>
                    <a:pt x="668999" y="853075"/>
                  </a:cubicBezTo>
                  <a:lnTo>
                    <a:pt x="55245" y="853075"/>
                  </a:lnTo>
                  <a:cubicBezTo>
                    <a:pt x="24734" y="853075"/>
                    <a:pt x="0" y="828341"/>
                    <a:pt x="0" y="797830"/>
                  </a:cubicBezTo>
                  <a:lnTo>
                    <a:pt x="0" y="55245"/>
                  </a:lnTo>
                  <a:cubicBezTo>
                    <a:pt x="0" y="24734"/>
                    <a:pt x="24734" y="0"/>
                    <a:pt x="5524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938" kern="0">
                <a:solidFill>
                  <a:prstClr val="black"/>
                </a:solidFill>
              </a:endParaRPr>
            </a:p>
          </p:txBody>
        </p:sp>
        <p:sp>
          <p:nvSpPr>
            <p:cNvPr id="159" name="Freeform 142"/>
            <p:cNvSpPr>
              <a:spLocks/>
            </p:cNvSpPr>
            <p:nvPr/>
          </p:nvSpPr>
          <p:spPr bwMode="auto">
            <a:xfrm>
              <a:off x="1138635" y="5316120"/>
              <a:ext cx="337749" cy="158428"/>
            </a:xfrm>
            <a:custGeom>
              <a:avLst/>
              <a:gdLst>
                <a:gd name="T0" fmla="*/ 44 w 194"/>
                <a:gd name="T1" fmla="*/ 0 h 91"/>
                <a:gd name="T2" fmla="*/ 149 w 194"/>
                <a:gd name="T3" fmla="*/ 0 h 91"/>
                <a:gd name="T4" fmla="*/ 149 w 194"/>
                <a:gd name="T5" fmla="*/ 17 h 91"/>
                <a:gd name="T6" fmla="*/ 194 w 194"/>
                <a:gd name="T7" fmla="*/ 17 h 91"/>
                <a:gd name="T8" fmla="*/ 194 w 194"/>
                <a:gd name="T9" fmla="*/ 91 h 91"/>
                <a:gd name="T10" fmla="*/ 0 w 194"/>
                <a:gd name="T11" fmla="*/ 91 h 91"/>
                <a:gd name="T12" fmla="*/ 0 w 194"/>
                <a:gd name="T13" fmla="*/ 17 h 91"/>
                <a:gd name="T14" fmla="*/ 44 w 194"/>
                <a:gd name="T15" fmla="*/ 17 h 91"/>
                <a:gd name="T16" fmla="*/ 44 w 194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91">
                  <a:moveTo>
                    <a:pt x="44" y="0"/>
                  </a:moveTo>
                  <a:lnTo>
                    <a:pt x="149" y="0"/>
                  </a:lnTo>
                  <a:lnTo>
                    <a:pt x="149" y="17"/>
                  </a:lnTo>
                  <a:lnTo>
                    <a:pt x="194" y="17"/>
                  </a:lnTo>
                  <a:lnTo>
                    <a:pt x="194" y="91"/>
                  </a:lnTo>
                  <a:lnTo>
                    <a:pt x="0" y="91"/>
                  </a:lnTo>
                  <a:lnTo>
                    <a:pt x="0" y="17"/>
                  </a:lnTo>
                  <a:lnTo>
                    <a:pt x="44" y="17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938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6486804" y="2661072"/>
            <a:ext cx="426057" cy="261251"/>
            <a:chOff x="1344075" y="643592"/>
            <a:chExt cx="826534" cy="527307"/>
          </a:xfrm>
          <a:solidFill>
            <a:schemeClr val="bg1"/>
          </a:solidFill>
          <a:effectLst/>
        </p:grpSpPr>
        <p:sp>
          <p:nvSpPr>
            <p:cNvPr id="189" name="Rectangle 673"/>
            <p:cNvSpPr>
              <a:spLocks noChangeArrowheads="1"/>
            </p:cNvSpPr>
            <p:nvPr/>
          </p:nvSpPr>
          <p:spPr bwMode="auto">
            <a:xfrm>
              <a:off x="1344075" y="798105"/>
              <a:ext cx="115271" cy="37279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938" kern="0">
                <a:solidFill>
                  <a:prstClr val="black"/>
                </a:solidFill>
              </a:endParaRPr>
            </a:p>
          </p:txBody>
        </p:sp>
        <p:sp>
          <p:nvSpPr>
            <p:cNvPr id="190" name="Rectangle 674"/>
            <p:cNvSpPr>
              <a:spLocks noChangeArrowheads="1"/>
            </p:cNvSpPr>
            <p:nvPr/>
          </p:nvSpPr>
          <p:spPr bwMode="auto">
            <a:xfrm>
              <a:off x="1491229" y="888850"/>
              <a:ext cx="110367" cy="28204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938" kern="0">
                <a:solidFill>
                  <a:prstClr val="black"/>
                </a:solidFill>
              </a:endParaRPr>
            </a:p>
          </p:txBody>
        </p:sp>
        <p:sp>
          <p:nvSpPr>
            <p:cNvPr id="191" name="Rectangle 675"/>
            <p:cNvSpPr>
              <a:spLocks noChangeArrowheads="1"/>
            </p:cNvSpPr>
            <p:nvPr/>
          </p:nvSpPr>
          <p:spPr bwMode="auto">
            <a:xfrm>
              <a:off x="1631025" y="952617"/>
              <a:ext cx="112819" cy="21828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938" kern="0">
                <a:solidFill>
                  <a:prstClr val="black"/>
                </a:solidFill>
              </a:endParaRPr>
            </a:p>
          </p:txBody>
        </p:sp>
        <p:sp>
          <p:nvSpPr>
            <p:cNvPr id="192" name="Rectangle 676"/>
            <p:cNvSpPr>
              <a:spLocks noChangeArrowheads="1"/>
            </p:cNvSpPr>
            <p:nvPr/>
          </p:nvSpPr>
          <p:spPr bwMode="auto">
            <a:xfrm>
              <a:off x="1773276" y="910923"/>
              <a:ext cx="115271" cy="259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938" kern="0">
                <a:solidFill>
                  <a:prstClr val="black"/>
                </a:solidFill>
              </a:endParaRPr>
            </a:p>
          </p:txBody>
        </p:sp>
        <p:sp>
          <p:nvSpPr>
            <p:cNvPr id="193" name="Rectangle 677"/>
            <p:cNvSpPr>
              <a:spLocks noChangeArrowheads="1"/>
            </p:cNvSpPr>
            <p:nvPr/>
          </p:nvSpPr>
          <p:spPr bwMode="auto">
            <a:xfrm>
              <a:off x="1917985" y="964879"/>
              <a:ext cx="112819" cy="2060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938" kern="0">
                <a:solidFill>
                  <a:prstClr val="black"/>
                </a:solidFill>
              </a:endParaRPr>
            </a:p>
          </p:txBody>
        </p:sp>
        <p:sp>
          <p:nvSpPr>
            <p:cNvPr id="194" name="Rectangle 678"/>
            <p:cNvSpPr>
              <a:spLocks noChangeArrowheads="1"/>
            </p:cNvSpPr>
            <p:nvPr/>
          </p:nvSpPr>
          <p:spPr bwMode="auto">
            <a:xfrm>
              <a:off x="2060242" y="643592"/>
              <a:ext cx="110367" cy="52730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938" kern="0">
                <a:solidFill>
                  <a:prstClr val="black"/>
                </a:solidFill>
              </a:endParaRPr>
            </a:p>
          </p:txBody>
        </p:sp>
      </p:grpSp>
      <p:sp>
        <p:nvSpPr>
          <p:cNvPr id="205" name="Freeform 94"/>
          <p:cNvSpPr>
            <a:spLocks noEditPoints="1"/>
          </p:cNvSpPr>
          <p:nvPr/>
        </p:nvSpPr>
        <p:spPr bwMode="auto">
          <a:xfrm>
            <a:off x="8405354" y="3218842"/>
            <a:ext cx="411455" cy="369079"/>
          </a:xfrm>
          <a:custGeom>
            <a:avLst/>
            <a:gdLst>
              <a:gd name="T0" fmla="*/ 140 w 301"/>
              <a:gd name="T1" fmla="*/ 0 h 270"/>
              <a:gd name="T2" fmla="*/ 130 w 301"/>
              <a:gd name="T3" fmla="*/ 13 h 270"/>
              <a:gd name="T4" fmla="*/ 0 w 301"/>
              <a:gd name="T5" fmla="*/ 13 h 270"/>
              <a:gd name="T6" fmla="*/ 0 w 301"/>
              <a:gd name="T7" fmla="*/ 37 h 270"/>
              <a:gd name="T8" fmla="*/ 12 w 301"/>
              <a:gd name="T9" fmla="*/ 37 h 270"/>
              <a:gd name="T10" fmla="*/ 12 w 301"/>
              <a:gd name="T11" fmla="*/ 206 h 270"/>
              <a:gd name="T12" fmla="*/ 289 w 301"/>
              <a:gd name="T13" fmla="*/ 206 h 270"/>
              <a:gd name="T14" fmla="*/ 289 w 301"/>
              <a:gd name="T15" fmla="*/ 37 h 270"/>
              <a:gd name="T16" fmla="*/ 301 w 301"/>
              <a:gd name="T17" fmla="*/ 37 h 270"/>
              <a:gd name="T18" fmla="*/ 301 w 301"/>
              <a:gd name="T19" fmla="*/ 13 h 270"/>
              <a:gd name="T20" fmla="*/ 171 w 301"/>
              <a:gd name="T21" fmla="*/ 13 h 270"/>
              <a:gd name="T22" fmla="*/ 162 w 301"/>
              <a:gd name="T23" fmla="*/ 0 h 270"/>
              <a:gd name="T24" fmla="*/ 140 w 301"/>
              <a:gd name="T25" fmla="*/ 0 h 270"/>
              <a:gd name="T26" fmla="*/ 36 w 301"/>
              <a:gd name="T27" fmla="*/ 37 h 270"/>
              <a:gd name="T28" fmla="*/ 265 w 301"/>
              <a:gd name="T29" fmla="*/ 37 h 270"/>
              <a:gd name="T30" fmla="*/ 265 w 301"/>
              <a:gd name="T31" fmla="*/ 182 h 270"/>
              <a:gd name="T32" fmla="*/ 36 w 301"/>
              <a:gd name="T33" fmla="*/ 182 h 270"/>
              <a:gd name="T34" fmla="*/ 36 w 301"/>
              <a:gd name="T35" fmla="*/ 37 h 270"/>
              <a:gd name="T36" fmla="*/ 107 w 301"/>
              <a:gd name="T37" fmla="*/ 218 h 270"/>
              <a:gd name="T38" fmla="*/ 90 w 301"/>
              <a:gd name="T39" fmla="*/ 270 h 270"/>
              <a:gd name="T40" fmla="*/ 118 w 301"/>
              <a:gd name="T41" fmla="*/ 270 h 270"/>
              <a:gd name="T42" fmla="*/ 136 w 301"/>
              <a:gd name="T43" fmla="*/ 218 h 270"/>
              <a:gd name="T44" fmla="*/ 107 w 301"/>
              <a:gd name="T45" fmla="*/ 218 h 270"/>
              <a:gd name="T46" fmla="*/ 165 w 301"/>
              <a:gd name="T47" fmla="*/ 218 h 270"/>
              <a:gd name="T48" fmla="*/ 183 w 301"/>
              <a:gd name="T49" fmla="*/ 270 h 270"/>
              <a:gd name="T50" fmla="*/ 211 w 301"/>
              <a:gd name="T51" fmla="*/ 270 h 270"/>
              <a:gd name="T52" fmla="*/ 194 w 301"/>
              <a:gd name="T53" fmla="*/ 218 h 270"/>
              <a:gd name="T54" fmla="*/ 165 w 301"/>
              <a:gd name="T55" fmla="*/ 218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1" h="270">
                <a:moveTo>
                  <a:pt x="140" y="0"/>
                </a:moveTo>
                <a:lnTo>
                  <a:pt x="130" y="13"/>
                </a:lnTo>
                <a:lnTo>
                  <a:pt x="0" y="13"/>
                </a:lnTo>
                <a:lnTo>
                  <a:pt x="0" y="37"/>
                </a:lnTo>
                <a:lnTo>
                  <a:pt x="12" y="37"/>
                </a:lnTo>
                <a:lnTo>
                  <a:pt x="12" y="206"/>
                </a:lnTo>
                <a:lnTo>
                  <a:pt x="289" y="206"/>
                </a:lnTo>
                <a:lnTo>
                  <a:pt x="289" y="37"/>
                </a:lnTo>
                <a:lnTo>
                  <a:pt x="301" y="37"/>
                </a:lnTo>
                <a:lnTo>
                  <a:pt x="301" y="13"/>
                </a:lnTo>
                <a:lnTo>
                  <a:pt x="171" y="13"/>
                </a:lnTo>
                <a:lnTo>
                  <a:pt x="162" y="0"/>
                </a:lnTo>
                <a:lnTo>
                  <a:pt x="140" y="0"/>
                </a:lnTo>
                <a:close/>
                <a:moveTo>
                  <a:pt x="36" y="37"/>
                </a:moveTo>
                <a:lnTo>
                  <a:pt x="265" y="37"/>
                </a:lnTo>
                <a:lnTo>
                  <a:pt x="265" y="182"/>
                </a:lnTo>
                <a:lnTo>
                  <a:pt x="36" y="182"/>
                </a:lnTo>
                <a:lnTo>
                  <a:pt x="36" y="37"/>
                </a:lnTo>
                <a:close/>
                <a:moveTo>
                  <a:pt x="107" y="218"/>
                </a:moveTo>
                <a:lnTo>
                  <a:pt x="90" y="270"/>
                </a:lnTo>
                <a:lnTo>
                  <a:pt x="118" y="270"/>
                </a:lnTo>
                <a:lnTo>
                  <a:pt x="136" y="218"/>
                </a:lnTo>
                <a:lnTo>
                  <a:pt x="107" y="218"/>
                </a:lnTo>
                <a:close/>
                <a:moveTo>
                  <a:pt x="165" y="218"/>
                </a:moveTo>
                <a:lnTo>
                  <a:pt x="183" y="270"/>
                </a:lnTo>
                <a:lnTo>
                  <a:pt x="211" y="270"/>
                </a:lnTo>
                <a:lnTo>
                  <a:pt x="194" y="218"/>
                </a:lnTo>
                <a:lnTo>
                  <a:pt x="165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7653" tIns="23827" rIns="47653" bIns="23827" numCol="1" anchor="t" anchorCtr="0" compatLnSpc="1">
            <a:prstTxWarp prst="textNoShape">
              <a:avLst/>
            </a:prstTxWarp>
          </a:bodyPr>
          <a:lstStyle/>
          <a:p>
            <a:pPr defTabSz="476515"/>
            <a:endParaRPr lang="en-US" sz="990">
              <a:solidFill>
                <a:prstClr val="black"/>
              </a:solidFill>
            </a:endParaRPr>
          </a:p>
        </p:txBody>
      </p:sp>
      <p:grpSp>
        <p:nvGrpSpPr>
          <p:cNvPr id="264" name="Gruppieren 223"/>
          <p:cNvGrpSpPr/>
          <p:nvPr/>
        </p:nvGrpSpPr>
        <p:grpSpPr>
          <a:xfrm>
            <a:off x="2957913" y="2718596"/>
            <a:ext cx="400749" cy="264669"/>
            <a:chOff x="5836655" y="-796250"/>
            <a:chExt cx="716072" cy="472918"/>
          </a:xfrm>
          <a:solidFill>
            <a:schemeClr val="bg1"/>
          </a:solidFill>
        </p:grpSpPr>
        <p:sp>
          <p:nvSpPr>
            <p:cNvPr id="265" name="Freeform 1421"/>
            <p:cNvSpPr>
              <a:spLocks noEditPoints="1"/>
            </p:cNvSpPr>
            <p:nvPr/>
          </p:nvSpPr>
          <p:spPr bwMode="auto">
            <a:xfrm>
              <a:off x="5901348" y="-796250"/>
              <a:ext cx="588918" cy="390381"/>
            </a:xfrm>
            <a:custGeom>
              <a:avLst/>
              <a:gdLst>
                <a:gd name="T0" fmla="*/ 371 w 371"/>
                <a:gd name="T1" fmla="*/ 246 h 246"/>
                <a:gd name="T2" fmla="*/ 0 w 371"/>
                <a:gd name="T3" fmla="*/ 246 h 246"/>
                <a:gd name="T4" fmla="*/ 0 w 371"/>
                <a:gd name="T5" fmla="*/ 240 h 246"/>
                <a:gd name="T6" fmla="*/ 0 w 371"/>
                <a:gd name="T7" fmla="*/ 26 h 246"/>
                <a:gd name="T8" fmla="*/ 26 w 371"/>
                <a:gd name="T9" fmla="*/ 0 h 246"/>
                <a:gd name="T10" fmla="*/ 346 w 371"/>
                <a:gd name="T11" fmla="*/ 0 h 246"/>
                <a:gd name="T12" fmla="*/ 371 w 371"/>
                <a:gd name="T13" fmla="*/ 25 h 246"/>
                <a:gd name="T14" fmla="*/ 371 w 371"/>
                <a:gd name="T15" fmla="*/ 240 h 246"/>
                <a:gd name="T16" fmla="*/ 371 w 371"/>
                <a:gd name="T17" fmla="*/ 246 h 246"/>
                <a:gd name="T18" fmla="*/ 30 w 371"/>
                <a:gd name="T19" fmla="*/ 216 h 246"/>
                <a:gd name="T20" fmla="*/ 342 w 371"/>
                <a:gd name="T21" fmla="*/ 216 h 246"/>
                <a:gd name="T22" fmla="*/ 342 w 371"/>
                <a:gd name="T23" fmla="*/ 30 h 246"/>
                <a:gd name="T24" fmla="*/ 30 w 371"/>
                <a:gd name="T25" fmla="*/ 30 h 246"/>
                <a:gd name="T26" fmla="*/ 30 w 371"/>
                <a:gd name="T27" fmla="*/ 21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246">
                  <a:moveTo>
                    <a:pt x="371" y="246"/>
                  </a:moveTo>
                  <a:cubicBezTo>
                    <a:pt x="248" y="246"/>
                    <a:pt x="124" y="246"/>
                    <a:pt x="0" y="246"/>
                  </a:cubicBezTo>
                  <a:cubicBezTo>
                    <a:pt x="0" y="244"/>
                    <a:pt x="0" y="242"/>
                    <a:pt x="0" y="240"/>
                  </a:cubicBezTo>
                  <a:cubicBezTo>
                    <a:pt x="0" y="168"/>
                    <a:pt x="0" y="97"/>
                    <a:pt x="0" y="26"/>
                  </a:cubicBezTo>
                  <a:cubicBezTo>
                    <a:pt x="0" y="8"/>
                    <a:pt x="8" y="0"/>
                    <a:pt x="26" y="0"/>
                  </a:cubicBezTo>
                  <a:cubicBezTo>
                    <a:pt x="132" y="0"/>
                    <a:pt x="239" y="0"/>
                    <a:pt x="346" y="0"/>
                  </a:cubicBezTo>
                  <a:cubicBezTo>
                    <a:pt x="363" y="0"/>
                    <a:pt x="371" y="8"/>
                    <a:pt x="371" y="25"/>
                  </a:cubicBezTo>
                  <a:cubicBezTo>
                    <a:pt x="371" y="97"/>
                    <a:pt x="371" y="168"/>
                    <a:pt x="371" y="240"/>
                  </a:cubicBezTo>
                  <a:cubicBezTo>
                    <a:pt x="371" y="241"/>
                    <a:pt x="371" y="243"/>
                    <a:pt x="371" y="246"/>
                  </a:cubicBezTo>
                  <a:close/>
                  <a:moveTo>
                    <a:pt x="30" y="216"/>
                  </a:moveTo>
                  <a:cubicBezTo>
                    <a:pt x="134" y="216"/>
                    <a:pt x="238" y="216"/>
                    <a:pt x="342" y="216"/>
                  </a:cubicBezTo>
                  <a:cubicBezTo>
                    <a:pt x="342" y="154"/>
                    <a:pt x="342" y="92"/>
                    <a:pt x="342" y="30"/>
                  </a:cubicBezTo>
                  <a:cubicBezTo>
                    <a:pt x="237" y="30"/>
                    <a:pt x="134" y="30"/>
                    <a:pt x="30" y="30"/>
                  </a:cubicBezTo>
                  <a:cubicBezTo>
                    <a:pt x="30" y="92"/>
                    <a:pt x="30" y="154"/>
                    <a:pt x="30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  <p:sp>
          <p:nvSpPr>
            <p:cNvPr id="281" name="Freeform 1422"/>
            <p:cNvSpPr>
              <a:spLocks/>
            </p:cNvSpPr>
            <p:nvPr/>
          </p:nvSpPr>
          <p:spPr bwMode="auto">
            <a:xfrm>
              <a:off x="5836655" y="-379100"/>
              <a:ext cx="716072" cy="55768"/>
            </a:xfrm>
            <a:custGeom>
              <a:avLst/>
              <a:gdLst>
                <a:gd name="T0" fmla="*/ 2 w 450"/>
                <a:gd name="T1" fmla="*/ 0 h 36"/>
                <a:gd name="T2" fmla="*/ 7 w 450"/>
                <a:gd name="T3" fmla="*/ 0 h 36"/>
                <a:gd name="T4" fmla="*/ 178 w 450"/>
                <a:gd name="T5" fmla="*/ 0 h 36"/>
                <a:gd name="T6" fmla="*/ 185 w 450"/>
                <a:gd name="T7" fmla="*/ 4 h 36"/>
                <a:gd name="T8" fmla="*/ 199 w 450"/>
                <a:gd name="T9" fmla="*/ 11 h 36"/>
                <a:gd name="T10" fmla="*/ 252 w 450"/>
                <a:gd name="T11" fmla="*/ 11 h 36"/>
                <a:gd name="T12" fmla="*/ 268 w 450"/>
                <a:gd name="T13" fmla="*/ 2 h 36"/>
                <a:gd name="T14" fmla="*/ 273 w 450"/>
                <a:gd name="T15" fmla="*/ 0 h 36"/>
                <a:gd name="T16" fmla="*/ 370 w 450"/>
                <a:gd name="T17" fmla="*/ 0 h 36"/>
                <a:gd name="T18" fmla="*/ 443 w 450"/>
                <a:gd name="T19" fmla="*/ 0 h 36"/>
                <a:gd name="T20" fmla="*/ 449 w 450"/>
                <a:gd name="T21" fmla="*/ 0 h 36"/>
                <a:gd name="T22" fmla="*/ 449 w 450"/>
                <a:gd name="T23" fmla="*/ 18 h 36"/>
                <a:gd name="T24" fmla="*/ 430 w 450"/>
                <a:gd name="T25" fmla="*/ 36 h 36"/>
                <a:gd name="T26" fmla="*/ 423 w 450"/>
                <a:gd name="T27" fmla="*/ 36 h 36"/>
                <a:gd name="T28" fmla="*/ 29 w 450"/>
                <a:gd name="T29" fmla="*/ 36 h 36"/>
                <a:gd name="T30" fmla="*/ 2 w 450"/>
                <a:gd name="T31" fmla="*/ 9 h 36"/>
                <a:gd name="T32" fmla="*/ 2 w 450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36">
                  <a:moveTo>
                    <a:pt x="2" y="0"/>
                  </a:moveTo>
                  <a:cubicBezTo>
                    <a:pt x="4" y="0"/>
                    <a:pt x="6" y="0"/>
                    <a:pt x="7" y="0"/>
                  </a:cubicBezTo>
                  <a:cubicBezTo>
                    <a:pt x="64" y="0"/>
                    <a:pt x="121" y="0"/>
                    <a:pt x="178" y="0"/>
                  </a:cubicBezTo>
                  <a:cubicBezTo>
                    <a:pt x="181" y="0"/>
                    <a:pt x="183" y="1"/>
                    <a:pt x="185" y="4"/>
                  </a:cubicBezTo>
                  <a:cubicBezTo>
                    <a:pt x="188" y="9"/>
                    <a:pt x="193" y="11"/>
                    <a:pt x="199" y="11"/>
                  </a:cubicBezTo>
                  <a:cubicBezTo>
                    <a:pt x="217" y="11"/>
                    <a:pt x="235" y="11"/>
                    <a:pt x="252" y="11"/>
                  </a:cubicBezTo>
                  <a:cubicBezTo>
                    <a:pt x="259" y="11"/>
                    <a:pt x="264" y="9"/>
                    <a:pt x="268" y="2"/>
                  </a:cubicBezTo>
                  <a:cubicBezTo>
                    <a:pt x="268" y="1"/>
                    <a:pt x="271" y="0"/>
                    <a:pt x="273" y="0"/>
                  </a:cubicBezTo>
                  <a:cubicBezTo>
                    <a:pt x="305" y="0"/>
                    <a:pt x="338" y="0"/>
                    <a:pt x="370" y="0"/>
                  </a:cubicBezTo>
                  <a:cubicBezTo>
                    <a:pt x="395" y="0"/>
                    <a:pt x="419" y="0"/>
                    <a:pt x="443" y="0"/>
                  </a:cubicBezTo>
                  <a:cubicBezTo>
                    <a:pt x="445" y="0"/>
                    <a:pt x="447" y="0"/>
                    <a:pt x="449" y="0"/>
                  </a:cubicBezTo>
                  <a:cubicBezTo>
                    <a:pt x="449" y="7"/>
                    <a:pt x="450" y="13"/>
                    <a:pt x="449" y="18"/>
                  </a:cubicBezTo>
                  <a:cubicBezTo>
                    <a:pt x="448" y="28"/>
                    <a:pt x="439" y="35"/>
                    <a:pt x="430" y="36"/>
                  </a:cubicBezTo>
                  <a:cubicBezTo>
                    <a:pt x="428" y="36"/>
                    <a:pt x="425" y="36"/>
                    <a:pt x="423" y="36"/>
                  </a:cubicBezTo>
                  <a:cubicBezTo>
                    <a:pt x="292" y="36"/>
                    <a:pt x="160" y="36"/>
                    <a:pt x="29" y="36"/>
                  </a:cubicBezTo>
                  <a:cubicBezTo>
                    <a:pt x="12" y="36"/>
                    <a:pt x="0" y="27"/>
                    <a:pt x="2" y="9"/>
                  </a:cubicBezTo>
                  <a:cubicBezTo>
                    <a:pt x="2" y="6"/>
                    <a:pt x="2" y="4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</p:grpSp>
      <p:grpSp>
        <p:nvGrpSpPr>
          <p:cNvPr id="282" name="Gruppieren 303"/>
          <p:cNvGrpSpPr/>
          <p:nvPr/>
        </p:nvGrpSpPr>
        <p:grpSpPr>
          <a:xfrm rot="701129">
            <a:off x="1702219" y="2597381"/>
            <a:ext cx="421075" cy="460906"/>
            <a:chOff x="279401" y="4222750"/>
            <a:chExt cx="352425" cy="385763"/>
          </a:xfrm>
          <a:solidFill>
            <a:schemeClr val="bg1"/>
          </a:solidFill>
        </p:grpSpPr>
        <p:sp>
          <p:nvSpPr>
            <p:cNvPr id="283" name="Freeform 1108"/>
            <p:cNvSpPr>
              <a:spLocks noEditPoints="1"/>
            </p:cNvSpPr>
            <p:nvPr/>
          </p:nvSpPr>
          <p:spPr bwMode="auto">
            <a:xfrm>
              <a:off x="279401" y="4246563"/>
              <a:ext cx="352425" cy="361950"/>
            </a:xfrm>
            <a:custGeom>
              <a:avLst/>
              <a:gdLst>
                <a:gd name="T0" fmla="*/ 311 w 311"/>
                <a:gd name="T1" fmla="*/ 164 h 319"/>
                <a:gd name="T2" fmla="*/ 267 w 311"/>
                <a:gd name="T3" fmla="*/ 271 h 319"/>
                <a:gd name="T4" fmla="*/ 171 w 311"/>
                <a:gd name="T5" fmla="*/ 316 h 319"/>
                <a:gd name="T6" fmla="*/ 74 w 311"/>
                <a:gd name="T7" fmla="*/ 292 h 319"/>
                <a:gd name="T8" fmla="*/ 6 w 311"/>
                <a:gd name="T9" fmla="*/ 183 h 319"/>
                <a:gd name="T10" fmla="*/ 54 w 311"/>
                <a:gd name="T11" fmla="*/ 51 h 319"/>
                <a:gd name="T12" fmla="*/ 114 w 311"/>
                <a:gd name="T13" fmla="*/ 16 h 319"/>
                <a:gd name="T14" fmla="*/ 119 w 311"/>
                <a:gd name="T15" fmla="*/ 11 h 319"/>
                <a:gd name="T16" fmla="*/ 127 w 311"/>
                <a:gd name="T17" fmla="*/ 1 h 319"/>
                <a:gd name="T18" fmla="*/ 138 w 311"/>
                <a:gd name="T19" fmla="*/ 8 h 319"/>
                <a:gd name="T20" fmla="*/ 143 w 311"/>
                <a:gd name="T21" fmla="*/ 11 h 319"/>
                <a:gd name="T22" fmla="*/ 239 w 311"/>
                <a:gd name="T23" fmla="*/ 33 h 319"/>
                <a:gd name="T24" fmla="*/ 310 w 311"/>
                <a:gd name="T25" fmla="*/ 142 h 319"/>
                <a:gd name="T26" fmla="*/ 311 w 311"/>
                <a:gd name="T27" fmla="*/ 151 h 319"/>
                <a:gd name="T28" fmla="*/ 311 w 311"/>
                <a:gd name="T29" fmla="*/ 164 h 319"/>
                <a:gd name="T30" fmla="*/ 39 w 311"/>
                <a:gd name="T31" fmla="*/ 190 h 319"/>
                <a:gd name="T32" fmla="*/ 178 w 311"/>
                <a:gd name="T33" fmla="*/ 284 h 319"/>
                <a:gd name="T34" fmla="*/ 181 w 311"/>
                <a:gd name="T35" fmla="*/ 267 h 319"/>
                <a:gd name="T36" fmla="*/ 189 w 311"/>
                <a:gd name="T37" fmla="*/ 279 h 319"/>
                <a:gd name="T38" fmla="*/ 194 w 311"/>
                <a:gd name="T39" fmla="*/ 280 h 319"/>
                <a:gd name="T40" fmla="*/ 234 w 311"/>
                <a:gd name="T41" fmla="*/ 259 h 319"/>
                <a:gd name="T42" fmla="*/ 280 w 311"/>
                <a:gd name="T43" fmla="*/ 154 h 319"/>
                <a:gd name="T44" fmla="*/ 278 w 311"/>
                <a:gd name="T45" fmla="*/ 142 h 319"/>
                <a:gd name="T46" fmla="*/ 263 w 311"/>
                <a:gd name="T47" fmla="*/ 141 h 319"/>
                <a:gd name="T48" fmla="*/ 274 w 311"/>
                <a:gd name="T49" fmla="*/ 132 h 319"/>
                <a:gd name="T50" fmla="*/ 275 w 311"/>
                <a:gd name="T51" fmla="*/ 129 h 319"/>
                <a:gd name="T52" fmla="*/ 224 w 311"/>
                <a:gd name="T53" fmla="*/ 60 h 319"/>
                <a:gd name="T54" fmla="*/ 144 w 311"/>
                <a:gd name="T55" fmla="*/ 42 h 319"/>
                <a:gd name="T56" fmla="*/ 140 w 311"/>
                <a:gd name="T57" fmla="*/ 45 h 319"/>
                <a:gd name="T58" fmla="*/ 138 w 311"/>
                <a:gd name="T59" fmla="*/ 57 h 319"/>
                <a:gd name="T60" fmla="*/ 130 w 311"/>
                <a:gd name="T61" fmla="*/ 45 h 319"/>
                <a:gd name="T62" fmla="*/ 37 w 311"/>
                <a:gd name="T63" fmla="*/ 178 h 319"/>
                <a:gd name="T64" fmla="*/ 52 w 311"/>
                <a:gd name="T65" fmla="*/ 182 h 319"/>
                <a:gd name="T66" fmla="*/ 39 w 311"/>
                <a:gd name="T67" fmla="*/ 19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1" h="319">
                  <a:moveTo>
                    <a:pt x="311" y="164"/>
                  </a:moveTo>
                  <a:cubicBezTo>
                    <a:pt x="311" y="206"/>
                    <a:pt x="296" y="242"/>
                    <a:pt x="267" y="271"/>
                  </a:cubicBezTo>
                  <a:cubicBezTo>
                    <a:pt x="241" y="298"/>
                    <a:pt x="208" y="313"/>
                    <a:pt x="171" y="316"/>
                  </a:cubicBezTo>
                  <a:cubicBezTo>
                    <a:pt x="136" y="319"/>
                    <a:pt x="103" y="311"/>
                    <a:pt x="74" y="292"/>
                  </a:cubicBezTo>
                  <a:cubicBezTo>
                    <a:pt x="35" y="266"/>
                    <a:pt x="12" y="229"/>
                    <a:pt x="6" y="183"/>
                  </a:cubicBezTo>
                  <a:cubicBezTo>
                    <a:pt x="0" y="131"/>
                    <a:pt x="16" y="87"/>
                    <a:pt x="54" y="51"/>
                  </a:cubicBezTo>
                  <a:cubicBezTo>
                    <a:pt x="71" y="34"/>
                    <a:pt x="91" y="23"/>
                    <a:pt x="114" y="16"/>
                  </a:cubicBezTo>
                  <a:cubicBezTo>
                    <a:pt x="118" y="15"/>
                    <a:pt x="119" y="14"/>
                    <a:pt x="119" y="11"/>
                  </a:cubicBezTo>
                  <a:cubicBezTo>
                    <a:pt x="120" y="5"/>
                    <a:pt x="123" y="2"/>
                    <a:pt x="127" y="1"/>
                  </a:cubicBezTo>
                  <a:cubicBezTo>
                    <a:pt x="131" y="0"/>
                    <a:pt x="135" y="2"/>
                    <a:pt x="138" y="8"/>
                  </a:cubicBezTo>
                  <a:cubicBezTo>
                    <a:pt x="139" y="10"/>
                    <a:pt x="140" y="11"/>
                    <a:pt x="143" y="11"/>
                  </a:cubicBezTo>
                  <a:cubicBezTo>
                    <a:pt x="178" y="7"/>
                    <a:pt x="210" y="14"/>
                    <a:pt x="239" y="33"/>
                  </a:cubicBezTo>
                  <a:cubicBezTo>
                    <a:pt x="279" y="59"/>
                    <a:pt x="303" y="95"/>
                    <a:pt x="310" y="142"/>
                  </a:cubicBezTo>
                  <a:cubicBezTo>
                    <a:pt x="311" y="145"/>
                    <a:pt x="311" y="148"/>
                    <a:pt x="311" y="151"/>
                  </a:cubicBezTo>
                  <a:cubicBezTo>
                    <a:pt x="311" y="155"/>
                    <a:pt x="311" y="159"/>
                    <a:pt x="311" y="164"/>
                  </a:cubicBezTo>
                  <a:close/>
                  <a:moveTo>
                    <a:pt x="39" y="190"/>
                  </a:moveTo>
                  <a:cubicBezTo>
                    <a:pt x="55" y="260"/>
                    <a:pt x="123" y="295"/>
                    <a:pt x="178" y="284"/>
                  </a:cubicBezTo>
                  <a:cubicBezTo>
                    <a:pt x="179" y="278"/>
                    <a:pt x="180" y="273"/>
                    <a:pt x="181" y="267"/>
                  </a:cubicBezTo>
                  <a:cubicBezTo>
                    <a:pt x="184" y="271"/>
                    <a:pt x="186" y="275"/>
                    <a:pt x="189" y="279"/>
                  </a:cubicBezTo>
                  <a:cubicBezTo>
                    <a:pt x="190" y="281"/>
                    <a:pt x="191" y="281"/>
                    <a:pt x="194" y="280"/>
                  </a:cubicBezTo>
                  <a:cubicBezTo>
                    <a:pt x="208" y="276"/>
                    <a:pt x="222" y="269"/>
                    <a:pt x="234" y="259"/>
                  </a:cubicBezTo>
                  <a:cubicBezTo>
                    <a:pt x="267" y="232"/>
                    <a:pt x="282" y="197"/>
                    <a:pt x="280" y="154"/>
                  </a:cubicBezTo>
                  <a:cubicBezTo>
                    <a:pt x="280" y="150"/>
                    <a:pt x="279" y="146"/>
                    <a:pt x="278" y="142"/>
                  </a:cubicBezTo>
                  <a:cubicBezTo>
                    <a:pt x="273" y="142"/>
                    <a:pt x="269" y="141"/>
                    <a:pt x="263" y="141"/>
                  </a:cubicBezTo>
                  <a:cubicBezTo>
                    <a:pt x="267" y="138"/>
                    <a:pt x="271" y="135"/>
                    <a:pt x="274" y="132"/>
                  </a:cubicBezTo>
                  <a:cubicBezTo>
                    <a:pt x="275" y="132"/>
                    <a:pt x="276" y="130"/>
                    <a:pt x="275" y="129"/>
                  </a:cubicBezTo>
                  <a:cubicBezTo>
                    <a:pt x="267" y="100"/>
                    <a:pt x="250" y="77"/>
                    <a:pt x="224" y="60"/>
                  </a:cubicBezTo>
                  <a:cubicBezTo>
                    <a:pt x="200" y="45"/>
                    <a:pt x="173" y="39"/>
                    <a:pt x="144" y="42"/>
                  </a:cubicBezTo>
                  <a:cubicBezTo>
                    <a:pt x="141" y="42"/>
                    <a:pt x="140" y="43"/>
                    <a:pt x="140" y="45"/>
                  </a:cubicBezTo>
                  <a:cubicBezTo>
                    <a:pt x="139" y="49"/>
                    <a:pt x="139" y="52"/>
                    <a:pt x="138" y="57"/>
                  </a:cubicBezTo>
                  <a:cubicBezTo>
                    <a:pt x="135" y="52"/>
                    <a:pt x="132" y="48"/>
                    <a:pt x="130" y="45"/>
                  </a:cubicBezTo>
                  <a:cubicBezTo>
                    <a:pt x="69" y="58"/>
                    <a:pt x="29" y="117"/>
                    <a:pt x="37" y="178"/>
                  </a:cubicBezTo>
                  <a:cubicBezTo>
                    <a:pt x="42" y="179"/>
                    <a:pt x="46" y="180"/>
                    <a:pt x="52" y="182"/>
                  </a:cubicBezTo>
                  <a:cubicBezTo>
                    <a:pt x="47" y="185"/>
                    <a:pt x="43" y="188"/>
                    <a:pt x="39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  <p:sp>
          <p:nvSpPr>
            <p:cNvPr id="284" name="Freeform 1109"/>
            <p:cNvSpPr>
              <a:spLocks/>
            </p:cNvSpPr>
            <p:nvPr/>
          </p:nvSpPr>
          <p:spPr bwMode="auto">
            <a:xfrm>
              <a:off x="395288" y="4222750"/>
              <a:ext cx="50800" cy="38100"/>
            </a:xfrm>
            <a:custGeom>
              <a:avLst/>
              <a:gdLst>
                <a:gd name="T0" fmla="*/ 38 w 45"/>
                <a:gd name="T1" fmla="*/ 27 h 33"/>
                <a:gd name="T2" fmla="*/ 37 w 45"/>
                <a:gd name="T3" fmla="*/ 19 h 33"/>
                <a:gd name="T4" fmla="*/ 33 w 45"/>
                <a:gd name="T5" fmla="*/ 12 h 33"/>
                <a:gd name="T6" fmla="*/ 10 w 45"/>
                <a:gd name="T7" fmla="*/ 12 h 33"/>
                <a:gd name="T8" fmla="*/ 10 w 45"/>
                <a:gd name="T9" fmla="*/ 24 h 33"/>
                <a:gd name="T10" fmla="*/ 12 w 45"/>
                <a:gd name="T11" fmla="*/ 33 h 33"/>
                <a:gd name="T12" fmla="*/ 1 w 45"/>
                <a:gd name="T13" fmla="*/ 21 h 33"/>
                <a:gd name="T14" fmla="*/ 7 w 45"/>
                <a:gd name="T15" fmla="*/ 6 h 33"/>
                <a:gd name="T16" fmla="*/ 37 w 45"/>
                <a:gd name="T17" fmla="*/ 7 h 33"/>
                <a:gd name="T18" fmla="*/ 39 w 45"/>
                <a:gd name="T19" fmla="*/ 27 h 33"/>
                <a:gd name="T20" fmla="*/ 38 w 45"/>
                <a:gd name="T21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33">
                  <a:moveTo>
                    <a:pt x="38" y="27"/>
                  </a:moveTo>
                  <a:cubicBezTo>
                    <a:pt x="37" y="24"/>
                    <a:pt x="38" y="22"/>
                    <a:pt x="37" y="19"/>
                  </a:cubicBezTo>
                  <a:cubicBezTo>
                    <a:pt x="36" y="16"/>
                    <a:pt x="35" y="13"/>
                    <a:pt x="33" y="12"/>
                  </a:cubicBezTo>
                  <a:cubicBezTo>
                    <a:pt x="27" y="6"/>
                    <a:pt x="16" y="7"/>
                    <a:pt x="10" y="12"/>
                  </a:cubicBezTo>
                  <a:cubicBezTo>
                    <a:pt x="6" y="15"/>
                    <a:pt x="6" y="20"/>
                    <a:pt x="10" y="24"/>
                  </a:cubicBezTo>
                  <a:cubicBezTo>
                    <a:pt x="13" y="27"/>
                    <a:pt x="13" y="27"/>
                    <a:pt x="12" y="33"/>
                  </a:cubicBezTo>
                  <a:cubicBezTo>
                    <a:pt x="6" y="31"/>
                    <a:pt x="2" y="27"/>
                    <a:pt x="1" y="21"/>
                  </a:cubicBezTo>
                  <a:cubicBezTo>
                    <a:pt x="0" y="15"/>
                    <a:pt x="2" y="10"/>
                    <a:pt x="7" y="6"/>
                  </a:cubicBezTo>
                  <a:cubicBezTo>
                    <a:pt x="16" y="0"/>
                    <a:pt x="29" y="0"/>
                    <a:pt x="37" y="7"/>
                  </a:cubicBezTo>
                  <a:cubicBezTo>
                    <a:pt x="44" y="13"/>
                    <a:pt x="45" y="21"/>
                    <a:pt x="39" y="27"/>
                  </a:cubicBezTo>
                  <a:cubicBezTo>
                    <a:pt x="39" y="27"/>
                    <a:pt x="38" y="27"/>
                    <a:pt x="3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  <p:sp>
          <p:nvSpPr>
            <p:cNvPr id="285" name="Freeform 1111"/>
            <p:cNvSpPr>
              <a:spLocks noEditPoints="1"/>
            </p:cNvSpPr>
            <p:nvPr/>
          </p:nvSpPr>
          <p:spPr bwMode="auto">
            <a:xfrm>
              <a:off x="390526" y="4330700"/>
              <a:ext cx="134938" cy="198437"/>
            </a:xfrm>
            <a:custGeom>
              <a:avLst/>
              <a:gdLst>
                <a:gd name="T0" fmla="*/ 0 w 120"/>
                <a:gd name="T1" fmla="*/ 174 h 174"/>
                <a:gd name="T2" fmla="*/ 16 w 120"/>
                <a:gd name="T3" fmla="*/ 134 h 174"/>
                <a:gd name="T4" fmla="*/ 39 w 120"/>
                <a:gd name="T5" fmla="*/ 75 h 174"/>
                <a:gd name="T6" fmla="*/ 42 w 120"/>
                <a:gd name="T7" fmla="*/ 71 h 174"/>
                <a:gd name="T8" fmla="*/ 117 w 120"/>
                <a:gd name="T9" fmla="*/ 2 h 174"/>
                <a:gd name="T10" fmla="*/ 120 w 120"/>
                <a:gd name="T11" fmla="*/ 0 h 174"/>
                <a:gd name="T12" fmla="*/ 115 w 120"/>
                <a:gd name="T13" fmla="*/ 12 h 174"/>
                <a:gd name="T14" fmla="*/ 81 w 120"/>
                <a:gd name="T15" fmla="*/ 98 h 174"/>
                <a:gd name="T16" fmla="*/ 77 w 120"/>
                <a:gd name="T17" fmla="*/ 103 h 174"/>
                <a:gd name="T18" fmla="*/ 2 w 120"/>
                <a:gd name="T19" fmla="*/ 173 h 174"/>
                <a:gd name="T20" fmla="*/ 1 w 120"/>
                <a:gd name="T21" fmla="*/ 174 h 174"/>
                <a:gd name="T22" fmla="*/ 0 w 120"/>
                <a:gd name="T23" fmla="*/ 174 h 174"/>
                <a:gd name="T24" fmla="*/ 74 w 120"/>
                <a:gd name="T25" fmla="*/ 87 h 174"/>
                <a:gd name="T26" fmla="*/ 60 w 120"/>
                <a:gd name="T27" fmla="*/ 73 h 174"/>
                <a:gd name="T28" fmla="*/ 47 w 120"/>
                <a:gd name="T29" fmla="*/ 87 h 174"/>
                <a:gd name="T30" fmla="*/ 60 w 120"/>
                <a:gd name="T31" fmla="*/ 101 h 174"/>
                <a:gd name="T32" fmla="*/ 74 w 120"/>
                <a:gd name="T33" fmla="*/ 8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74">
                  <a:moveTo>
                    <a:pt x="0" y="174"/>
                  </a:moveTo>
                  <a:cubicBezTo>
                    <a:pt x="5" y="161"/>
                    <a:pt x="11" y="147"/>
                    <a:pt x="16" y="134"/>
                  </a:cubicBezTo>
                  <a:cubicBezTo>
                    <a:pt x="24" y="114"/>
                    <a:pt x="32" y="95"/>
                    <a:pt x="39" y="75"/>
                  </a:cubicBezTo>
                  <a:cubicBezTo>
                    <a:pt x="40" y="74"/>
                    <a:pt x="41" y="72"/>
                    <a:pt x="42" y="71"/>
                  </a:cubicBezTo>
                  <a:cubicBezTo>
                    <a:pt x="67" y="48"/>
                    <a:pt x="92" y="25"/>
                    <a:pt x="117" y="2"/>
                  </a:cubicBezTo>
                  <a:cubicBezTo>
                    <a:pt x="117" y="2"/>
                    <a:pt x="118" y="1"/>
                    <a:pt x="120" y="0"/>
                  </a:cubicBezTo>
                  <a:cubicBezTo>
                    <a:pt x="118" y="4"/>
                    <a:pt x="117" y="8"/>
                    <a:pt x="115" y="12"/>
                  </a:cubicBezTo>
                  <a:cubicBezTo>
                    <a:pt x="104" y="40"/>
                    <a:pt x="92" y="69"/>
                    <a:pt x="81" y="98"/>
                  </a:cubicBezTo>
                  <a:cubicBezTo>
                    <a:pt x="80" y="100"/>
                    <a:pt x="79" y="102"/>
                    <a:pt x="77" y="103"/>
                  </a:cubicBezTo>
                  <a:cubicBezTo>
                    <a:pt x="52" y="127"/>
                    <a:pt x="27" y="150"/>
                    <a:pt x="2" y="173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74"/>
                    <a:pt x="0" y="174"/>
                    <a:pt x="0" y="174"/>
                  </a:cubicBezTo>
                  <a:close/>
                  <a:moveTo>
                    <a:pt x="74" y="87"/>
                  </a:moveTo>
                  <a:cubicBezTo>
                    <a:pt x="74" y="79"/>
                    <a:pt x="68" y="73"/>
                    <a:pt x="60" y="73"/>
                  </a:cubicBezTo>
                  <a:cubicBezTo>
                    <a:pt x="53" y="73"/>
                    <a:pt x="47" y="79"/>
                    <a:pt x="47" y="87"/>
                  </a:cubicBezTo>
                  <a:cubicBezTo>
                    <a:pt x="47" y="94"/>
                    <a:pt x="53" y="101"/>
                    <a:pt x="60" y="101"/>
                  </a:cubicBezTo>
                  <a:cubicBezTo>
                    <a:pt x="68" y="101"/>
                    <a:pt x="74" y="95"/>
                    <a:pt x="7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  <p:sp>
          <p:nvSpPr>
            <p:cNvPr id="286" name="Freeform 1112"/>
            <p:cNvSpPr>
              <a:spLocks/>
            </p:cNvSpPr>
            <p:nvPr/>
          </p:nvSpPr>
          <p:spPr bwMode="auto">
            <a:xfrm>
              <a:off x="354013" y="4325938"/>
              <a:ext cx="111125" cy="127000"/>
            </a:xfrm>
            <a:custGeom>
              <a:avLst/>
              <a:gdLst>
                <a:gd name="T0" fmla="*/ 75 w 98"/>
                <a:gd name="T1" fmla="*/ 0 h 112"/>
                <a:gd name="T2" fmla="*/ 91 w 98"/>
                <a:gd name="T3" fmla="*/ 34 h 112"/>
                <a:gd name="T4" fmla="*/ 93 w 98"/>
                <a:gd name="T5" fmla="*/ 40 h 112"/>
                <a:gd name="T6" fmla="*/ 94 w 98"/>
                <a:gd name="T7" fmla="*/ 49 h 112"/>
                <a:gd name="T8" fmla="*/ 86 w 98"/>
                <a:gd name="T9" fmla="*/ 54 h 112"/>
                <a:gd name="T10" fmla="*/ 55 w 98"/>
                <a:gd name="T11" fmla="*/ 99 h 112"/>
                <a:gd name="T12" fmla="*/ 52 w 98"/>
                <a:gd name="T13" fmla="*/ 112 h 112"/>
                <a:gd name="T14" fmla="*/ 29 w 98"/>
                <a:gd name="T15" fmla="*/ 112 h 112"/>
                <a:gd name="T16" fmla="*/ 0 w 98"/>
                <a:gd name="T17" fmla="*/ 112 h 112"/>
                <a:gd name="T18" fmla="*/ 0 w 98"/>
                <a:gd name="T19" fmla="*/ 111 h 112"/>
                <a:gd name="T20" fmla="*/ 7 w 98"/>
                <a:gd name="T21" fmla="*/ 107 h 112"/>
                <a:gd name="T22" fmla="*/ 44 w 98"/>
                <a:gd name="T23" fmla="*/ 90 h 112"/>
                <a:gd name="T24" fmla="*/ 48 w 98"/>
                <a:gd name="T25" fmla="*/ 85 h 112"/>
                <a:gd name="T26" fmla="*/ 51 w 98"/>
                <a:gd name="T27" fmla="*/ 75 h 112"/>
                <a:gd name="T28" fmla="*/ 49 w 98"/>
                <a:gd name="T29" fmla="*/ 69 h 112"/>
                <a:gd name="T30" fmla="*/ 31 w 98"/>
                <a:gd name="T31" fmla="*/ 48 h 112"/>
                <a:gd name="T32" fmla="*/ 56 w 98"/>
                <a:gd name="T33" fmla="*/ 59 h 112"/>
                <a:gd name="T34" fmla="*/ 63 w 98"/>
                <a:gd name="T35" fmla="*/ 57 h 112"/>
                <a:gd name="T36" fmla="*/ 65 w 98"/>
                <a:gd name="T37" fmla="*/ 55 h 112"/>
                <a:gd name="T38" fmla="*/ 72 w 98"/>
                <a:gd name="T39" fmla="*/ 43 h 112"/>
                <a:gd name="T40" fmla="*/ 74 w 98"/>
                <a:gd name="T41" fmla="*/ 6 h 112"/>
                <a:gd name="T42" fmla="*/ 74 w 98"/>
                <a:gd name="T43" fmla="*/ 0 h 112"/>
                <a:gd name="T44" fmla="*/ 75 w 98"/>
                <a:gd name="T4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112">
                  <a:moveTo>
                    <a:pt x="75" y="0"/>
                  </a:moveTo>
                  <a:cubicBezTo>
                    <a:pt x="80" y="11"/>
                    <a:pt x="86" y="23"/>
                    <a:pt x="91" y="34"/>
                  </a:cubicBezTo>
                  <a:cubicBezTo>
                    <a:pt x="92" y="36"/>
                    <a:pt x="93" y="38"/>
                    <a:pt x="93" y="40"/>
                  </a:cubicBezTo>
                  <a:cubicBezTo>
                    <a:pt x="94" y="43"/>
                    <a:pt x="98" y="45"/>
                    <a:pt x="94" y="49"/>
                  </a:cubicBezTo>
                  <a:cubicBezTo>
                    <a:pt x="91" y="50"/>
                    <a:pt x="89" y="53"/>
                    <a:pt x="86" y="54"/>
                  </a:cubicBezTo>
                  <a:cubicBezTo>
                    <a:pt x="64" y="58"/>
                    <a:pt x="51" y="77"/>
                    <a:pt x="55" y="99"/>
                  </a:cubicBezTo>
                  <a:cubicBezTo>
                    <a:pt x="56" y="103"/>
                    <a:pt x="53" y="108"/>
                    <a:pt x="52" y="112"/>
                  </a:cubicBezTo>
                  <a:cubicBezTo>
                    <a:pt x="44" y="112"/>
                    <a:pt x="37" y="112"/>
                    <a:pt x="29" y="112"/>
                  </a:cubicBezTo>
                  <a:cubicBezTo>
                    <a:pt x="20" y="112"/>
                    <a:pt x="10" y="112"/>
                    <a:pt x="0" y="112"/>
                  </a:cubicBezTo>
                  <a:cubicBezTo>
                    <a:pt x="0" y="112"/>
                    <a:pt x="0" y="111"/>
                    <a:pt x="0" y="111"/>
                  </a:cubicBezTo>
                  <a:cubicBezTo>
                    <a:pt x="2" y="109"/>
                    <a:pt x="5" y="108"/>
                    <a:pt x="7" y="107"/>
                  </a:cubicBezTo>
                  <a:cubicBezTo>
                    <a:pt x="19" y="101"/>
                    <a:pt x="32" y="95"/>
                    <a:pt x="44" y="90"/>
                  </a:cubicBezTo>
                  <a:cubicBezTo>
                    <a:pt x="46" y="89"/>
                    <a:pt x="47" y="87"/>
                    <a:pt x="48" y="85"/>
                  </a:cubicBezTo>
                  <a:cubicBezTo>
                    <a:pt x="48" y="81"/>
                    <a:pt x="49" y="78"/>
                    <a:pt x="51" y="75"/>
                  </a:cubicBezTo>
                  <a:cubicBezTo>
                    <a:pt x="52" y="72"/>
                    <a:pt x="51" y="71"/>
                    <a:pt x="49" y="69"/>
                  </a:cubicBezTo>
                  <a:cubicBezTo>
                    <a:pt x="43" y="62"/>
                    <a:pt x="37" y="56"/>
                    <a:pt x="31" y="48"/>
                  </a:cubicBezTo>
                  <a:cubicBezTo>
                    <a:pt x="39" y="52"/>
                    <a:pt x="47" y="55"/>
                    <a:pt x="56" y="59"/>
                  </a:cubicBezTo>
                  <a:cubicBezTo>
                    <a:pt x="59" y="60"/>
                    <a:pt x="61" y="60"/>
                    <a:pt x="63" y="57"/>
                  </a:cubicBezTo>
                  <a:cubicBezTo>
                    <a:pt x="63" y="57"/>
                    <a:pt x="64" y="56"/>
                    <a:pt x="65" y="55"/>
                  </a:cubicBezTo>
                  <a:cubicBezTo>
                    <a:pt x="71" y="53"/>
                    <a:pt x="72" y="48"/>
                    <a:pt x="72" y="43"/>
                  </a:cubicBezTo>
                  <a:cubicBezTo>
                    <a:pt x="72" y="31"/>
                    <a:pt x="73" y="18"/>
                    <a:pt x="74" y="6"/>
                  </a:cubicBezTo>
                  <a:cubicBezTo>
                    <a:pt x="74" y="4"/>
                    <a:pt x="74" y="2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  <p:sp>
          <p:nvSpPr>
            <p:cNvPr id="287" name="Freeform 1113"/>
            <p:cNvSpPr>
              <a:spLocks/>
            </p:cNvSpPr>
            <p:nvPr/>
          </p:nvSpPr>
          <p:spPr bwMode="auto">
            <a:xfrm>
              <a:off x="454026" y="4406900"/>
              <a:ext cx="106363" cy="125412"/>
            </a:xfrm>
            <a:custGeom>
              <a:avLst/>
              <a:gdLst>
                <a:gd name="T0" fmla="*/ 23 w 94"/>
                <a:gd name="T1" fmla="*/ 112 h 112"/>
                <a:gd name="T2" fmla="*/ 0 w 94"/>
                <a:gd name="T3" fmla="*/ 66 h 112"/>
                <a:gd name="T4" fmla="*/ 13 w 94"/>
                <a:gd name="T5" fmla="*/ 57 h 112"/>
                <a:gd name="T6" fmla="*/ 41 w 94"/>
                <a:gd name="T7" fmla="*/ 13 h 112"/>
                <a:gd name="T8" fmla="*/ 44 w 94"/>
                <a:gd name="T9" fmla="*/ 1 h 112"/>
                <a:gd name="T10" fmla="*/ 46 w 94"/>
                <a:gd name="T11" fmla="*/ 0 h 112"/>
                <a:gd name="T12" fmla="*/ 94 w 94"/>
                <a:gd name="T13" fmla="*/ 3 h 112"/>
                <a:gd name="T14" fmla="*/ 91 w 94"/>
                <a:gd name="T15" fmla="*/ 5 h 112"/>
                <a:gd name="T16" fmla="*/ 52 w 94"/>
                <a:gd name="T17" fmla="*/ 24 h 112"/>
                <a:gd name="T18" fmla="*/ 48 w 94"/>
                <a:gd name="T19" fmla="*/ 28 h 112"/>
                <a:gd name="T20" fmla="*/ 48 w 94"/>
                <a:gd name="T21" fmla="*/ 31 h 112"/>
                <a:gd name="T22" fmla="*/ 51 w 94"/>
                <a:gd name="T23" fmla="*/ 44 h 112"/>
                <a:gd name="T24" fmla="*/ 69 w 94"/>
                <a:gd name="T25" fmla="*/ 60 h 112"/>
                <a:gd name="T26" fmla="*/ 67 w 94"/>
                <a:gd name="T27" fmla="*/ 62 h 112"/>
                <a:gd name="T28" fmla="*/ 52 w 94"/>
                <a:gd name="T29" fmla="*/ 56 h 112"/>
                <a:gd name="T30" fmla="*/ 40 w 94"/>
                <a:gd name="T31" fmla="*/ 51 h 112"/>
                <a:gd name="T32" fmla="*/ 36 w 94"/>
                <a:gd name="T33" fmla="*/ 52 h 112"/>
                <a:gd name="T34" fmla="*/ 27 w 94"/>
                <a:gd name="T35" fmla="*/ 59 h 112"/>
                <a:gd name="T36" fmla="*/ 25 w 94"/>
                <a:gd name="T37" fmla="*/ 63 h 112"/>
                <a:gd name="T38" fmla="*/ 24 w 94"/>
                <a:gd name="T39" fmla="*/ 107 h 112"/>
                <a:gd name="T40" fmla="*/ 24 w 94"/>
                <a:gd name="T41" fmla="*/ 112 h 112"/>
                <a:gd name="T42" fmla="*/ 23 w 94"/>
                <a:gd name="T4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2">
                  <a:moveTo>
                    <a:pt x="23" y="112"/>
                  </a:moveTo>
                  <a:cubicBezTo>
                    <a:pt x="15" y="97"/>
                    <a:pt x="8" y="81"/>
                    <a:pt x="0" y="66"/>
                  </a:cubicBezTo>
                  <a:cubicBezTo>
                    <a:pt x="5" y="62"/>
                    <a:pt x="8" y="58"/>
                    <a:pt x="13" y="57"/>
                  </a:cubicBezTo>
                  <a:cubicBezTo>
                    <a:pt x="33" y="52"/>
                    <a:pt x="45" y="33"/>
                    <a:pt x="41" y="13"/>
                  </a:cubicBezTo>
                  <a:cubicBezTo>
                    <a:pt x="40" y="8"/>
                    <a:pt x="43" y="5"/>
                    <a:pt x="44" y="1"/>
                  </a:cubicBezTo>
                  <a:cubicBezTo>
                    <a:pt x="44" y="1"/>
                    <a:pt x="45" y="0"/>
                    <a:pt x="46" y="0"/>
                  </a:cubicBezTo>
                  <a:cubicBezTo>
                    <a:pt x="62" y="1"/>
                    <a:pt x="78" y="2"/>
                    <a:pt x="94" y="3"/>
                  </a:cubicBezTo>
                  <a:cubicBezTo>
                    <a:pt x="93" y="4"/>
                    <a:pt x="92" y="5"/>
                    <a:pt x="91" y="5"/>
                  </a:cubicBezTo>
                  <a:cubicBezTo>
                    <a:pt x="78" y="11"/>
                    <a:pt x="65" y="18"/>
                    <a:pt x="52" y="24"/>
                  </a:cubicBezTo>
                  <a:cubicBezTo>
                    <a:pt x="50" y="25"/>
                    <a:pt x="49" y="27"/>
                    <a:pt x="48" y="28"/>
                  </a:cubicBezTo>
                  <a:cubicBezTo>
                    <a:pt x="48" y="29"/>
                    <a:pt x="48" y="30"/>
                    <a:pt x="48" y="31"/>
                  </a:cubicBezTo>
                  <a:cubicBezTo>
                    <a:pt x="44" y="37"/>
                    <a:pt x="47" y="41"/>
                    <a:pt x="51" y="44"/>
                  </a:cubicBezTo>
                  <a:cubicBezTo>
                    <a:pt x="57" y="49"/>
                    <a:pt x="63" y="55"/>
                    <a:pt x="69" y="60"/>
                  </a:cubicBezTo>
                  <a:cubicBezTo>
                    <a:pt x="68" y="61"/>
                    <a:pt x="68" y="61"/>
                    <a:pt x="67" y="62"/>
                  </a:cubicBezTo>
                  <a:cubicBezTo>
                    <a:pt x="62" y="60"/>
                    <a:pt x="57" y="58"/>
                    <a:pt x="52" y="56"/>
                  </a:cubicBezTo>
                  <a:cubicBezTo>
                    <a:pt x="48" y="54"/>
                    <a:pt x="44" y="52"/>
                    <a:pt x="40" y="51"/>
                  </a:cubicBezTo>
                  <a:cubicBezTo>
                    <a:pt x="39" y="50"/>
                    <a:pt x="37" y="51"/>
                    <a:pt x="36" y="52"/>
                  </a:cubicBezTo>
                  <a:cubicBezTo>
                    <a:pt x="33" y="54"/>
                    <a:pt x="30" y="56"/>
                    <a:pt x="27" y="59"/>
                  </a:cubicBezTo>
                  <a:cubicBezTo>
                    <a:pt x="26" y="60"/>
                    <a:pt x="25" y="62"/>
                    <a:pt x="25" y="63"/>
                  </a:cubicBezTo>
                  <a:cubicBezTo>
                    <a:pt x="25" y="78"/>
                    <a:pt x="24" y="93"/>
                    <a:pt x="24" y="107"/>
                  </a:cubicBezTo>
                  <a:cubicBezTo>
                    <a:pt x="24" y="109"/>
                    <a:pt x="24" y="111"/>
                    <a:pt x="24" y="112"/>
                  </a:cubicBezTo>
                  <a:cubicBezTo>
                    <a:pt x="23" y="112"/>
                    <a:pt x="23" y="112"/>
                    <a:pt x="23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</p:grpSp>
      <p:grpSp>
        <p:nvGrpSpPr>
          <p:cNvPr id="299" name="Gruppieren 337"/>
          <p:cNvGrpSpPr/>
          <p:nvPr/>
        </p:nvGrpSpPr>
        <p:grpSpPr>
          <a:xfrm>
            <a:off x="429481" y="2684764"/>
            <a:ext cx="372153" cy="330643"/>
            <a:chOff x="10964686" y="3377211"/>
            <a:chExt cx="579995" cy="515303"/>
          </a:xfrm>
          <a:solidFill>
            <a:schemeClr val="bg1"/>
          </a:solidFill>
        </p:grpSpPr>
        <p:sp>
          <p:nvSpPr>
            <p:cNvPr id="300" name="Freeform 1474"/>
            <p:cNvSpPr>
              <a:spLocks/>
            </p:cNvSpPr>
            <p:nvPr/>
          </p:nvSpPr>
          <p:spPr bwMode="auto">
            <a:xfrm>
              <a:off x="10964686" y="3377211"/>
              <a:ext cx="579995" cy="515303"/>
            </a:xfrm>
            <a:custGeom>
              <a:avLst/>
              <a:gdLst>
                <a:gd name="T0" fmla="*/ 0 w 365"/>
                <a:gd name="T1" fmla="*/ 323 h 323"/>
                <a:gd name="T2" fmla="*/ 0 w 365"/>
                <a:gd name="T3" fmla="*/ 0 h 323"/>
                <a:gd name="T4" fmla="*/ 35 w 365"/>
                <a:gd name="T5" fmla="*/ 0 h 323"/>
                <a:gd name="T6" fmla="*/ 35 w 365"/>
                <a:gd name="T7" fmla="*/ 287 h 323"/>
                <a:gd name="T8" fmla="*/ 365 w 365"/>
                <a:gd name="T9" fmla="*/ 287 h 323"/>
                <a:gd name="T10" fmla="*/ 365 w 365"/>
                <a:gd name="T11" fmla="*/ 323 h 323"/>
                <a:gd name="T12" fmla="*/ 0 w 365"/>
                <a:gd name="T13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5" h="323">
                  <a:moveTo>
                    <a:pt x="0" y="323"/>
                  </a:moveTo>
                  <a:cubicBezTo>
                    <a:pt x="0" y="215"/>
                    <a:pt x="0" y="108"/>
                    <a:pt x="0" y="0"/>
                  </a:cubicBezTo>
                  <a:cubicBezTo>
                    <a:pt x="11" y="0"/>
                    <a:pt x="23" y="0"/>
                    <a:pt x="35" y="0"/>
                  </a:cubicBezTo>
                  <a:cubicBezTo>
                    <a:pt x="35" y="96"/>
                    <a:pt x="35" y="191"/>
                    <a:pt x="35" y="287"/>
                  </a:cubicBezTo>
                  <a:cubicBezTo>
                    <a:pt x="145" y="287"/>
                    <a:pt x="255" y="287"/>
                    <a:pt x="365" y="287"/>
                  </a:cubicBezTo>
                  <a:cubicBezTo>
                    <a:pt x="365" y="299"/>
                    <a:pt x="365" y="311"/>
                    <a:pt x="365" y="323"/>
                  </a:cubicBezTo>
                  <a:cubicBezTo>
                    <a:pt x="244" y="323"/>
                    <a:pt x="122" y="323"/>
                    <a:pt x="0" y="3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  <p:sp>
          <p:nvSpPr>
            <p:cNvPr id="308" name="Freeform 1475"/>
            <p:cNvSpPr>
              <a:spLocks/>
            </p:cNvSpPr>
            <p:nvPr/>
          </p:nvSpPr>
          <p:spPr bwMode="auto">
            <a:xfrm>
              <a:off x="11080685" y="3448595"/>
              <a:ext cx="434997" cy="327920"/>
            </a:xfrm>
            <a:custGeom>
              <a:avLst/>
              <a:gdLst>
                <a:gd name="T0" fmla="*/ 95 w 274"/>
                <a:gd name="T1" fmla="*/ 140 h 206"/>
                <a:gd name="T2" fmla="*/ 30 w 274"/>
                <a:gd name="T3" fmla="*/ 206 h 206"/>
                <a:gd name="T4" fmla="*/ 0 w 274"/>
                <a:gd name="T5" fmla="*/ 176 h 206"/>
                <a:gd name="T6" fmla="*/ 95 w 274"/>
                <a:gd name="T7" fmla="*/ 81 h 206"/>
                <a:gd name="T8" fmla="*/ 131 w 274"/>
                <a:gd name="T9" fmla="*/ 114 h 206"/>
                <a:gd name="T10" fmla="*/ 208 w 274"/>
                <a:gd name="T11" fmla="*/ 34 h 206"/>
                <a:gd name="T12" fmla="*/ 189 w 274"/>
                <a:gd name="T13" fmla="*/ 16 h 206"/>
                <a:gd name="T14" fmla="*/ 274 w 274"/>
                <a:gd name="T15" fmla="*/ 0 h 206"/>
                <a:gd name="T16" fmla="*/ 259 w 274"/>
                <a:gd name="T17" fmla="*/ 84 h 206"/>
                <a:gd name="T18" fmla="*/ 241 w 274"/>
                <a:gd name="T19" fmla="*/ 65 h 206"/>
                <a:gd name="T20" fmla="*/ 131 w 274"/>
                <a:gd name="T21" fmla="*/ 174 h 206"/>
                <a:gd name="T22" fmla="*/ 95 w 274"/>
                <a:gd name="T23" fmla="*/ 14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06">
                  <a:moveTo>
                    <a:pt x="95" y="140"/>
                  </a:moveTo>
                  <a:cubicBezTo>
                    <a:pt x="73" y="162"/>
                    <a:pt x="51" y="184"/>
                    <a:pt x="30" y="206"/>
                  </a:cubicBezTo>
                  <a:cubicBezTo>
                    <a:pt x="20" y="196"/>
                    <a:pt x="10" y="186"/>
                    <a:pt x="0" y="176"/>
                  </a:cubicBezTo>
                  <a:cubicBezTo>
                    <a:pt x="31" y="145"/>
                    <a:pt x="63" y="113"/>
                    <a:pt x="95" y="81"/>
                  </a:cubicBezTo>
                  <a:cubicBezTo>
                    <a:pt x="107" y="92"/>
                    <a:pt x="118" y="103"/>
                    <a:pt x="131" y="114"/>
                  </a:cubicBezTo>
                  <a:cubicBezTo>
                    <a:pt x="156" y="88"/>
                    <a:pt x="182" y="61"/>
                    <a:pt x="208" y="34"/>
                  </a:cubicBezTo>
                  <a:cubicBezTo>
                    <a:pt x="203" y="29"/>
                    <a:pt x="196" y="23"/>
                    <a:pt x="189" y="16"/>
                  </a:cubicBezTo>
                  <a:cubicBezTo>
                    <a:pt x="218" y="10"/>
                    <a:pt x="245" y="5"/>
                    <a:pt x="274" y="0"/>
                  </a:cubicBezTo>
                  <a:cubicBezTo>
                    <a:pt x="269" y="28"/>
                    <a:pt x="264" y="56"/>
                    <a:pt x="259" y="84"/>
                  </a:cubicBezTo>
                  <a:cubicBezTo>
                    <a:pt x="253" y="77"/>
                    <a:pt x="247" y="71"/>
                    <a:pt x="241" y="65"/>
                  </a:cubicBezTo>
                  <a:cubicBezTo>
                    <a:pt x="204" y="102"/>
                    <a:pt x="168" y="137"/>
                    <a:pt x="131" y="174"/>
                  </a:cubicBezTo>
                  <a:cubicBezTo>
                    <a:pt x="119" y="162"/>
                    <a:pt x="108" y="151"/>
                    <a:pt x="95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</p:grpSp>
      <p:sp>
        <p:nvSpPr>
          <p:cNvPr id="309" name="Freeform 94"/>
          <p:cNvSpPr>
            <a:spLocks noEditPoints="1"/>
          </p:cNvSpPr>
          <p:nvPr/>
        </p:nvSpPr>
        <p:spPr bwMode="auto">
          <a:xfrm>
            <a:off x="3751456" y="2684764"/>
            <a:ext cx="364794" cy="327223"/>
          </a:xfrm>
          <a:custGeom>
            <a:avLst/>
            <a:gdLst>
              <a:gd name="T0" fmla="*/ 140 w 301"/>
              <a:gd name="T1" fmla="*/ 0 h 270"/>
              <a:gd name="T2" fmla="*/ 130 w 301"/>
              <a:gd name="T3" fmla="*/ 13 h 270"/>
              <a:gd name="T4" fmla="*/ 0 w 301"/>
              <a:gd name="T5" fmla="*/ 13 h 270"/>
              <a:gd name="T6" fmla="*/ 0 w 301"/>
              <a:gd name="T7" fmla="*/ 37 h 270"/>
              <a:gd name="T8" fmla="*/ 12 w 301"/>
              <a:gd name="T9" fmla="*/ 37 h 270"/>
              <a:gd name="T10" fmla="*/ 12 w 301"/>
              <a:gd name="T11" fmla="*/ 206 h 270"/>
              <a:gd name="T12" fmla="*/ 289 w 301"/>
              <a:gd name="T13" fmla="*/ 206 h 270"/>
              <a:gd name="T14" fmla="*/ 289 w 301"/>
              <a:gd name="T15" fmla="*/ 37 h 270"/>
              <a:gd name="T16" fmla="*/ 301 w 301"/>
              <a:gd name="T17" fmla="*/ 37 h 270"/>
              <a:gd name="T18" fmla="*/ 301 w 301"/>
              <a:gd name="T19" fmla="*/ 13 h 270"/>
              <a:gd name="T20" fmla="*/ 171 w 301"/>
              <a:gd name="T21" fmla="*/ 13 h 270"/>
              <a:gd name="T22" fmla="*/ 162 w 301"/>
              <a:gd name="T23" fmla="*/ 0 h 270"/>
              <a:gd name="T24" fmla="*/ 140 w 301"/>
              <a:gd name="T25" fmla="*/ 0 h 270"/>
              <a:gd name="T26" fmla="*/ 36 w 301"/>
              <a:gd name="T27" fmla="*/ 37 h 270"/>
              <a:gd name="T28" fmla="*/ 265 w 301"/>
              <a:gd name="T29" fmla="*/ 37 h 270"/>
              <a:gd name="T30" fmla="*/ 265 w 301"/>
              <a:gd name="T31" fmla="*/ 182 h 270"/>
              <a:gd name="T32" fmla="*/ 36 w 301"/>
              <a:gd name="T33" fmla="*/ 182 h 270"/>
              <a:gd name="T34" fmla="*/ 36 w 301"/>
              <a:gd name="T35" fmla="*/ 37 h 270"/>
              <a:gd name="T36" fmla="*/ 107 w 301"/>
              <a:gd name="T37" fmla="*/ 218 h 270"/>
              <a:gd name="T38" fmla="*/ 90 w 301"/>
              <a:gd name="T39" fmla="*/ 270 h 270"/>
              <a:gd name="T40" fmla="*/ 118 w 301"/>
              <a:gd name="T41" fmla="*/ 270 h 270"/>
              <a:gd name="T42" fmla="*/ 136 w 301"/>
              <a:gd name="T43" fmla="*/ 218 h 270"/>
              <a:gd name="T44" fmla="*/ 107 w 301"/>
              <a:gd name="T45" fmla="*/ 218 h 270"/>
              <a:gd name="T46" fmla="*/ 165 w 301"/>
              <a:gd name="T47" fmla="*/ 218 h 270"/>
              <a:gd name="T48" fmla="*/ 183 w 301"/>
              <a:gd name="T49" fmla="*/ 270 h 270"/>
              <a:gd name="T50" fmla="*/ 211 w 301"/>
              <a:gd name="T51" fmla="*/ 270 h 270"/>
              <a:gd name="T52" fmla="*/ 194 w 301"/>
              <a:gd name="T53" fmla="*/ 218 h 270"/>
              <a:gd name="T54" fmla="*/ 165 w 301"/>
              <a:gd name="T55" fmla="*/ 218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1" h="270">
                <a:moveTo>
                  <a:pt x="140" y="0"/>
                </a:moveTo>
                <a:lnTo>
                  <a:pt x="130" y="13"/>
                </a:lnTo>
                <a:lnTo>
                  <a:pt x="0" y="13"/>
                </a:lnTo>
                <a:lnTo>
                  <a:pt x="0" y="37"/>
                </a:lnTo>
                <a:lnTo>
                  <a:pt x="12" y="37"/>
                </a:lnTo>
                <a:lnTo>
                  <a:pt x="12" y="206"/>
                </a:lnTo>
                <a:lnTo>
                  <a:pt x="289" y="206"/>
                </a:lnTo>
                <a:lnTo>
                  <a:pt x="289" y="37"/>
                </a:lnTo>
                <a:lnTo>
                  <a:pt x="301" y="37"/>
                </a:lnTo>
                <a:lnTo>
                  <a:pt x="301" y="13"/>
                </a:lnTo>
                <a:lnTo>
                  <a:pt x="171" y="13"/>
                </a:lnTo>
                <a:lnTo>
                  <a:pt x="162" y="0"/>
                </a:lnTo>
                <a:lnTo>
                  <a:pt x="140" y="0"/>
                </a:lnTo>
                <a:close/>
                <a:moveTo>
                  <a:pt x="36" y="37"/>
                </a:moveTo>
                <a:lnTo>
                  <a:pt x="265" y="37"/>
                </a:lnTo>
                <a:lnTo>
                  <a:pt x="265" y="182"/>
                </a:lnTo>
                <a:lnTo>
                  <a:pt x="36" y="182"/>
                </a:lnTo>
                <a:lnTo>
                  <a:pt x="36" y="37"/>
                </a:lnTo>
                <a:close/>
                <a:moveTo>
                  <a:pt x="107" y="218"/>
                </a:moveTo>
                <a:lnTo>
                  <a:pt x="90" y="270"/>
                </a:lnTo>
                <a:lnTo>
                  <a:pt x="118" y="270"/>
                </a:lnTo>
                <a:lnTo>
                  <a:pt x="136" y="218"/>
                </a:lnTo>
                <a:lnTo>
                  <a:pt x="107" y="218"/>
                </a:lnTo>
                <a:close/>
                <a:moveTo>
                  <a:pt x="165" y="218"/>
                </a:moveTo>
                <a:lnTo>
                  <a:pt x="183" y="270"/>
                </a:lnTo>
                <a:lnTo>
                  <a:pt x="211" y="270"/>
                </a:lnTo>
                <a:lnTo>
                  <a:pt x="194" y="218"/>
                </a:lnTo>
                <a:lnTo>
                  <a:pt x="165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7653" tIns="23827" rIns="47653" bIns="23827" numCol="1" anchor="t" anchorCtr="0" compatLnSpc="1">
            <a:prstTxWarp prst="textNoShape">
              <a:avLst/>
            </a:prstTxWarp>
          </a:bodyPr>
          <a:lstStyle/>
          <a:p>
            <a:pPr defTabSz="476515"/>
            <a:endParaRPr lang="en-US" sz="990">
              <a:solidFill>
                <a:prstClr val="black"/>
              </a:solidFill>
            </a:endParaRPr>
          </a:p>
        </p:txBody>
      </p:sp>
      <p:grpSp>
        <p:nvGrpSpPr>
          <p:cNvPr id="310" name="Gruppieren 162"/>
          <p:cNvGrpSpPr/>
          <p:nvPr/>
        </p:nvGrpSpPr>
        <p:grpSpPr>
          <a:xfrm>
            <a:off x="2334209" y="2662987"/>
            <a:ext cx="372928" cy="292677"/>
            <a:chOff x="-1933370" y="5663732"/>
            <a:chExt cx="528689" cy="414920"/>
          </a:xfrm>
          <a:solidFill>
            <a:schemeClr val="bg1"/>
          </a:solidFill>
        </p:grpSpPr>
        <p:sp>
          <p:nvSpPr>
            <p:cNvPr id="311" name="Freeform 1150"/>
            <p:cNvSpPr>
              <a:spLocks noEditPoints="1"/>
            </p:cNvSpPr>
            <p:nvPr/>
          </p:nvSpPr>
          <p:spPr bwMode="auto">
            <a:xfrm>
              <a:off x="-1933370" y="5663732"/>
              <a:ext cx="428304" cy="414920"/>
            </a:xfrm>
            <a:custGeom>
              <a:avLst/>
              <a:gdLst>
                <a:gd name="T0" fmla="*/ 13 w 268"/>
                <a:gd name="T1" fmla="*/ 39 h 261"/>
                <a:gd name="T2" fmla="*/ 46 w 268"/>
                <a:gd name="T3" fmla="*/ 72 h 261"/>
                <a:gd name="T4" fmla="*/ 55 w 268"/>
                <a:gd name="T5" fmla="*/ 75 h 261"/>
                <a:gd name="T6" fmla="*/ 84 w 268"/>
                <a:gd name="T7" fmla="*/ 45 h 261"/>
                <a:gd name="T8" fmla="*/ 82 w 268"/>
                <a:gd name="T9" fmla="*/ 38 h 261"/>
                <a:gd name="T10" fmla="*/ 51 w 268"/>
                <a:gd name="T11" fmla="*/ 7 h 261"/>
                <a:gd name="T12" fmla="*/ 48 w 268"/>
                <a:gd name="T13" fmla="*/ 4 h 261"/>
                <a:gd name="T14" fmla="*/ 88 w 268"/>
                <a:gd name="T15" fmla="*/ 5 h 261"/>
                <a:gd name="T16" fmla="*/ 124 w 268"/>
                <a:gd name="T17" fmla="*/ 61 h 261"/>
                <a:gd name="T18" fmla="*/ 134 w 268"/>
                <a:gd name="T19" fmla="*/ 87 h 261"/>
                <a:gd name="T20" fmla="*/ 256 w 268"/>
                <a:gd name="T21" fmla="*/ 208 h 261"/>
                <a:gd name="T22" fmla="*/ 262 w 268"/>
                <a:gd name="T23" fmla="*/ 243 h 261"/>
                <a:gd name="T24" fmla="*/ 222 w 268"/>
                <a:gd name="T25" fmla="*/ 250 h 261"/>
                <a:gd name="T26" fmla="*/ 194 w 268"/>
                <a:gd name="T27" fmla="*/ 223 h 261"/>
                <a:gd name="T28" fmla="*/ 95 w 268"/>
                <a:gd name="T29" fmla="*/ 124 h 261"/>
                <a:gd name="T30" fmla="*/ 70 w 268"/>
                <a:gd name="T31" fmla="*/ 115 h 261"/>
                <a:gd name="T32" fmla="*/ 13 w 268"/>
                <a:gd name="T33" fmla="*/ 39 h 261"/>
                <a:gd name="T34" fmla="*/ 248 w 268"/>
                <a:gd name="T35" fmla="*/ 228 h 261"/>
                <a:gd name="T36" fmla="*/ 237 w 268"/>
                <a:gd name="T37" fmla="*/ 217 h 261"/>
                <a:gd name="T38" fmla="*/ 226 w 268"/>
                <a:gd name="T39" fmla="*/ 227 h 261"/>
                <a:gd name="T40" fmla="*/ 237 w 268"/>
                <a:gd name="T41" fmla="*/ 239 h 261"/>
                <a:gd name="T42" fmla="*/ 248 w 268"/>
                <a:gd name="T43" fmla="*/ 22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8" h="261">
                  <a:moveTo>
                    <a:pt x="13" y="39"/>
                  </a:moveTo>
                  <a:cubicBezTo>
                    <a:pt x="24" y="50"/>
                    <a:pt x="35" y="61"/>
                    <a:pt x="46" y="72"/>
                  </a:cubicBezTo>
                  <a:cubicBezTo>
                    <a:pt x="49" y="75"/>
                    <a:pt x="52" y="76"/>
                    <a:pt x="55" y="75"/>
                  </a:cubicBezTo>
                  <a:cubicBezTo>
                    <a:pt x="69" y="69"/>
                    <a:pt x="79" y="59"/>
                    <a:pt x="84" y="45"/>
                  </a:cubicBezTo>
                  <a:cubicBezTo>
                    <a:pt x="85" y="42"/>
                    <a:pt x="85" y="40"/>
                    <a:pt x="82" y="38"/>
                  </a:cubicBezTo>
                  <a:cubicBezTo>
                    <a:pt x="72" y="28"/>
                    <a:pt x="62" y="17"/>
                    <a:pt x="51" y="7"/>
                  </a:cubicBezTo>
                  <a:cubicBezTo>
                    <a:pt x="51" y="6"/>
                    <a:pt x="50" y="5"/>
                    <a:pt x="48" y="4"/>
                  </a:cubicBezTo>
                  <a:cubicBezTo>
                    <a:pt x="62" y="0"/>
                    <a:pt x="75" y="0"/>
                    <a:pt x="88" y="5"/>
                  </a:cubicBezTo>
                  <a:cubicBezTo>
                    <a:pt x="112" y="15"/>
                    <a:pt x="125" y="35"/>
                    <a:pt x="124" y="61"/>
                  </a:cubicBezTo>
                  <a:cubicBezTo>
                    <a:pt x="123" y="71"/>
                    <a:pt x="127" y="80"/>
                    <a:pt x="134" y="87"/>
                  </a:cubicBezTo>
                  <a:cubicBezTo>
                    <a:pt x="175" y="127"/>
                    <a:pt x="215" y="168"/>
                    <a:pt x="256" y="208"/>
                  </a:cubicBezTo>
                  <a:cubicBezTo>
                    <a:pt x="266" y="219"/>
                    <a:pt x="268" y="231"/>
                    <a:pt x="262" y="243"/>
                  </a:cubicBezTo>
                  <a:cubicBezTo>
                    <a:pt x="254" y="257"/>
                    <a:pt x="234" y="261"/>
                    <a:pt x="222" y="250"/>
                  </a:cubicBezTo>
                  <a:cubicBezTo>
                    <a:pt x="212" y="242"/>
                    <a:pt x="203" y="232"/>
                    <a:pt x="194" y="223"/>
                  </a:cubicBezTo>
                  <a:cubicBezTo>
                    <a:pt x="161" y="190"/>
                    <a:pt x="128" y="157"/>
                    <a:pt x="95" y="124"/>
                  </a:cubicBezTo>
                  <a:cubicBezTo>
                    <a:pt x="88" y="117"/>
                    <a:pt x="80" y="114"/>
                    <a:pt x="70" y="115"/>
                  </a:cubicBezTo>
                  <a:cubicBezTo>
                    <a:pt x="30" y="117"/>
                    <a:pt x="0" y="78"/>
                    <a:pt x="13" y="39"/>
                  </a:cubicBezTo>
                  <a:close/>
                  <a:moveTo>
                    <a:pt x="248" y="228"/>
                  </a:moveTo>
                  <a:cubicBezTo>
                    <a:pt x="248" y="221"/>
                    <a:pt x="243" y="217"/>
                    <a:pt x="237" y="217"/>
                  </a:cubicBezTo>
                  <a:cubicBezTo>
                    <a:pt x="231" y="217"/>
                    <a:pt x="226" y="221"/>
                    <a:pt x="226" y="227"/>
                  </a:cubicBezTo>
                  <a:cubicBezTo>
                    <a:pt x="226" y="234"/>
                    <a:pt x="231" y="239"/>
                    <a:pt x="237" y="239"/>
                  </a:cubicBezTo>
                  <a:cubicBezTo>
                    <a:pt x="243" y="239"/>
                    <a:pt x="248" y="234"/>
                    <a:pt x="248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  <p:sp>
          <p:nvSpPr>
            <p:cNvPr id="312" name="Freeform 1151"/>
            <p:cNvSpPr>
              <a:spLocks/>
            </p:cNvSpPr>
            <p:nvPr/>
          </p:nvSpPr>
          <p:spPr bwMode="auto">
            <a:xfrm>
              <a:off x="-1705833" y="5668193"/>
              <a:ext cx="301152" cy="214152"/>
            </a:xfrm>
            <a:custGeom>
              <a:avLst/>
              <a:gdLst>
                <a:gd name="T0" fmla="*/ 31 w 188"/>
                <a:gd name="T1" fmla="*/ 92 h 135"/>
                <a:gd name="T2" fmla="*/ 52 w 188"/>
                <a:gd name="T3" fmla="*/ 71 h 135"/>
                <a:gd name="T4" fmla="*/ 55 w 188"/>
                <a:gd name="T5" fmla="*/ 68 h 135"/>
                <a:gd name="T6" fmla="*/ 51 w 188"/>
                <a:gd name="T7" fmla="*/ 31 h 135"/>
                <a:gd name="T8" fmla="*/ 9 w 188"/>
                <a:gd name="T9" fmla="*/ 17 h 135"/>
                <a:gd name="T10" fmla="*/ 0 w 188"/>
                <a:gd name="T11" fmla="*/ 16 h 135"/>
                <a:gd name="T12" fmla="*/ 3 w 188"/>
                <a:gd name="T13" fmla="*/ 14 h 135"/>
                <a:gd name="T14" fmla="*/ 65 w 188"/>
                <a:gd name="T15" fmla="*/ 1 h 135"/>
                <a:gd name="T16" fmla="*/ 131 w 188"/>
                <a:gd name="T17" fmla="*/ 34 h 135"/>
                <a:gd name="T18" fmla="*/ 140 w 188"/>
                <a:gd name="T19" fmla="*/ 51 h 135"/>
                <a:gd name="T20" fmla="*/ 146 w 188"/>
                <a:gd name="T21" fmla="*/ 62 h 135"/>
                <a:gd name="T22" fmla="*/ 169 w 188"/>
                <a:gd name="T23" fmla="*/ 68 h 135"/>
                <a:gd name="T24" fmla="*/ 172 w 188"/>
                <a:gd name="T25" fmla="*/ 67 h 135"/>
                <a:gd name="T26" fmla="*/ 188 w 188"/>
                <a:gd name="T27" fmla="*/ 83 h 135"/>
                <a:gd name="T28" fmla="*/ 136 w 188"/>
                <a:gd name="T29" fmla="*/ 135 h 135"/>
                <a:gd name="T30" fmla="*/ 120 w 188"/>
                <a:gd name="T31" fmla="*/ 119 h 135"/>
                <a:gd name="T32" fmla="*/ 122 w 188"/>
                <a:gd name="T33" fmla="*/ 113 h 135"/>
                <a:gd name="T34" fmla="*/ 104 w 188"/>
                <a:gd name="T35" fmla="*/ 97 h 135"/>
                <a:gd name="T36" fmla="*/ 90 w 188"/>
                <a:gd name="T37" fmla="*/ 107 h 135"/>
                <a:gd name="T38" fmla="*/ 67 w 188"/>
                <a:gd name="T39" fmla="*/ 129 h 135"/>
                <a:gd name="T40" fmla="*/ 31 w 188"/>
                <a:gd name="T41" fmla="*/ 9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35">
                  <a:moveTo>
                    <a:pt x="31" y="92"/>
                  </a:moveTo>
                  <a:cubicBezTo>
                    <a:pt x="37" y="85"/>
                    <a:pt x="45" y="78"/>
                    <a:pt x="52" y="71"/>
                  </a:cubicBezTo>
                  <a:cubicBezTo>
                    <a:pt x="53" y="70"/>
                    <a:pt x="54" y="69"/>
                    <a:pt x="55" y="68"/>
                  </a:cubicBezTo>
                  <a:cubicBezTo>
                    <a:pt x="67" y="55"/>
                    <a:pt x="66" y="41"/>
                    <a:pt x="51" y="31"/>
                  </a:cubicBezTo>
                  <a:cubicBezTo>
                    <a:pt x="38" y="23"/>
                    <a:pt x="24" y="19"/>
                    <a:pt x="9" y="17"/>
                  </a:cubicBezTo>
                  <a:cubicBezTo>
                    <a:pt x="6" y="16"/>
                    <a:pt x="4" y="16"/>
                    <a:pt x="0" y="16"/>
                  </a:cubicBezTo>
                  <a:cubicBezTo>
                    <a:pt x="1" y="15"/>
                    <a:pt x="2" y="14"/>
                    <a:pt x="3" y="14"/>
                  </a:cubicBezTo>
                  <a:cubicBezTo>
                    <a:pt x="23" y="6"/>
                    <a:pt x="44" y="0"/>
                    <a:pt x="65" y="1"/>
                  </a:cubicBezTo>
                  <a:cubicBezTo>
                    <a:pt x="92" y="1"/>
                    <a:pt x="115" y="11"/>
                    <a:pt x="131" y="34"/>
                  </a:cubicBezTo>
                  <a:cubicBezTo>
                    <a:pt x="134" y="39"/>
                    <a:pt x="137" y="45"/>
                    <a:pt x="140" y="51"/>
                  </a:cubicBezTo>
                  <a:cubicBezTo>
                    <a:pt x="142" y="55"/>
                    <a:pt x="143" y="59"/>
                    <a:pt x="146" y="62"/>
                  </a:cubicBezTo>
                  <a:cubicBezTo>
                    <a:pt x="152" y="70"/>
                    <a:pt x="160" y="72"/>
                    <a:pt x="169" y="68"/>
                  </a:cubicBezTo>
                  <a:cubicBezTo>
                    <a:pt x="170" y="68"/>
                    <a:pt x="171" y="67"/>
                    <a:pt x="172" y="67"/>
                  </a:cubicBezTo>
                  <a:cubicBezTo>
                    <a:pt x="177" y="72"/>
                    <a:pt x="183" y="78"/>
                    <a:pt x="188" y="83"/>
                  </a:cubicBezTo>
                  <a:cubicBezTo>
                    <a:pt x="171" y="100"/>
                    <a:pt x="153" y="118"/>
                    <a:pt x="136" y="135"/>
                  </a:cubicBezTo>
                  <a:cubicBezTo>
                    <a:pt x="131" y="130"/>
                    <a:pt x="126" y="124"/>
                    <a:pt x="120" y="119"/>
                  </a:cubicBezTo>
                  <a:cubicBezTo>
                    <a:pt x="121" y="117"/>
                    <a:pt x="122" y="115"/>
                    <a:pt x="122" y="113"/>
                  </a:cubicBezTo>
                  <a:cubicBezTo>
                    <a:pt x="124" y="102"/>
                    <a:pt x="114" y="93"/>
                    <a:pt x="104" y="97"/>
                  </a:cubicBezTo>
                  <a:cubicBezTo>
                    <a:pt x="99" y="99"/>
                    <a:pt x="94" y="103"/>
                    <a:pt x="90" y="107"/>
                  </a:cubicBezTo>
                  <a:cubicBezTo>
                    <a:pt x="82" y="114"/>
                    <a:pt x="75" y="122"/>
                    <a:pt x="67" y="129"/>
                  </a:cubicBezTo>
                  <a:cubicBezTo>
                    <a:pt x="55" y="117"/>
                    <a:pt x="43" y="105"/>
                    <a:pt x="31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  <p:sp>
          <p:nvSpPr>
            <p:cNvPr id="313" name="Freeform 1152"/>
            <p:cNvSpPr>
              <a:spLocks/>
            </p:cNvSpPr>
            <p:nvPr/>
          </p:nvSpPr>
          <p:spPr bwMode="auto">
            <a:xfrm>
              <a:off x="-1857524" y="5924730"/>
              <a:ext cx="149461" cy="153921"/>
            </a:xfrm>
            <a:custGeom>
              <a:avLst/>
              <a:gdLst>
                <a:gd name="T0" fmla="*/ 57 w 94"/>
                <a:gd name="T1" fmla="*/ 0 h 97"/>
                <a:gd name="T2" fmla="*/ 94 w 94"/>
                <a:gd name="T3" fmla="*/ 37 h 97"/>
                <a:gd name="T4" fmla="*/ 77 w 94"/>
                <a:gd name="T5" fmla="*/ 54 h 97"/>
                <a:gd name="T6" fmla="*/ 47 w 94"/>
                <a:gd name="T7" fmla="*/ 84 h 97"/>
                <a:gd name="T8" fmla="*/ 5 w 94"/>
                <a:gd name="T9" fmla="*/ 77 h 97"/>
                <a:gd name="T10" fmla="*/ 8 w 94"/>
                <a:gd name="T11" fmla="*/ 50 h 97"/>
                <a:gd name="T12" fmla="*/ 21 w 94"/>
                <a:gd name="T13" fmla="*/ 36 h 97"/>
                <a:gd name="T14" fmla="*/ 55 w 94"/>
                <a:gd name="T15" fmla="*/ 3 h 97"/>
                <a:gd name="T16" fmla="*/ 57 w 94"/>
                <a:gd name="T1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7">
                  <a:moveTo>
                    <a:pt x="57" y="0"/>
                  </a:moveTo>
                  <a:cubicBezTo>
                    <a:pt x="70" y="13"/>
                    <a:pt x="82" y="25"/>
                    <a:pt x="94" y="37"/>
                  </a:cubicBezTo>
                  <a:cubicBezTo>
                    <a:pt x="88" y="43"/>
                    <a:pt x="82" y="49"/>
                    <a:pt x="77" y="54"/>
                  </a:cubicBezTo>
                  <a:cubicBezTo>
                    <a:pt x="67" y="64"/>
                    <a:pt x="57" y="74"/>
                    <a:pt x="47" y="84"/>
                  </a:cubicBezTo>
                  <a:cubicBezTo>
                    <a:pt x="34" y="97"/>
                    <a:pt x="13" y="94"/>
                    <a:pt x="5" y="77"/>
                  </a:cubicBezTo>
                  <a:cubicBezTo>
                    <a:pt x="0" y="68"/>
                    <a:pt x="1" y="58"/>
                    <a:pt x="8" y="50"/>
                  </a:cubicBezTo>
                  <a:cubicBezTo>
                    <a:pt x="12" y="45"/>
                    <a:pt x="17" y="41"/>
                    <a:pt x="21" y="36"/>
                  </a:cubicBezTo>
                  <a:cubicBezTo>
                    <a:pt x="32" y="25"/>
                    <a:pt x="44" y="14"/>
                    <a:pt x="55" y="3"/>
                  </a:cubicBezTo>
                  <a:cubicBezTo>
                    <a:pt x="56" y="2"/>
                    <a:pt x="57" y="1"/>
                    <a:pt x="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  <p:sp>
          <p:nvSpPr>
            <p:cNvPr id="314" name="Freeform 1153"/>
            <p:cNvSpPr>
              <a:spLocks/>
            </p:cNvSpPr>
            <p:nvPr/>
          </p:nvSpPr>
          <p:spPr bwMode="auto">
            <a:xfrm>
              <a:off x="-1571988" y="6009499"/>
              <a:ext cx="33462" cy="33461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22 h 22"/>
                <a:gd name="T4" fmla="*/ 0 w 22"/>
                <a:gd name="T5" fmla="*/ 10 h 22"/>
                <a:gd name="T6" fmla="*/ 11 w 22"/>
                <a:gd name="T7" fmla="*/ 0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22" y="17"/>
                    <a:pt x="17" y="22"/>
                    <a:pt x="11" y="22"/>
                  </a:cubicBezTo>
                  <a:cubicBezTo>
                    <a:pt x="5" y="22"/>
                    <a:pt x="0" y="17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</p:grpSp>
      <p:sp>
        <p:nvSpPr>
          <p:cNvPr id="315" name="Freeform 21"/>
          <p:cNvSpPr>
            <a:spLocks noEditPoints="1"/>
          </p:cNvSpPr>
          <p:nvPr/>
        </p:nvSpPr>
        <p:spPr bwMode="auto">
          <a:xfrm>
            <a:off x="8437588" y="2698303"/>
            <a:ext cx="283449" cy="283449"/>
          </a:xfrm>
          <a:custGeom>
            <a:avLst/>
            <a:gdLst>
              <a:gd name="T0" fmla="*/ 192 w 280"/>
              <a:gd name="T1" fmla="*/ 0 h 280"/>
              <a:gd name="T2" fmla="*/ 105 w 280"/>
              <a:gd name="T3" fmla="*/ 87 h 280"/>
              <a:gd name="T4" fmla="*/ 106 w 280"/>
              <a:gd name="T5" fmla="*/ 103 h 280"/>
              <a:gd name="T6" fmla="*/ 0 w 280"/>
              <a:gd name="T7" fmla="*/ 210 h 280"/>
              <a:gd name="T8" fmla="*/ 0 w 280"/>
              <a:gd name="T9" fmla="*/ 262 h 280"/>
              <a:gd name="T10" fmla="*/ 17 w 280"/>
              <a:gd name="T11" fmla="*/ 280 h 280"/>
              <a:gd name="T12" fmla="*/ 35 w 280"/>
              <a:gd name="T13" fmla="*/ 280 h 280"/>
              <a:gd name="T14" fmla="*/ 35 w 280"/>
              <a:gd name="T15" fmla="*/ 262 h 280"/>
              <a:gd name="T16" fmla="*/ 70 w 280"/>
              <a:gd name="T17" fmla="*/ 262 h 280"/>
              <a:gd name="T18" fmla="*/ 70 w 280"/>
              <a:gd name="T19" fmla="*/ 227 h 280"/>
              <a:gd name="T20" fmla="*/ 105 w 280"/>
              <a:gd name="T21" fmla="*/ 227 h 280"/>
              <a:gd name="T22" fmla="*/ 105 w 280"/>
              <a:gd name="T23" fmla="*/ 192 h 280"/>
              <a:gd name="T24" fmla="*/ 140 w 280"/>
              <a:gd name="T25" fmla="*/ 192 h 280"/>
              <a:gd name="T26" fmla="*/ 162 w 280"/>
              <a:gd name="T27" fmla="*/ 170 h 280"/>
              <a:gd name="T28" fmla="*/ 192 w 280"/>
              <a:gd name="T29" fmla="*/ 175 h 280"/>
              <a:gd name="T30" fmla="*/ 280 w 280"/>
              <a:gd name="T31" fmla="*/ 87 h 280"/>
              <a:gd name="T32" fmla="*/ 192 w 280"/>
              <a:gd name="T33" fmla="*/ 0 h 280"/>
              <a:gd name="T34" fmla="*/ 218 w 280"/>
              <a:gd name="T35" fmla="*/ 87 h 280"/>
              <a:gd name="T36" fmla="*/ 192 w 280"/>
              <a:gd name="T37" fmla="*/ 61 h 280"/>
              <a:gd name="T38" fmla="*/ 218 w 280"/>
              <a:gd name="T39" fmla="*/ 35 h 280"/>
              <a:gd name="T40" fmla="*/ 245 w 280"/>
              <a:gd name="T41" fmla="*/ 61 h 280"/>
              <a:gd name="T42" fmla="*/ 218 w 280"/>
              <a:gd name="T43" fmla="*/ 87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0" h="280">
                <a:moveTo>
                  <a:pt x="192" y="0"/>
                </a:moveTo>
                <a:cubicBezTo>
                  <a:pt x="144" y="0"/>
                  <a:pt x="105" y="39"/>
                  <a:pt x="105" y="87"/>
                </a:cubicBezTo>
                <a:cubicBezTo>
                  <a:pt x="105" y="93"/>
                  <a:pt x="105" y="98"/>
                  <a:pt x="106" y="103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72"/>
                  <a:pt x="8" y="280"/>
                  <a:pt x="17" y="280"/>
                </a:cubicBezTo>
                <a:cubicBezTo>
                  <a:pt x="35" y="280"/>
                  <a:pt x="35" y="280"/>
                  <a:pt x="35" y="280"/>
                </a:cubicBezTo>
                <a:cubicBezTo>
                  <a:pt x="35" y="262"/>
                  <a:pt x="35" y="262"/>
                  <a:pt x="35" y="262"/>
                </a:cubicBezTo>
                <a:cubicBezTo>
                  <a:pt x="70" y="262"/>
                  <a:pt x="70" y="262"/>
                  <a:pt x="70" y="262"/>
                </a:cubicBezTo>
                <a:cubicBezTo>
                  <a:pt x="70" y="227"/>
                  <a:pt x="70" y="227"/>
                  <a:pt x="70" y="227"/>
                </a:cubicBezTo>
                <a:cubicBezTo>
                  <a:pt x="105" y="227"/>
                  <a:pt x="105" y="227"/>
                  <a:pt x="105" y="227"/>
                </a:cubicBezTo>
                <a:cubicBezTo>
                  <a:pt x="105" y="192"/>
                  <a:pt x="105" y="192"/>
                  <a:pt x="105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72" y="173"/>
                  <a:pt x="182" y="175"/>
                  <a:pt x="192" y="175"/>
                </a:cubicBezTo>
                <a:cubicBezTo>
                  <a:pt x="241" y="175"/>
                  <a:pt x="280" y="136"/>
                  <a:pt x="280" y="87"/>
                </a:cubicBezTo>
                <a:cubicBezTo>
                  <a:pt x="280" y="39"/>
                  <a:pt x="241" y="0"/>
                  <a:pt x="192" y="0"/>
                </a:cubicBezTo>
                <a:close/>
                <a:moveTo>
                  <a:pt x="218" y="87"/>
                </a:moveTo>
                <a:cubicBezTo>
                  <a:pt x="204" y="87"/>
                  <a:pt x="192" y="76"/>
                  <a:pt x="192" y="61"/>
                </a:cubicBezTo>
                <a:cubicBezTo>
                  <a:pt x="192" y="47"/>
                  <a:pt x="204" y="35"/>
                  <a:pt x="218" y="35"/>
                </a:cubicBezTo>
                <a:cubicBezTo>
                  <a:pt x="233" y="35"/>
                  <a:pt x="245" y="47"/>
                  <a:pt x="245" y="61"/>
                </a:cubicBezTo>
                <a:cubicBezTo>
                  <a:pt x="245" y="76"/>
                  <a:pt x="233" y="87"/>
                  <a:pt x="218" y="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7653" tIns="23827" rIns="47653" bIns="23827" numCol="1" anchor="t" anchorCtr="0" compatLnSpc="1">
            <a:prstTxWarp prst="textNoShape">
              <a:avLst/>
            </a:prstTxWarp>
          </a:bodyPr>
          <a:lstStyle/>
          <a:p>
            <a:pPr defTabSz="476515"/>
            <a:endParaRPr lang="en-US" sz="990">
              <a:solidFill>
                <a:prstClr val="black"/>
              </a:solidFill>
            </a:endParaRPr>
          </a:p>
        </p:txBody>
      </p:sp>
      <p:grpSp>
        <p:nvGrpSpPr>
          <p:cNvPr id="316" name="Gruppieren 193"/>
          <p:cNvGrpSpPr/>
          <p:nvPr/>
        </p:nvGrpSpPr>
        <p:grpSpPr>
          <a:xfrm>
            <a:off x="7165098" y="3249840"/>
            <a:ext cx="398203" cy="320465"/>
            <a:chOff x="8551013" y="4124513"/>
            <a:chExt cx="559919" cy="450611"/>
          </a:xfrm>
          <a:solidFill>
            <a:schemeClr val="bg1"/>
          </a:solidFill>
        </p:grpSpPr>
        <p:sp>
          <p:nvSpPr>
            <p:cNvPr id="317" name="Freeform 1493"/>
            <p:cNvSpPr>
              <a:spLocks/>
            </p:cNvSpPr>
            <p:nvPr/>
          </p:nvSpPr>
          <p:spPr bwMode="auto">
            <a:xfrm>
              <a:off x="8551013" y="4273973"/>
              <a:ext cx="559919" cy="301151"/>
            </a:xfrm>
            <a:custGeom>
              <a:avLst/>
              <a:gdLst>
                <a:gd name="T0" fmla="*/ 21 w 352"/>
                <a:gd name="T1" fmla="*/ 189 h 189"/>
                <a:gd name="T2" fmla="*/ 0 w 352"/>
                <a:gd name="T3" fmla="*/ 0 h 189"/>
                <a:gd name="T4" fmla="*/ 352 w 352"/>
                <a:gd name="T5" fmla="*/ 0 h 189"/>
                <a:gd name="T6" fmla="*/ 327 w 352"/>
                <a:gd name="T7" fmla="*/ 189 h 189"/>
                <a:gd name="T8" fmla="*/ 21 w 352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189">
                  <a:moveTo>
                    <a:pt x="21" y="189"/>
                  </a:moveTo>
                  <a:cubicBezTo>
                    <a:pt x="14" y="126"/>
                    <a:pt x="7" y="63"/>
                    <a:pt x="0" y="0"/>
                  </a:cubicBezTo>
                  <a:cubicBezTo>
                    <a:pt x="118" y="0"/>
                    <a:pt x="235" y="0"/>
                    <a:pt x="352" y="0"/>
                  </a:cubicBezTo>
                  <a:cubicBezTo>
                    <a:pt x="344" y="63"/>
                    <a:pt x="335" y="126"/>
                    <a:pt x="327" y="189"/>
                  </a:cubicBezTo>
                  <a:cubicBezTo>
                    <a:pt x="225" y="189"/>
                    <a:pt x="123" y="189"/>
                    <a:pt x="21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  <p:sp>
          <p:nvSpPr>
            <p:cNvPr id="318" name="Freeform 1494"/>
            <p:cNvSpPr>
              <a:spLocks/>
            </p:cNvSpPr>
            <p:nvPr/>
          </p:nvSpPr>
          <p:spPr bwMode="auto">
            <a:xfrm>
              <a:off x="8568859" y="4124513"/>
              <a:ext cx="515304" cy="102615"/>
            </a:xfrm>
            <a:custGeom>
              <a:avLst/>
              <a:gdLst>
                <a:gd name="T0" fmla="*/ 10 w 323"/>
                <a:gd name="T1" fmla="*/ 64 h 64"/>
                <a:gd name="T2" fmla="*/ 0 w 323"/>
                <a:gd name="T3" fmla="*/ 0 h 64"/>
                <a:gd name="T4" fmla="*/ 4 w 323"/>
                <a:gd name="T5" fmla="*/ 0 h 64"/>
                <a:gd name="T6" fmla="*/ 83 w 323"/>
                <a:gd name="T7" fmla="*/ 0 h 64"/>
                <a:gd name="T8" fmla="*/ 89 w 323"/>
                <a:gd name="T9" fmla="*/ 3 h 64"/>
                <a:gd name="T10" fmla="*/ 104 w 323"/>
                <a:gd name="T11" fmla="*/ 17 h 64"/>
                <a:gd name="T12" fmla="*/ 129 w 323"/>
                <a:gd name="T13" fmla="*/ 28 h 64"/>
                <a:gd name="T14" fmla="*/ 317 w 323"/>
                <a:gd name="T15" fmla="*/ 28 h 64"/>
                <a:gd name="T16" fmla="*/ 323 w 323"/>
                <a:gd name="T17" fmla="*/ 28 h 64"/>
                <a:gd name="T18" fmla="*/ 317 w 323"/>
                <a:gd name="T19" fmla="*/ 64 h 64"/>
                <a:gd name="T20" fmla="*/ 10 w 323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64">
                  <a:moveTo>
                    <a:pt x="10" y="64"/>
                  </a:moveTo>
                  <a:cubicBezTo>
                    <a:pt x="6" y="42"/>
                    <a:pt x="3" y="21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30" y="0"/>
                    <a:pt x="56" y="0"/>
                    <a:pt x="83" y="0"/>
                  </a:cubicBezTo>
                  <a:cubicBezTo>
                    <a:pt x="85" y="0"/>
                    <a:pt x="87" y="1"/>
                    <a:pt x="89" y="3"/>
                  </a:cubicBezTo>
                  <a:cubicBezTo>
                    <a:pt x="94" y="7"/>
                    <a:pt x="99" y="12"/>
                    <a:pt x="104" y="17"/>
                  </a:cubicBezTo>
                  <a:cubicBezTo>
                    <a:pt x="111" y="24"/>
                    <a:pt x="119" y="28"/>
                    <a:pt x="129" y="28"/>
                  </a:cubicBezTo>
                  <a:cubicBezTo>
                    <a:pt x="192" y="27"/>
                    <a:pt x="254" y="28"/>
                    <a:pt x="317" y="28"/>
                  </a:cubicBezTo>
                  <a:cubicBezTo>
                    <a:pt x="319" y="28"/>
                    <a:pt x="321" y="28"/>
                    <a:pt x="323" y="28"/>
                  </a:cubicBezTo>
                  <a:cubicBezTo>
                    <a:pt x="321" y="40"/>
                    <a:pt x="319" y="52"/>
                    <a:pt x="317" y="64"/>
                  </a:cubicBezTo>
                  <a:cubicBezTo>
                    <a:pt x="214" y="64"/>
                    <a:pt x="112" y="64"/>
                    <a:pt x="1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</p:grpSp>
      <p:grpSp>
        <p:nvGrpSpPr>
          <p:cNvPr id="319" name="Gruppieren 327"/>
          <p:cNvGrpSpPr/>
          <p:nvPr/>
        </p:nvGrpSpPr>
        <p:grpSpPr>
          <a:xfrm>
            <a:off x="7781474" y="3232226"/>
            <a:ext cx="396869" cy="355695"/>
            <a:chOff x="7618559" y="4017437"/>
            <a:chExt cx="774072" cy="693763"/>
          </a:xfrm>
          <a:solidFill>
            <a:schemeClr val="bg1"/>
          </a:solidFill>
        </p:grpSpPr>
        <p:sp>
          <p:nvSpPr>
            <p:cNvPr id="320" name="Freeform 1489"/>
            <p:cNvSpPr>
              <a:spLocks noEditPoints="1"/>
            </p:cNvSpPr>
            <p:nvPr/>
          </p:nvSpPr>
          <p:spPr bwMode="auto">
            <a:xfrm>
              <a:off x="7618559" y="4017437"/>
              <a:ext cx="774072" cy="693763"/>
            </a:xfrm>
            <a:custGeom>
              <a:avLst/>
              <a:gdLst>
                <a:gd name="T0" fmla="*/ 16 w 487"/>
                <a:gd name="T1" fmla="*/ 436 h 436"/>
                <a:gd name="T2" fmla="*/ 35 w 487"/>
                <a:gd name="T3" fmla="*/ 392 h 436"/>
                <a:gd name="T4" fmla="*/ 54 w 487"/>
                <a:gd name="T5" fmla="*/ 319 h 436"/>
                <a:gd name="T6" fmla="*/ 50 w 487"/>
                <a:gd name="T7" fmla="*/ 307 h 436"/>
                <a:gd name="T8" fmla="*/ 57 w 487"/>
                <a:gd name="T9" fmla="*/ 89 h 436"/>
                <a:gd name="T10" fmla="*/ 184 w 487"/>
                <a:gd name="T11" fmla="*/ 14 h 436"/>
                <a:gd name="T12" fmla="*/ 353 w 487"/>
                <a:gd name="T13" fmla="*/ 28 h 436"/>
                <a:gd name="T14" fmla="*/ 466 w 487"/>
                <a:gd name="T15" fmla="*/ 138 h 436"/>
                <a:gd name="T16" fmla="*/ 455 w 487"/>
                <a:gd name="T17" fmla="*/ 289 h 436"/>
                <a:gd name="T18" fmla="*/ 331 w 487"/>
                <a:gd name="T19" fmla="*/ 384 h 436"/>
                <a:gd name="T20" fmla="*/ 174 w 487"/>
                <a:gd name="T21" fmla="*/ 388 h 436"/>
                <a:gd name="T22" fmla="*/ 167 w 487"/>
                <a:gd name="T23" fmla="*/ 389 h 436"/>
                <a:gd name="T24" fmla="*/ 98 w 487"/>
                <a:gd name="T25" fmla="*/ 416 h 436"/>
                <a:gd name="T26" fmla="*/ 21 w 487"/>
                <a:gd name="T27" fmla="*/ 436 h 436"/>
                <a:gd name="T28" fmla="*/ 16 w 487"/>
                <a:gd name="T29" fmla="*/ 436 h 436"/>
                <a:gd name="T30" fmla="*/ 88 w 487"/>
                <a:gd name="T31" fmla="*/ 375 h 436"/>
                <a:gd name="T32" fmla="*/ 91 w 487"/>
                <a:gd name="T33" fmla="*/ 374 h 436"/>
                <a:gd name="T34" fmla="*/ 162 w 487"/>
                <a:gd name="T35" fmla="*/ 344 h 436"/>
                <a:gd name="T36" fmla="*/ 175 w 487"/>
                <a:gd name="T37" fmla="*/ 341 h 436"/>
                <a:gd name="T38" fmla="*/ 288 w 487"/>
                <a:gd name="T39" fmla="*/ 348 h 436"/>
                <a:gd name="T40" fmla="*/ 394 w 487"/>
                <a:gd name="T41" fmla="*/ 295 h 436"/>
                <a:gd name="T42" fmla="*/ 434 w 487"/>
                <a:gd name="T43" fmla="*/ 208 h 436"/>
                <a:gd name="T44" fmla="*/ 390 w 487"/>
                <a:gd name="T45" fmla="*/ 106 h 436"/>
                <a:gd name="T46" fmla="*/ 265 w 487"/>
                <a:gd name="T47" fmla="*/ 52 h 436"/>
                <a:gd name="T48" fmla="*/ 160 w 487"/>
                <a:gd name="T49" fmla="*/ 69 h 436"/>
                <a:gd name="T50" fmla="*/ 70 w 487"/>
                <a:gd name="T51" fmla="*/ 153 h 436"/>
                <a:gd name="T52" fmla="*/ 69 w 487"/>
                <a:gd name="T53" fmla="*/ 250 h 436"/>
                <a:gd name="T54" fmla="*/ 101 w 487"/>
                <a:gd name="T55" fmla="*/ 296 h 436"/>
                <a:gd name="T56" fmla="*/ 104 w 487"/>
                <a:gd name="T57" fmla="*/ 306 h 436"/>
                <a:gd name="T58" fmla="*/ 100 w 487"/>
                <a:gd name="T59" fmla="*/ 327 h 436"/>
                <a:gd name="T60" fmla="*/ 88 w 487"/>
                <a:gd name="T61" fmla="*/ 37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7" h="436">
                  <a:moveTo>
                    <a:pt x="16" y="436"/>
                  </a:moveTo>
                  <a:cubicBezTo>
                    <a:pt x="23" y="421"/>
                    <a:pt x="29" y="407"/>
                    <a:pt x="35" y="392"/>
                  </a:cubicBezTo>
                  <a:cubicBezTo>
                    <a:pt x="44" y="369"/>
                    <a:pt x="52" y="345"/>
                    <a:pt x="54" y="319"/>
                  </a:cubicBezTo>
                  <a:cubicBezTo>
                    <a:pt x="54" y="315"/>
                    <a:pt x="53" y="311"/>
                    <a:pt x="50" y="307"/>
                  </a:cubicBezTo>
                  <a:cubicBezTo>
                    <a:pt x="0" y="240"/>
                    <a:pt x="2" y="152"/>
                    <a:pt x="57" y="89"/>
                  </a:cubicBezTo>
                  <a:cubicBezTo>
                    <a:pt x="91" y="49"/>
                    <a:pt x="134" y="26"/>
                    <a:pt x="184" y="14"/>
                  </a:cubicBezTo>
                  <a:cubicBezTo>
                    <a:pt x="242" y="0"/>
                    <a:pt x="299" y="5"/>
                    <a:pt x="353" y="28"/>
                  </a:cubicBezTo>
                  <a:cubicBezTo>
                    <a:pt x="404" y="51"/>
                    <a:pt x="445" y="85"/>
                    <a:pt x="466" y="138"/>
                  </a:cubicBezTo>
                  <a:cubicBezTo>
                    <a:pt x="487" y="190"/>
                    <a:pt x="483" y="241"/>
                    <a:pt x="455" y="289"/>
                  </a:cubicBezTo>
                  <a:cubicBezTo>
                    <a:pt x="427" y="337"/>
                    <a:pt x="384" y="367"/>
                    <a:pt x="331" y="384"/>
                  </a:cubicBezTo>
                  <a:cubicBezTo>
                    <a:pt x="279" y="401"/>
                    <a:pt x="227" y="400"/>
                    <a:pt x="174" y="388"/>
                  </a:cubicBezTo>
                  <a:cubicBezTo>
                    <a:pt x="172" y="388"/>
                    <a:pt x="169" y="388"/>
                    <a:pt x="167" y="389"/>
                  </a:cubicBezTo>
                  <a:cubicBezTo>
                    <a:pt x="145" y="401"/>
                    <a:pt x="122" y="409"/>
                    <a:pt x="98" y="416"/>
                  </a:cubicBezTo>
                  <a:cubicBezTo>
                    <a:pt x="73" y="423"/>
                    <a:pt x="47" y="429"/>
                    <a:pt x="21" y="436"/>
                  </a:cubicBezTo>
                  <a:cubicBezTo>
                    <a:pt x="20" y="436"/>
                    <a:pt x="18" y="436"/>
                    <a:pt x="16" y="436"/>
                  </a:cubicBezTo>
                  <a:close/>
                  <a:moveTo>
                    <a:pt x="88" y="375"/>
                  </a:moveTo>
                  <a:cubicBezTo>
                    <a:pt x="89" y="375"/>
                    <a:pt x="90" y="375"/>
                    <a:pt x="91" y="374"/>
                  </a:cubicBezTo>
                  <a:cubicBezTo>
                    <a:pt x="115" y="367"/>
                    <a:pt x="139" y="357"/>
                    <a:pt x="162" y="344"/>
                  </a:cubicBezTo>
                  <a:cubicBezTo>
                    <a:pt x="166" y="341"/>
                    <a:pt x="170" y="340"/>
                    <a:pt x="175" y="341"/>
                  </a:cubicBezTo>
                  <a:cubicBezTo>
                    <a:pt x="212" y="351"/>
                    <a:pt x="250" y="354"/>
                    <a:pt x="288" y="348"/>
                  </a:cubicBezTo>
                  <a:cubicBezTo>
                    <a:pt x="329" y="341"/>
                    <a:pt x="365" y="325"/>
                    <a:pt x="394" y="295"/>
                  </a:cubicBezTo>
                  <a:cubicBezTo>
                    <a:pt x="418" y="270"/>
                    <a:pt x="432" y="242"/>
                    <a:pt x="434" y="208"/>
                  </a:cubicBezTo>
                  <a:cubicBezTo>
                    <a:pt x="436" y="167"/>
                    <a:pt x="419" y="133"/>
                    <a:pt x="390" y="106"/>
                  </a:cubicBezTo>
                  <a:cubicBezTo>
                    <a:pt x="355" y="72"/>
                    <a:pt x="312" y="56"/>
                    <a:pt x="265" y="52"/>
                  </a:cubicBezTo>
                  <a:cubicBezTo>
                    <a:pt x="229" y="50"/>
                    <a:pt x="194" y="54"/>
                    <a:pt x="160" y="69"/>
                  </a:cubicBezTo>
                  <a:cubicBezTo>
                    <a:pt x="120" y="86"/>
                    <a:pt x="88" y="112"/>
                    <a:pt x="70" y="153"/>
                  </a:cubicBezTo>
                  <a:cubicBezTo>
                    <a:pt x="56" y="185"/>
                    <a:pt x="56" y="218"/>
                    <a:pt x="69" y="250"/>
                  </a:cubicBezTo>
                  <a:cubicBezTo>
                    <a:pt x="76" y="268"/>
                    <a:pt x="88" y="283"/>
                    <a:pt x="101" y="296"/>
                  </a:cubicBezTo>
                  <a:cubicBezTo>
                    <a:pt x="104" y="299"/>
                    <a:pt x="105" y="302"/>
                    <a:pt x="104" y="306"/>
                  </a:cubicBezTo>
                  <a:cubicBezTo>
                    <a:pt x="103" y="313"/>
                    <a:pt x="102" y="320"/>
                    <a:pt x="100" y="327"/>
                  </a:cubicBezTo>
                  <a:cubicBezTo>
                    <a:pt x="96" y="343"/>
                    <a:pt x="92" y="359"/>
                    <a:pt x="88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  <p:sp>
          <p:nvSpPr>
            <p:cNvPr id="321" name="Freeform 1491"/>
            <p:cNvSpPr>
              <a:spLocks/>
            </p:cNvSpPr>
            <p:nvPr/>
          </p:nvSpPr>
          <p:spPr bwMode="auto">
            <a:xfrm>
              <a:off x="7975479" y="4305203"/>
              <a:ext cx="87000" cy="189613"/>
            </a:xfrm>
            <a:custGeom>
              <a:avLst/>
              <a:gdLst>
                <a:gd name="T0" fmla="*/ 0 w 55"/>
                <a:gd name="T1" fmla="*/ 118 h 118"/>
                <a:gd name="T2" fmla="*/ 0 w 55"/>
                <a:gd name="T3" fmla="*/ 0 h 118"/>
                <a:gd name="T4" fmla="*/ 55 w 55"/>
                <a:gd name="T5" fmla="*/ 0 h 118"/>
                <a:gd name="T6" fmla="*/ 55 w 55"/>
                <a:gd name="T7" fmla="*/ 118 h 118"/>
                <a:gd name="T8" fmla="*/ 0 w 55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18">
                  <a:moveTo>
                    <a:pt x="0" y="118"/>
                  </a:moveTo>
                  <a:cubicBezTo>
                    <a:pt x="0" y="78"/>
                    <a:pt x="0" y="39"/>
                    <a:pt x="0" y="0"/>
                  </a:cubicBezTo>
                  <a:cubicBezTo>
                    <a:pt x="18" y="0"/>
                    <a:pt x="36" y="0"/>
                    <a:pt x="55" y="0"/>
                  </a:cubicBezTo>
                  <a:cubicBezTo>
                    <a:pt x="55" y="39"/>
                    <a:pt x="55" y="78"/>
                    <a:pt x="55" y="118"/>
                  </a:cubicBezTo>
                  <a:cubicBezTo>
                    <a:pt x="36" y="118"/>
                    <a:pt x="18" y="118"/>
                    <a:pt x="0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  <p:sp>
          <p:nvSpPr>
            <p:cNvPr id="322" name="Freeform 1492"/>
            <p:cNvSpPr>
              <a:spLocks/>
            </p:cNvSpPr>
            <p:nvPr/>
          </p:nvSpPr>
          <p:spPr bwMode="auto">
            <a:xfrm>
              <a:off x="7971017" y="4166897"/>
              <a:ext cx="95923" cy="95922"/>
            </a:xfrm>
            <a:custGeom>
              <a:avLst/>
              <a:gdLst>
                <a:gd name="T0" fmla="*/ 30 w 61"/>
                <a:gd name="T1" fmla="*/ 60 h 60"/>
                <a:gd name="T2" fmla="*/ 0 w 61"/>
                <a:gd name="T3" fmla="*/ 30 h 60"/>
                <a:gd name="T4" fmla="*/ 30 w 61"/>
                <a:gd name="T5" fmla="*/ 0 h 60"/>
                <a:gd name="T6" fmla="*/ 60 w 61"/>
                <a:gd name="T7" fmla="*/ 30 h 60"/>
                <a:gd name="T8" fmla="*/ 30 w 61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1" y="13"/>
                    <a:pt x="14" y="0"/>
                    <a:pt x="30" y="0"/>
                  </a:cubicBezTo>
                  <a:cubicBezTo>
                    <a:pt x="47" y="0"/>
                    <a:pt x="61" y="14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</p:grpSp>
      <p:sp>
        <p:nvSpPr>
          <p:cNvPr id="324" name="Freeform 77"/>
          <p:cNvSpPr>
            <a:spLocks/>
          </p:cNvSpPr>
          <p:nvPr/>
        </p:nvSpPr>
        <p:spPr bwMode="auto">
          <a:xfrm>
            <a:off x="4495452" y="2609586"/>
            <a:ext cx="314864" cy="320094"/>
          </a:xfrm>
          <a:custGeom>
            <a:avLst/>
            <a:gdLst>
              <a:gd name="T0" fmla="*/ 247 w 403"/>
              <a:gd name="T1" fmla="*/ 0 h 409"/>
              <a:gd name="T2" fmla="*/ 200 w 403"/>
              <a:gd name="T3" fmla="*/ 47 h 409"/>
              <a:gd name="T4" fmla="*/ 211 w 403"/>
              <a:gd name="T5" fmla="*/ 77 h 409"/>
              <a:gd name="T6" fmla="*/ 211 w 403"/>
              <a:gd name="T7" fmla="*/ 88 h 409"/>
              <a:gd name="T8" fmla="*/ 93 w 403"/>
              <a:gd name="T9" fmla="*/ 88 h 409"/>
              <a:gd name="T10" fmla="*/ 93 w 403"/>
              <a:gd name="T11" fmla="*/ 217 h 409"/>
              <a:gd name="T12" fmla="*/ 77 w 403"/>
              <a:gd name="T13" fmla="*/ 217 h 409"/>
              <a:gd name="T14" fmla="*/ 47 w 403"/>
              <a:gd name="T15" fmla="*/ 202 h 409"/>
              <a:gd name="T16" fmla="*/ 0 w 403"/>
              <a:gd name="T17" fmla="*/ 250 h 409"/>
              <a:gd name="T18" fmla="*/ 47 w 403"/>
              <a:gd name="T19" fmla="*/ 298 h 409"/>
              <a:gd name="T20" fmla="*/ 76 w 403"/>
              <a:gd name="T21" fmla="*/ 284 h 409"/>
              <a:gd name="T22" fmla="*/ 93 w 403"/>
              <a:gd name="T23" fmla="*/ 284 h 409"/>
              <a:gd name="T24" fmla="*/ 93 w 403"/>
              <a:gd name="T25" fmla="*/ 398 h 409"/>
              <a:gd name="T26" fmla="*/ 93 w 403"/>
              <a:gd name="T27" fmla="*/ 409 h 409"/>
              <a:gd name="T28" fmla="*/ 207 w 403"/>
              <a:gd name="T29" fmla="*/ 409 h 409"/>
              <a:gd name="T30" fmla="*/ 207 w 403"/>
              <a:gd name="T31" fmla="*/ 389 h 409"/>
              <a:gd name="T32" fmla="*/ 200 w 403"/>
              <a:gd name="T33" fmla="*/ 356 h 409"/>
              <a:gd name="T34" fmla="*/ 247 w 403"/>
              <a:gd name="T35" fmla="*/ 308 h 409"/>
              <a:gd name="T36" fmla="*/ 295 w 403"/>
              <a:gd name="T37" fmla="*/ 356 h 409"/>
              <a:gd name="T38" fmla="*/ 286 w 403"/>
              <a:gd name="T39" fmla="*/ 389 h 409"/>
              <a:gd name="T40" fmla="*/ 286 w 403"/>
              <a:gd name="T41" fmla="*/ 409 h 409"/>
              <a:gd name="T42" fmla="*/ 403 w 403"/>
              <a:gd name="T43" fmla="*/ 409 h 409"/>
              <a:gd name="T44" fmla="*/ 403 w 403"/>
              <a:gd name="T45" fmla="*/ 284 h 409"/>
              <a:gd name="T46" fmla="*/ 382 w 403"/>
              <a:gd name="T47" fmla="*/ 284 h 409"/>
              <a:gd name="T48" fmla="*/ 353 w 403"/>
              <a:gd name="T49" fmla="*/ 298 h 409"/>
              <a:gd name="T50" fmla="*/ 305 w 403"/>
              <a:gd name="T51" fmla="*/ 250 h 409"/>
              <a:gd name="T52" fmla="*/ 353 w 403"/>
              <a:gd name="T53" fmla="*/ 202 h 409"/>
              <a:gd name="T54" fmla="*/ 382 w 403"/>
              <a:gd name="T55" fmla="*/ 217 h 409"/>
              <a:gd name="T56" fmla="*/ 403 w 403"/>
              <a:gd name="T57" fmla="*/ 217 h 409"/>
              <a:gd name="T58" fmla="*/ 403 w 403"/>
              <a:gd name="T59" fmla="*/ 88 h 409"/>
              <a:gd name="T60" fmla="*/ 284 w 403"/>
              <a:gd name="T61" fmla="*/ 88 h 409"/>
              <a:gd name="T62" fmla="*/ 284 w 403"/>
              <a:gd name="T63" fmla="*/ 77 h 409"/>
              <a:gd name="T64" fmla="*/ 295 w 403"/>
              <a:gd name="T65" fmla="*/ 47 h 409"/>
              <a:gd name="T66" fmla="*/ 247 w 403"/>
              <a:gd name="T67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3" h="409">
                <a:moveTo>
                  <a:pt x="247" y="0"/>
                </a:moveTo>
                <a:cubicBezTo>
                  <a:pt x="221" y="0"/>
                  <a:pt x="200" y="21"/>
                  <a:pt x="200" y="47"/>
                </a:cubicBezTo>
                <a:cubicBezTo>
                  <a:pt x="200" y="59"/>
                  <a:pt x="204" y="69"/>
                  <a:pt x="211" y="77"/>
                </a:cubicBezTo>
                <a:cubicBezTo>
                  <a:pt x="211" y="88"/>
                  <a:pt x="211" y="88"/>
                  <a:pt x="211" y="88"/>
                </a:cubicBezTo>
                <a:cubicBezTo>
                  <a:pt x="93" y="88"/>
                  <a:pt x="93" y="88"/>
                  <a:pt x="93" y="88"/>
                </a:cubicBezTo>
                <a:cubicBezTo>
                  <a:pt x="93" y="217"/>
                  <a:pt x="93" y="217"/>
                  <a:pt x="93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69" y="210"/>
                  <a:pt x="59" y="202"/>
                  <a:pt x="47" y="202"/>
                </a:cubicBezTo>
                <a:cubicBezTo>
                  <a:pt x="21" y="202"/>
                  <a:pt x="0" y="223"/>
                  <a:pt x="0" y="250"/>
                </a:cubicBezTo>
                <a:cubicBezTo>
                  <a:pt x="0" y="276"/>
                  <a:pt x="21" y="298"/>
                  <a:pt x="47" y="298"/>
                </a:cubicBezTo>
                <a:cubicBezTo>
                  <a:pt x="59" y="298"/>
                  <a:pt x="68" y="290"/>
                  <a:pt x="76" y="284"/>
                </a:cubicBezTo>
                <a:cubicBezTo>
                  <a:pt x="93" y="284"/>
                  <a:pt x="93" y="284"/>
                  <a:pt x="93" y="284"/>
                </a:cubicBezTo>
                <a:cubicBezTo>
                  <a:pt x="93" y="398"/>
                  <a:pt x="93" y="398"/>
                  <a:pt x="93" y="398"/>
                </a:cubicBezTo>
                <a:cubicBezTo>
                  <a:pt x="93" y="409"/>
                  <a:pt x="93" y="409"/>
                  <a:pt x="93" y="409"/>
                </a:cubicBezTo>
                <a:cubicBezTo>
                  <a:pt x="207" y="409"/>
                  <a:pt x="207" y="409"/>
                  <a:pt x="207" y="409"/>
                </a:cubicBezTo>
                <a:cubicBezTo>
                  <a:pt x="207" y="389"/>
                  <a:pt x="207" y="389"/>
                  <a:pt x="207" y="389"/>
                </a:cubicBezTo>
                <a:cubicBezTo>
                  <a:pt x="201" y="381"/>
                  <a:pt x="200" y="367"/>
                  <a:pt x="200" y="356"/>
                </a:cubicBezTo>
                <a:cubicBezTo>
                  <a:pt x="200" y="330"/>
                  <a:pt x="221" y="308"/>
                  <a:pt x="247" y="308"/>
                </a:cubicBezTo>
                <a:cubicBezTo>
                  <a:pt x="273" y="308"/>
                  <a:pt x="295" y="330"/>
                  <a:pt x="295" y="356"/>
                </a:cubicBezTo>
                <a:cubicBezTo>
                  <a:pt x="295" y="367"/>
                  <a:pt x="293" y="381"/>
                  <a:pt x="286" y="389"/>
                </a:cubicBezTo>
                <a:cubicBezTo>
                  <a:pt x="286" y="409"/>
                  <a:pt x="286" y="409"/>
                  <a:pt x="286" y="409"/>
                </a:cubicBezTo>
                <a:cubicBezTo>
                  <a:pt x="403" y="409"/>
                  <a:pt x="403" y="409"/>
                  <a:pt x="403" y="409"/>
                </a:cubicBezTo>
                <a:cubicBezTo>
                  <a:pt x="403" y="284"/>
                  <a:pt x="403" y="284"/>
                  <a:pt x="403" y="284"/>
                </a:cubicBezTo>
                <a:cubicBezTo>
                  <a:pt x="382" y="284"/>
                  <a:pt x="382" y="284"/>
                  <a:pt x="382" y="284"/>
                </a:cubicBezTo>
                <a:cubicBezTo>
                  <a:pt x="374" y="290"/>
                  <a:pt x="364" y="298"/>
                  <a:pt x="353" y="298"/>
                </a:cubicBezTo>
                <a:cubicBezTo>
                  <a:pt x="326" y="298"/>
                  <a:pt x="305" y="276"/>
                  <a:pt x="305" y="250"/>
                </a:cubicBezTo>
                <a:cubicBezTo>
                  <a:pt x="305" y="223"/>
                  <a:pt x="326" y="202"/>
                  <a:pt x="353" y="202"/>
                </a:cubicBezTo>
                <a:cubicBezTo>
                  <a:pt x="364" y="202"/>
                  <a:pt x="374" y="210"/>
                  <a:pt x="382" y="217"/>
                </a:cubicBezTo>
                <a:cubicBezTo>
                  <a:pt x="403" y="217"/>
                  <a:pt x="403" y="217"/>
                  <a:pt x="403" y="217"/>
                </a:cubicBezTo>
                <a:cubicBezTo>
                  <a:pt x="403" y="88"/>
                  <a:pt x="403" y="88"/>
                  <a:pt x="403" y="88"/>
                </a:cubicBezTo>
                <a:cubicBezTo>
                  <a:pt x="284" y="88"/>
                  <a:pt x="284" y="88"/>
                  <a:pt x="284" y="88"/>
                </a:cubicBezTo>
                <a:cubicBezTo>
                  <a:pt x="284" y="77"/>
                  <a:pt x="284" y="77"/>
                  <a:pt x="284" y="77"/>
                </a:cubicBezTo>
                <a:cubicBezTo>
                  <a:pt x="291" y="69"/>
                  <a:pt x="295" y="59"/>
                  <a:pt x="295" y="47"/>
                </a:cubicBezTo>
                <a:cubicBezTo>
                  <a:pt x="295" y="21"/>
                  <a:pt x="273" y="0"/>
                  <a:pt x="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7653" tIns="23827" rIns="47653" bIns="23827" numCol="1" anchor="t" anchorCtr="0" compatLnSpc="1">
            <a:prstTxWarp prst="textNoShape">
              <a:avLst/>
            </a:prstTxWarp>
          </a:bodyPr>
          <a:lstStyle/>
          <a:p>
            <a:pPr defTabSz="476515"/>
            <a:endParaRPr lang="en-US" sz="990">
              <a:solidFill>
                <a:prstClr val="black"/>
              </a:solidFill>
            </a:endParaRPr>
          </a:p>
        </p:txBody>
      </p:sp>
      <p:sp>
        <p:nvSpPr>
          <p:cNvPr id="325" name="Freeform 16"/>
          <p:cNvSpPr>
            <a:spLocks noEditPoints="1"/>
          </p:cNvSpPr>
          <p:nvPr/>
        </p:nvSpPr>
        <p:spPr bwMode="auto">
          <a:xfrm>
            <a:off x="5917142" y="3325275"/>
            <a:ext cx="318327" cy="217858"/>
          </a:xfrm>
          <a:custGeom>
            <a:avLst/>
            <a:gdLst>
              <a:gd name="T0" fmla="*/ 173 w 424"/>
              <a:gd name="T1" fmla="*/ 219 h 288"/>
              <a:gd name="T2" fmla="*/ 188 w 424"/>
              <a:gd name="T3" fmla="*/ 277 h 288"/>
              <a:gd name="T4" fmla="*/ 246 w 424"/>
              <a:gd name="T5" fmla="*/ 261 h 288"/>
              <a:gd name="T6" fmla="*/ 345 w 424"/>
              <a:gd name="T7" fmla="*/ 5 h 288"/>
              <a:gd name="T8" fmla="*/ 173 w 424"/>
              <a:gd name="T9" fmla="*/ 219 h 288"/>
              <a:gd name="T10" fmla="*/ 212 w 424"/>
              <a:gd name="T11" fmla="*/ 58 h 288"/>
              <a:gd name="T12" fmla="*/ 240 w 424"/>
              <a:gd name="T13" fmla="*/ 60 h 288"/>
              <a:gd name="T14" fmla="*/ 269 w 424"/>
              <a:gd name="T15" fmla="*/ 23 h 288"/>
              <a:gd name="T16" fmla="*/ 212 w 424"/>
              <a:gd name="T17" fmla="*/ 15 h 288"/>
              <a:gd name="T18" fmla="*/ 0 w 424"/>
              <a:gd name="T19" fmla="*/ 244 h 288"/>
              <a:gd name="T20" fmla="*/ 1 w 424"/>
              <a:gd name="T21" fmla="*/ 267 h 288"/>
              <a:gd name="T22" fmla="*/ 24 w 424"/>
              <a:gd name="T23" fmla="*/ 286 h 288"/>
              <a:gd name="T24" fmla="*/ 44 w 424"/>
              <a:gd name="T25" fmla="*/ 263 h 288"/>
              <a:gd name="T26" fmla="*/ 43 w 424"/>
              <a:gd name="T27" fmla="*/ 244 h 288"/>
              <a:gd name="T28" fmla="*/ 212 w 424"/>
              <a:gd name="T29" fmla="*/ 58 h 288"/>
              <a:gd name="T30" fmla="*/ 365 w 424"/>
              <a:gd name="T31" fmla="*/ 84 h 288"/>
              <a:gd name="T32" fmla="*/ 348 w 424"/>
              <a:gd name="T33" fmla="*/ 130 h 288"/>
              <a:gd name="T34" fmla="*/ 382 w 424"/>
              <a:gd name="T35" fmla="*/ 244 h 288"/>
              <a:gd name="T36" fmla="*/ 381 w 424"/>
              <a:gd name="T37" fmla="*/ 264 h 288"/>
              <a:gd name="T38" fmla="*/ 400 w 424"/>
              <a:gd name="T39" fmla="*/ 287 h 288"/>
              <a:gd name="T40" fmla="*/ 402 w 424"/>
              <a:gd name="T41" fmla="*/ 287 h 288"/>
              <a:gd name="T42" fmla="*/ 423 w 424"/>
              <a:gd name="T43" fmla="*/ 267 h 288"/>
              <a:gd name="T44" fmla="*/ 424 w 424"/>
              <a:gd name="T45" fmla="*/ 244 h 288"/>
              <a:gd name="T46" fmla="*/ 365 w 424"/>
              <a:gd name="T47" fmla="*/ 8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4" h="288">
                <a:moveTo>
                  <a:pt x="173" y="219"/>
                </a:moveTo>
                <a:cubicBezTo>
                  <a:pt x="158" y="244"/>
                  <a:pt x="168" y="265"/>
                  <a:pt x="188" y="277"/>
                </a:cubicBezTo>
                <a:cubicBezTo>
                  <a:pt x="209" y="288"/>
                  <a:pt x="232" y="287"/>
                  <a:pt x="246" y="261"/>
                </a:cubicBezTo>
                <a:cubicBezTo>
                  <a:pt x="261" y="236"/>
                  <a:pt x="353" y="10"/>
                  <a:pt x="345" y="5"/>
                </a:cubicBezTo>
                <a:cubicBezTo>
                  <a:pt x="337" y="0"/>
                  <a:pt x="187" y="194"/>
                  <a:pt x="173" y="219"/>
                </a:cubicBezTo>
                <a:close/>
                <a:moveTo>
                  <a:pt x="212" y="58"/>
                </a:moveTo>
                <a:cubicBezTo>
                  <a:pt x="222" y="58"/>
                  <a:pt x="231" y="59"/>
                  <a:pt x="240" y="60"/>
                </a:cubicBezTo>
                <a:cubicBezTo>
                  <a:pt x="249" y="48"/>
                  <a:pt x="259" y="36"/>
                  <a:pt x="269" y="23"/>
                </a:cubicBezTo>
                <a:cubicBezTo>
                  <a:pt x="251" y="18"/>
                  <a:pt x="232" y="15"/>
                  <a:pt x="212" y="15"/>
                </a:cubicBezTo>
                <a:cubicBezTo>
                  <a:pt x="94" y="15"/>
                  <a:pt x="0" y="116"/>
                  <a:pt x="0" y="244"/>
                </a:cubicBezTo>
                <a:cubicBezTo>
                  <a:pt x="0" y="251"/>
                  <a:pt x="1" y="259"/>
                  <a:pt x="1" y="267"/>
                </a:cubicBezTo>
                <a:cubicBezTo>
                  <a:pt x="3" y="279"/>
                  <a:pt x="13" y="287"/>
                  <a:pt x="24" y="286"/>
                </a:cubicBezTo>
                <a:cubicBezTo>
                  <a:pt x="36" y="285"/>
                  <a:pt x="45" y="275"/>
                  <a:pt x="44" y="263"/>
                </a:cubicBezTo>
                <a:cubicBezTo>
                  <a:pt x="43" y="257"/>
                  <a:pt x="43" y="250"/>
                  <a:pt x="43" y="244"/>
                </a:cubicBezTo>
                <a:cubicBezTo>
                  <a:pt x="43" y="139"/>
                  <a:pt x="117" y="58"/>
                  <a:pt x="212" y="58"/>
                </a:cubicBezTo>
                <a:close/>
                <a:moveTo>
                  <a:pt x="365" y="84"/>
                </a:moveTo>
                <a:cubicBezTo>
                  <a:pt x="360" y="100"/>
                  <a:pt x="353" y="116"/>
                  <a:pt x="348" y="130"/>
                </a:cubicBezTo>
                <a:cubicBezTo>
                  <a:pt x="369" y="162"/>
                  <a:pt x="382" y="201"/>
                  <a:pt x="382" y="244"/>
                </a:cubicBezTo>
                <a:cubicBezTo>
                  <a:pt x="382" y="250"/>
                  <a:pt x="382" y="257"/>
                  <a:pt x="381" y="264"/>
                </a:cubicBezTo>
                <a:cubicBezTo>
                  <a:pt x="380" y="275"/>
                  <a:pt x="389" y="286"/>
                  <a:pt x="400" y="287"/>
                </a:cubicBezTo>
                <a:cubicBezTo>
                  <a:pt x="401" y="287"/>
                  <a:pt x="402" y="287"/>
                  <a:pt x="402" y="287"/>
                </a:cubicBezTo>
                <a:cubicBezTo>
                  <a:pt x="413" y="287"/>
                  <a:pt x="422" y="278"/>
                  <a:pt x="423" y="267"/>
                </a:cubicBezTo>
                <a:cubicBezTo>
                  <a:pt x="424" y="260"/>
                  <a:pt x="424" y="252"/>
                  <a:pt x="424" y="244"/>
                </a:cubicBezTo>
                <a:cubicBezTo>
                  <a:pt x="424" y="181"/>
                  <a:pt x="402" y="125"/>
                  <a:pt x="36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7653" tIns="23827" rIns="47653" bIns="23827" numCol="1" anchor="t" anchorCtr="0" compatLnSpc="1">
            <a:prstTxWarp prst="textNoShape">
              <a:avLst/>
            </a:prstTxWarp>
          </a:bodyPr>
          <a:lstStyle/>
          <a:p>
            <a:pPr defTabSz="476515"/>
            <a:endParaRPr lang="en-US" sz="990">
              <a:solidFill>
                <a:prstClr val="black"/>
              </a:solidFill>
            </a:endParaRPr>
          </a:p>
        </p:txBody>
      </p:sp>
      <p:sp>
        <p:nvSpPr>
          <p:cNvPr id="326" name="Freeform 825" descr="© INSCALE GmbH, 21.06.2010"/>
          <p:cNvSpPr>
            <a:spLocks noChangeAspect="1" noEditPoints="1"/>
          </p:cNvSpPr>
          <p:nvPr/>
        </p:nvSpPr>
        <p:spPr bwMode="auto">
          <a:xfrm>
            <a:off x="1088615" y="2598476"/>
            <a:ext cx="325909" cy="406662"/>
          </a:xfrm>
          <a:custGeom>
            <a:avLst/>
            <a:gdLst>
              <a:gd name="T0" fmla="*/ 81 w 88"/>
              <a:gd name="T1" fmla="*/ 16 h 124"/>
              <a:gd name="T2" fmla="*/ 71 w 88"/>
              <a:gd name="T3" fmla="*/ 13 h 124"/>
              <a:gd name="T4" fmla="*/ 51 w 88"/>
              <a:gd name="T5" fmla="*/ 4 h 124"/>
              <a:gd name="T6" fmla="*/ 48 w 88"/>
              <a:gd name="T7" fmla="*/ 3 h 124"/>
              <a:gd name="T8" fmla="*/ 45 w 88"/>
              <a:gd name="T9" fmla="*/ 0 h 124"/>
              <a:gd name="T10" fmla="*/ 41 w 88"/>
              <a:gd name="T11" fmla="*/ 2 h 124"/>
              <a:gd name="T12" fmla="*/ 41 w 88"/>
              <a:gd name="T13" fmla="*/ 2 h 124"/>
              <a:gd name="T14" fmla="*/ 41 w 88"/>
              <a:gd name="T15" fmla="*/ 3 h 124"/>
              <a:gd name="T16" fmla="*/ 38 w 88"/>
              <a:gd name="T17" fmla="*/ 4 h 124"/>
              <a:gd name="T18" fmla="*/ 17 w 88"/>
              <a:gd name="T19" fmla="*/ 13 h 124"/>
              <a:gd name="T20" fmla="*/ 8 w 88"/>
              <a:gd name="T21" fmla="*/ 16 h 124"/>
              <a:gd name="T22" fmla="*/ 5 w 88"/>
              <a:gd name="T23" fmla="*/ 45 h 124"/>
              <a:gd name="T24" fmla="*/ 24 w 88"/>
              <a:gd name="T25" fmla="*/ 73 h 124"/>
              <a:gd name="T26" fmla="*/ 31 w 88"/>
              <a:gd name="T27" fmla="*/ 76 h 124"/>
              <a:gd name="T28" fmla="*/ 39 w 88"/>
              <a:gd name="T29" fmla="*/ 83 h 124"/>
              <a:gd name="T30" fmla="*/ 38 w 88"/>
              <a:gd name="T31" fmla="*/ 86 h 124"/>
              <a:gd name="T32" fmla="*/ 36 w 88"/>
              <a:gd name="T33" fmla="*/ 89 h 124"/>
              <a:gd name="T34" fmla="*/ 21 w 88"/>
              <a:gd name="T35" fmla="*/ 113 h 124"/>
              <a:gd name="T36" fmla="*/ 28 w 88"/>
              <a:gd name="T37" fmla="*/ 124 h 124"/>
              <a:gd name="T38" fmla="*/ 68 w 88"/>
              <a:gd name="T39" fmla="*/ 120 h 124"/>
              <a:gd name="T40" fmla="*/ 49 w 88"/>
              <a:gd name="T41" fmla="*/ 93 h 124"/>
              <a:gd name="T42" fmla="*/ 50 w 88"/>
              <a:gd name="T43" fmla="*/ 87 h 124"/>
              <a:gd name="T44" fmla="*/ 49 w 88"/>
              <a:gd name="T45" fmla="*/ 84 h 124"/>
              <a:gd name="T46" fmla="*/ 56 w 88"/>
              <a:gd name="T47" fmla="*/ 74 h 124"/>
              <a:gd name="T48" fmla="*/ 64 w 88"/>
              <a:gd name="T49" fmla="*/ 77 h 124"/>
              <a:gd name="T50" fmla="*/ 60 w 88"/>
              <a:gd name="T51" fmla="*/ 73 h 124"/>
              <a:gd name="T52" fmla="*/ 88 w 88"/>
              <a:gd name="T53" fmla="*/ 20 h 124"/>
              <a:gd name="T54" fmla="*/ 9 w 88"/>
              <a:gd name="T55" fmla="*/ 19 h 124"/>
              <a:gd name="T56" fmla="*/ 28 w 88"/>
              <a:gd name="T57" fmla="*/ 65 h 124"/>
              <a:gd name="T58" fmla="*/ 60 w 88"/>
              <a:gd name="T59" fmla="*/ 65 h 124"/>
              <a:gd name="T60" fmla="*/ 80 w 88"/>
              <a:gd name="T61" fmla="*/ 19 h 124"/>
              <a:gd name="T62" fmla="*/ 60 w 88"/>
              <a:gd name="T63" fmla="*/ 6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" h="124">
                <a:moveTo>
                  <a:pt x="88" y="20"/>
                </a:moveTo>
                <a:cubicBezTo>
                  <a:pt x="85" y="18"/>
                  <a:pt x="82" y="15"/>
                  <a:pt x="81" y="16"/>
                </a:cubicBezTo>
                <a:cubicBezTo>
                  <a:pt x="78" y="17"/>
                  <a:pt x="75" y="19"/>
                  <a:pt x="71" y="20"/>
                </a:cubicBezTo>
                <a:cubicBezTo>
                  <a:pt x="71" y="16"/>
                  <a:pt x="72" y="13"/>
                  <a:pt x="71" y="13"/>
                </a:cubicBezTo>
                <a:cubicBezTo>
                  <a:pt x="69" y="11"/>
                  <a:pt x="63" y="10"/>
                  <a:pt x="57" y="9"/>
                </a:cubicBezTo>
                <a:cubicBezTo>
                  <a:pt x="57" y="7"/>
                  <a:pt x="54" y="5"/>
                  <a:pt x="51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51" y="4"/>
                  <a:pt x="50" y="3"/>
                  <a:pt x="48" y="3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1"/>
                  <a:pt x="45" y="0"/>
                  <a:pt x="4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1" y="1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2"/>
                  <a:pt x="41" y="2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39" y="3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4" y="5"/>
                  <a:pt x="32" y="7"/>
                  <a:pt x="31" y="9"/>
                </a:cubicBezTo>
                <a:cubicBezTo>
                  <a:pt x="25" y="10"/>
                  <a:pt x="19" y="11"/>
                  <a:pt x="17" y="13"/>
                </a:cubicBezTo>
                <a:cubicBezTo>
                  <a:pt x="17" y="13"/>
                  <a:pt x="17" y="16"/>
                  <a:pt x="18" y="20"/>
                </a:cubicBezTo>
                <a:cubicBezTo>
                  <a:pt x="14" y="19"/>
                  <a:pt x="11" y="17"/>
                  <a:pt x="8" y="16"/>
                </a:cubicBezTo>
                <a:cubicBezTo>
                  <a:pt x="7" y="15"/>
                  <a:pt x="4" y="18"/>
                  <a:pt x="0" y="20"/>
                </a:cubicBezTo>
                <a:cubicBezTo>
                  <a:pt x="0" y="20"/>
                  <a:pt x="0" y="36"/>
                  <a:pt x="5" y="45"/>
                </a:cubicBezTo>
                <a:cubicBezTo>
                  <a:pt x="13" y="57"/>
                  <a:pt x="32" y="71"/>
                  <a:pt x="28" y="73"/>
                </a:cubicBezTo>
                <a:cubicBezTo>
                  <a:pt x="27" y="74"/>
                  <a:pt x="24" y="73"/>
                  <a:pt x="24" y="73"/>
                </a:cubicBezTo>
                <a:cubicBezTo>
                  <a:pt x="24" y="73"/>
                  <a:pt x="23" y="76"/>
                  <a:pt x="25" y="77"/>
                </a:cubicBezTo>
                <a:cubicBezTo>
                  <a:pt x="27" y="77"/>
                  <a:pt x="30" y="77"/>
                  <a:pt x="31" y="76"/>
                </a:cubicBezTo>
                <a:cubicBezTo>
                  <a:pt x="32" y="75"/>
                  <a:pt x="32" y="74"/>
                  <a:pt x="32" y="74"/>
                </a:cubicBezTo>
                <a:cubicBezTo>
                  <a:pt x="34" y="77"/>
                  <a:pt x="36" y="80"/>
                  <a:pt x="39" y="83"/>
                </a:cubicBezTo>
                <a:cubicBezTo>
                  <a:pt x="39" y="83"/>
                  <a:pt x="39" y="84"/>
                  <a:pt x="40" y="84"/>
                </a:cubicBezTo>
                <a:cubicBezTo>
                  <a:pt x="39" y="84"/>
                  <a:pt x="38" y="85"/>
                  <a:pt x="38" y="86"/>
                </a:cubicBezTo>
                <a:cubicBezTo>
                  <a:pt x="38" y="86"/>
                  <a:pt x="39" y="86"/>
                  <a:pt x="39" y="87"/>
                </a:cubicBezTo>
                <a:cubicBezTo>
                  <a:pt x="37" y="87"/>
                  <a:pt x="36" y="88"/>
                  <a:pt x="36" y="89"/>
                </a:cubicBezTo>
                <a:cubicBezTo>
                  <a:pt x="36" y="91"/>
                  <a:pt x="38" y="92"/>
                  <a:pt x="40" y="93"/>
                </a:cubicBezTo>
                <a:cubicBezTo>
                  <a:pt x="35" y="108"/>
                  <a:pt x="21" y="104"/>
                  <a:pt x="21" y="113"/>
                </a:cubicBezTo>
                <a:cubicBezTo>
                  <a:pt x="21" y="113"/>
                  <a:pt x="21" y="120"/>
                  <a:pt x="21" y="120"/>
                </a:cubicBezTo>
                <a:cubicBezTo>
                  <a:pt x="28" y="124"/>
                  <a:pt x="28" y="124"/>
                  <a:pt x="28" y="124"/>
                </a:cubicBezTo>
                <a:cubicBezTo>
                  <a:pt x="61" y="124"/>
                  <a:pt x="61" y="124"/>
                  <a:pt x="61" y="124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68" y="120"/>
                  <a:pt x="68" y="113"/>
                  <a:pt x="68" y="113"/>
                </a:cubicBezTo>
                <a:cubicBezTo>
                  <a:pt x="68" y="104"/>
                  <a:pt x="54" y="108"/>
                  <a:pt x="49" y="93"/>
                </a:cubicBezTo>
                <a:cubicBezTo>
                  <a:pt x="51" y="92"/>
                  <a:pt x="53" y="91"/>
                  <a:pt x="53" y="89"/>
                </a:cubicBezTo>
                <a:cubicBezTo>
                  <a:pt x="53" y="88"/>
                  <a:pt x="51" y="87"/>
                  <a:pt x="50" y="87"/>
                </a:cubicBezTo>
                <a:cubicBezTo>
                  <a:pt x="50" y="86"/>
                  <a:pt x="50" y="86"/>
                  <a:pt x="50" y="86"/>
                </a:cubicBezTo>
                <a:cubicBezTo>
                  <a:pt x="50" y="85"/>
                  <a:pt x="50" y="84"/>
                  <a:pt x="49" y="84"/>
                </a:cubicBezTo>
                <a:cubicBezTo>
                  <a:pt x="49" y="84"/>
                  <a:pt x="50" y="83"/>
                  <a:pt x="50" y="83"/>
                </a:cubicBezTo>
                <a:cubicBezTo>
                  <a:pt x="52" y="80"/>
                  <a:pt x="54" y="77"/>
                  <a:pt x="56" y="74"/>
                </a:cubicBezTo>
                <a:cubicBezTo>
                  <a:pt x="57" y="74"/>
                  <a:pt x="57" y="75"/>
                  <a:pt x="57" y="76"/>
                </a:cubicBezTo>
                <a:cubicBezTo>
                  <a:pt x="58" y="77"/>
                  <a:pt x="62" y="77"/>
                  <a:pt x="64" y="77"/>
                </a:cubicBezTo>
                <a:cubicBezTo>
                  <a:pt x="66" y="76"/>
                  <a:pt x="65" y="73"/>
                  <a:pt x="65" y="73"/>
                </a:cubicBezTo>
                <a:cubicBezTo>
                  <a:pt x="65" y="73"/>
                  <a:pt x="62" y="74"/>
                  <a:pt x="60" y="73"/>
                </a:cubicBezTo>
                <a:cubicBezTo>
                  <a:pt x="56" y="71"/>
                  <a:pt x="76" y="57"/>
                  <a:pt x="83" y="45"/>
                </a:cubicBezTo>
                <a:cubicBezTo>
                  <a:pt x="88" y="36"/>
                  <a:pt x="88" y="20"/>
                  <a:pt x="88" y="20"/>
                </a:cubicBezTo>
                <a:close/>
                <a:moveTo>
                  <a:pt x="4" y="23"/>
                </a:moveTo>
                <a:cubicBezTo>
                  <a:pt x="4" y="23"/>
                  <a:pt x="7" y="19"/>
                  <a:pt x="9" y="19"/>
                </a:cubicBezTo>
                <a:cubicBezTo>
                  <a:pt x="11" y="20"/>
                  <a:pt x="15" y="22"/>
                  <a:pt x="18" y="23"/>
                </a:cubicBezTo>
                <a:cubicBezTo>
                  <a:pt x="19" y="34"/>
                  <a:pt x="22" y="51"/>
                  <a:pt x="28" y="65"/>
                </a:cubicBezTo>
                <a:cubicBezTo>
                  <a:pt x="21" y="60"/>
                  <a:pt x="4" y="45"/>
                  <a:pt x="4" y="23"/>
                </a:cubicBezTo>
                <a:close/>
                <a:moveTo>
                  <a:pt x="60" y="65"/>
                </a:moveTo>
                <a:cubicBezTo>
                  <a:pt x="66" y="51"/>
                  <a:pt x="69" y="34"/>
                  <a:pt x="71" y="23"/>
                </a:cubicBezTo>
                <a:cubicBezTo>
                  <a:pt x="74" y="22"/>
                  <a:pt x="77" y="20"/>
                  <a:pt x="80" y="19"/>
                </a:cubicBezTo>
                <a:cubicBezTo>
                  <a:pt x="82" y="19"/>
                  <a:pt x="85" y="23"/>
                  <a:pt x="85" y="23"/>
                </a:cubicBezTo>
                <a:cubicBezTo>
                  <a:pt x="85" y="45"/>
                  <a:pt x="68" y="60"/>
                  <a:pt x="60" y="65"/>
                </a:cubicBezTo>
                <a:close/>
              </a:path>
            </a:pathLst>
          </a:custGeom>
          <a:solidFill>
            <a:schemeClr val="bg1"/>
          </a:solidFill>
          <a:ln w="6350">
            <a:noFill/>
            <a:round/>
            <a:headEnd/>
            <a:tailEnd/>
          </a:ln>
          <a:extLst/>
        </p:spPr>
        <p:txBody>
          <a:bodyPr/>
          <a:lstStyle/>
          <a:p>
            <a:pPr defTabSz="476515"/>
            <a:endParaRPr lang="de-DE" sz="990" dirty="0">
              <a:solidFill>
                <a:srgbClr val="FF0000"/>
              </a:solidFill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5042173" y="3318229"/>
            <a:ext cx="810433" cy="646807"/>
            <a:chOff x="5042173" y="3318229"/>
            <a:chExt cx="810433" cy="646807"/>
          </a:xfrm>
          <a:solidFill>
            <a:schemeClr val="bg1"/>
          </a:solidFill>
        </p:grpSpPr>
        <p:sp>
          <p:nvSpPr>
            <p:cNvPr id="229" name="Freeform 38"/>
            <p:cNvSpPr>
              <a:spLocks noEditPoints="1"/>
            </p:cNvSpPr>
            <p:nvPr/>
          </p:nvSpPr>
          <p:spPr bwMode="auto">
            <a:xfrm>
              <a:off x="5227412" y="3318229"/>
              <a:ext cx="385521" cy="386793"/>
            </a:xfrm>
            <a:custGeom>
              <a:avLst/>
              <a:gdLst>
                <a:gd name="T0" fmla="*/ 144 w 407"/>
                <a:gd name="T1" fmla="*/ 0 h 406"/>
                <a:gd name="T2" fmla="*/ 0 w 407"/>
                <a:gd name="T3" fmla="*/ 144 h 406"/>
                <a:gd name="T4" fmla="*/ 144 w 407"/>
                <a:gd name="T5" fmla="*/ 288 h 406"/>
                <a:gd name="T6" fmla="*/ 232 w 407"/>
                <a:gd name="T7" fmla="*/ 257 h 406"/>
                <a:gd name="T8" fmla="*/ 265 w 407"/>
                <a:gd name="T9" fmla="*/ 290 h 406"/>
                <a:gd name="T10" fmla="*/ 265 w 407"/>
                <a:gd name="T11" fmla="*/ 317 h 406"/>
                <a:gd name="T12" fmla="*/ 347 w 407"/>
                <a:gd name="T13" fmla="*/ 398 h 406"/>
                <a:gd name="T14" fmla="*/ 373 w 407"/>
                <a:gd name="T15" fmla="*/ 398 h 406"/>
                <a:gd name="T16" fmla="*/ 399 w 407"/>
                <a:gd name="T17" fmla="*/ 372 h 406"/>
                <a:gd name="T18" fmla="*/ 399 w 407"/>
                <a:gd name="T19" fmla="*/ 346 h 406"/>
                <a:gd name="T20" fmla="*/ 318 w 407"/>
                <a:gd name="T21" fmla="*/ 264 h 406"/>
                <a:gd name="T22" fmla="*/ 292 w 407"/>
                <a:gd name="T23" fmla="*/ 264 h 406"/>
                <a:gd name="T24" fmla="*/ 258 w 407"/>
                <a:gd name="T25" fmla="*/ 231 h 406"/>
                <a:gd name="T26" fmla="*/ 287 w 407"/>
                <a:gd name="T27" fmla="*/ 144 h 406"/>
                <a:gd name="T28" fmla="*/ 144 w 407"/>
                <a:gd name="T29" fmla="*/ 0 h 406"/>
                <a:gd name="T30" fmla="*/ 144 w 407"/>
                <a:gd name="T31" fmla="*/ 30 h 406"/>
                <a:gd name="T32" fmla="*/ 257 w 407"/>
                <a:gd name="T33" fmla="*/ 144 h 406"/>
                <a:gd name="T34" fmla="*/ 144 w 407"/>
                <a:gd name="T35" fmla="*/ 258 h 406"/>
                <a:gd name="T36" fmla="*/ 30 w 407"/>
                <a:gd name="T37" fmla="*/ 144 h 406"/>
                <a:gd name="T38" fmla="*/ 144 w 407"/>
                <a:gd name="T39" fmla="*/ 3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7" h="406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223"/>
                    <a:pt x="64" y="288"/>
                    <a:pt x="144" y="288"/>
                  </a:cubicBezTo>
                  <a:cubicBezTo>
                    <a:pt x="177" y="288"/>
                    <a:pt x="208" y="277"/>
                    <a:pt x="232" y="257"/>
                  </a:cubicBezTo>
                  <a:cubicBezTo>
                    <a:pt x="265" y="290"/>
                    <a:pt x="265" y="290"/>
                    <a:pt x="265" y="290"/>
                  </a:cubicBezTo>
                  <a:cubicBezTo>
                    <a:pt x="258" y="298"/>
                    <a:pt x="258" y="310"/>
                    <a:pt x="265" y="317"/>
                  </a:cubicBezTo>
                  <a:cubicBezTo>
                    <a:pt x="347" y="398"/>
                    <a:pt x="347" y="398"/>
                    <a:pt x="347" y="398"/>
                  </a:cubicBezTo>
                  <a:cubicBezTo>
                    <a:pt x="354" y="406"/>
                    <a:pt x="366" y="406"/>
                    <a:pt x="373" y="398"/>
                  </a:cubicBezTo>
                  <a:cubicBezTo>
                    <a:pt x="399" y="372"/>
                    <a:pt x="399" y="372"/>
                    <a:pt x="399" y="372"/>
                  </a:cubicBezTo>
                  <a:cubicBezTo>
                    <a:pt x="407" y="365"/>
                    <a:pt x="407" y="353"/>
                    <a:pt x="399" y="346"/>
                  </a:cubicBezTo>
                  <a:cubicBezTo>
                    <a:pt x="318" y="264"/>
                    <a:pt x="318" y="264"/>
                    <a:pt x="318" y="264"/>
                  </a:cubicBezTo>
                  <a:cubicBezTo>
                    <a:pt x="311" y="257"/>
                    <a:pt x="299" y="257"/>
                    <a:pt x="292" y="264"/>
                  </a:cubicBezTo>
                  <a:cubicBezTo>
                    <a:pt x="258" y="231"/>
                    <a:pt x="258" y="231"/>
                    <a:pt x="258" y="231"/>
                  </a:cubicBezTo>
                  <a:cubicBezTo>
                    <a:pt x="277" y="207"/>
                    <a:pt x="287" y="177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  <a:moveTo>
                    <a:pt x="144" y="30"/>
                  </a:moveTo>
                  <a:cubicBezTo>
                    <a:pt x="206" y="30"/>
                    <a:pt x="257" y="81"/>
                    <a:pt x="257" y="144"/>
                  </a:cubicBezTo>
                  <a:cubicBezTo>
                    <a:pt x="257" y="207"/>
                    <a:pt x="206" y="258"/>
                    <a:pt x="144" y="258"/>
                  </a:cubicBezTo>
                  <a:cubicBezTo>
                    <a:pt x="81" y="258"/>
                    <a:pt x="30" y="207"/>
                    <a:pt x="30" y="144"/>
                  </a:cubicBezTo>
                  <a:cubicBezTo>
                    <a:pt x="30" y="81"/>
                    <a:pt x="81" y="30"/>
                    <a:pt x="144" y="3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042173" y="3657259"/>
              <a:ext cx="8104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SEARCH</a:t>
              </a:r>
              <a:endParaRPr lang="en-US" sz="14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3962401" y="3343671"/>
            <a:ext cx="1120962" cy="632302"/>
            <a:chOff x="3962401" y="3343671"/>
            <a:chExt cx="1120962" cy="632302"/>
          </a:xfrm>
          <a:solidFill>
            <a:schemeClr val="bg1"/>
          </a:solidFill>
        </p:grpSpPr>
        <p:grpSp>
          <p:nvGrpSpPr>
            <p:cNvPr id="182" name="Group 181"/>
            <p:cNvGrpSpPr/>
            <p:nvPr/>
          </p:nvGrpSpPr>
          <p:grpSpPr>
            <a:xfrm>
              <a:off x="4333269" y="3343671"/>
              <a:ext cx="371200" cy="335907"/>
              <a:chOff x="2532064" y="2612497"/>
              <a:chExt cx="461963" cy="418042"/>
            </a:xfrm>
            <a:grpFill/>
          </p:grpSpPr>
          <p:sp>
            <p:nvSpPr>
              <p:cNvPr id="183" name="Freeform 54"/>
              <p:cNvSpPr>
                <a:spLocks/>
              </p:cNvSpPr>
              <p:nvPr/>
            </p:nvSpPr>
            <p:spPr bwMode="auto">
              <a:xfrm>
                <a:off x="2532064" y="2909888"/>
                <a:ext cx="66675" cy="120650"/>
              </a:xfrm>
              <a:custGeom>
                <a:avLst/>
                <a:gdLst>
                  <a:gd name="T0" fmla="*/ 0 w 42"/>
                  <a:gd name="T1" fmla="*/ 76 h 76"/>
                  <a:gd name="T2" fmla="*/ 42 w 42"/>
                  <a:gd name="T3" fmla="*/ 76 h 76"/>
                  <a:gd name="T4" fmla="*/ 42 w 42"/>
                  <a:gd name="T5" fmla="*/ 0 h 76"/>
                  <a:gd name="T6" fmla="*/ 0 w 42"/>
                  <a:gd name="T7" fmla="*/ 36 h 76"/>
                  <a:gd name="T8" fmla="*/ 0 w 42"/>
                  <a:gd name="T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76">
                    <a:moveTo>
                      <a:pt x="0" y="76"/>
                    </a:moveTo>
                    <a:lnTo>
                      <a:pt x="42" y="76"/>
                    </a:lnTo>
                    <a:lnTo>
                      <a:pt x="42" y="0"/>
                    </a:lnTo>
                    <a:lnTo>
                      <a:pt x="0" y="36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47653" tIns="23827" rIns="47653" bIns="23827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938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55"/>
              <p:cNvSpPr>
                <a:spLocks/>
              </p:cNvSpPr>
              <p:nvPr/>
            </p:nvSpPr>
            <p:spPr bwMode="auto">
              <a:xfrm>
                <a:off x="2643189" y="2838451"/>
                <a:ext cx="63500" cy="192088"/>
              </a:xfrm>
              <a:custGeom>
                <a:avLst/>
                <a:gdLst>
                  <a:gd name="T0" fmla="*/ 0 w 40"/>
                  <a:gd name="T1" fmla="*/ 19 h 121"/>
                  <a:gd name="T2" fmla="*/ 0 w 40"/>
                  <a:gd name="T3" fmla="*/ 121 h 121"/>
                  <a:gd name="T4" fmla="*/ 40 w 40"/>
                  <a:gd name="T5" fmla="*/ 121 h 121"/>
                  <a:gd name="T6" fmla="*/ 40 w 40"/>
                  <a:gd name="T7" fmla="*/ 20 h 121"/>
                  <a:gd name="T8" fmla="*/ 20 w 40"/>
                  <a:gd name="T9" fmla="*/ 0 h 121"/>
                  <a:gd name="T10" fmla="*/ 0 w 40"/>
                  <a:gd name="T11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21">
                    <a:moveTo>
                      <a:pt x="0" y="19"/>
                    </a:moveTo>
                    <a:lnTo>
                      <a:pt x="0" y="121"/>
                    </a:lnTo>
                    <a:lnTo>
                      <a:pt x="40" y="121"/>
                    </a:lnTo>
                    <a:lnTo>
                      <a:pt x="40" y="20"/>
                    </a:lnTo>
                    <a:lnTo>
                      <a:pt x="20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47653" tIns="23827" rIns="47653" bIns="23827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938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56"/>
              <p:cNvSpPr>
                <a:spLocks/>
              </p:cNvSpPr>
              <p:nvPr/>
            </p:nvSpPr>
            <p:spPr bwMode="auto">
              <a:xfrm>
                <a:off x="2862264" y="2770188"/>
                <a:ext cx="65088" cy="260350"/>
              </a:xfrm>
              <a:custGeom>
                <a:avLst/>
                <a:gdLst>
                  <a:gd name="T0" fmla="*/ 0 w 41"/>
                  <a:gd name="T1" fmla="*/ 164 h 164"/>
                  <a:gd name="T2" fmla="*/ 41 w 41"/>
                  <a:gd name="T3" fmla="*/ 164 h 164"/>
                  <a:gd name="T4" fmla="*/ 41 w 41"/>
                  <a:gd name="T5" fmla="*/ 0 h 164"/>
                  <a:gd name="T6" fmla="*/ 0 w 41"/>
                  <a:gd name="T7" fmla="*/ 39 h 164"/>
                  <a:gd name="T8" fmla="*/ 0 w 41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64">
                    <a:moveTo>
                      <a:pt x="0" y="164"/>
                    </a:moveTo>
                    <a:lnTo>
                      <a:pt x="41" y="164"/>
                    </a:lnTo>
                    <a:lnTo>
                      <a:pt x="41" y="0"/>
                    </a:lnTo>
                    <a:lnTo>
                      <a:pt x="0" y="39"/>
                    </a:lnTo>
                    <a:lnTo>
                      <a:pt x="0" y="16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47653" tIns="23827" rIns="47653" bIns="23827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938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 57"/>
              <p:cNvSpPr>
                <a:spLocks/>
              </p:cNvSpPr>
              <p:nvPr/>
            </p:nvSpPr>
            <p:spPr bwMode="auto">
              <a:xfrm>
                <a:off x="2752726" y="2873376"/>
                <a:ext cx="63500" cy="157163"/>
              </a:xfrm>
              <a:custGeom>
                <a:avLst/>
                <a:gdLst>
                  <a:gd name="T0" fmla="*/ 0 w 40"/>
                  <a:gd name="T1" fmla="*/ 99 h 99"/>
                  <a:gd name="T2" fmla="*/ 40 w 40"/>
                  <a:gd name="T3" fmla="*/ 99 h 99"/>
                  <a:gd name="T4" fmla="*/ 40 w 40"/>
                  <a:gd name="T5" fmla="*/ 0 h 99"/>
                  <a:gd name="T6" fmla="*/ 0 w 40"/>
                  <a:gd name="T7" fmla="*/ 35 h 99"/>
                  <a:gd name="T8" fmla="*/ 0 w 40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99">
                    <a:moveTo>
                      <a:pt x="0" y="99"/>
                    </a:moveTo>
                    <a:lnTo>
                      <a:pt x="40" y="99"/>
                    </a:lnTo>
                    <a:lnTo>
                      <a:pt x="40" y="0"/>
                    </a:lnTo>
                    <a:lnTo>
                      <a:pt x="0" y="35"/>
                    </a:lnTo>
                    <a:lnTo>
                      <a:pt x="0" y="9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47653" tIns="23827" rIns="47653" bIns="23827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938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58"/>
              <p:cNvSpPr>
                <a:spLocks/>
              </p:cNvSpPr>
              <p:nvPr/>
            </p:nvSpPr>
            <p:spPr bwMode="auto">
              <a:xfrm>
                <a:off x="2532064" y="2612497"/>
                <a:ext cx="461963" cy="322263"/>
              </a:xfrm>
              <a:custGeom>
                <a:avLst/>
                <a:gdLst>
                  <a:gd name="T0" fmla="*/ 197 w 291"/>
                  <a:gd name="T1" fmla="*/ 25 h 203"/>
                  <a:gd name="T2" fmla="*/ 231 w 291"/>
                  <a:gd name="T3" fmla="*/ 60 h 203"/>
                  <a:gd name="T4" fmla="*/ 147 w 291"/>
                  <a:gd name="T5" fmla="*/ 139 h 203"/>
                  <a:gd name="T6" fmla="*/ 90 w 291"/>
                  <a:gd name="T7" fmla="*/ 86 h 203"/>
                  <a:gd name="T8" fmla="*/ 0 w 291"/>
                  <a:gd name="T9" fmla="*/ 168 h 203"/>
                  <a:gd name="T10" fmla="*/ 0 w 291"/>
                  <a:gd name="T11" fmla="*/ 203 h 203"/>
                  <a:gd name="T12" fmla="*/ 90 w 291"/>
                  <a:gd name="T13" fmla="*/ 122 h 203"/>
                  <a:gd name="T14" fmla="*/ 147 w 291"/>
                  <a:gd name="T15" fmla="*/ 174 h 203"/>
                  <a:gd name="T16" fmla="*/ 248 w 291"/>
                  <a:gd name="T17" fmla="*/ 79 h 203"/>
                  <a:gd name="T18" fmla="*/ 276 w 291"/>
                  <a:gd name="T19" fmla="*/ 109 h 203"/>
                  <a:gd name="T20" fmla="*/ 291 w 291"/>
                  <a:gd name="T21" fmla="*/ 0 h 203"/>
                  <a:gd name="T22" fmla="*/ 197 w 291"/>
                  <a:gd name="T23" fmla="*/ 25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1" h="203">
                    <a:moveTo>
                      <a:pt x="197" y="25"/>
                    </a:moveTo>
                    <a:lnTo>
                      <a:pt x="231" y="60"/>
                    </a:lnTo>
                    <a:lnTo>
                      <a:pt x="147" y="139"/>
                    </a:lnTo>
                    <a:lnTo>
                      <a:pt x="90" y="86"/>
                    </a:lnTo>
                    <a:lnTo>
                      <a:pt x="0" y="168"/>
                    </a:lnTo>
                    <a:lnTo>
                      <a:pt x="0" y="203"/>
                    </a:lnTo>
                    <a:lnTo>
                      <a:pt x="90" y="122"/>
                    </a:lnTo>
                    <a:lnTo>
                      <a:pt x="147" y="174"/>
                    </a:lnTo>
                    <a:lnTo>
                      <a:pt x="248" y="79"/>
                    </a:lnTo>
                    <a:lnTo>
                      <a:pt x="276" y="109"/>
                    </a:lnTo>
                    <a:lnTo>
                      <a:pt x="291" y="0"/>
                    </a:lnTo>
                    <a:lnTo>
                      <a:pt x="197" y="2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47653" tIns="23827" rIns="47653" bIns="23827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938" ker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2" name="TextBox 331"/>
            <p:cNvSpPr txBox="1"/>
            <p:nvPr/>
          </p:nvSpPr>
          <p:spPr>
            <a:xfrm>
              <a:off x="3962401" y="3668196"/>
              <a:ext cx="1120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DASHBOARD</a:t>
              </a:r>
              <a:endParaRPr lang="en-US" sz="14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3054023" y="3356133"/>
            <a:ext cx="933034" cy="626663"/>
            <a:chOff x="3054023" y="3356133"/>
            <a:chExt cx="933034" cy="626663"/>
          </a:xfrm>
          <a:solidFill>
            <a:schemeClr val="bg1"/>
          </a:solidFill>
        </p:grpSpPr>
        <p:sp>
          <p:nvSpPr>
            <p:cNvPr id="323" name="Freeform 111"/>
            <p:cNvSpPr>
              <a:spLocks noEditPoints="1"/>
            </p:cNvSpPr>
            <p:nvPr/>
          </p:nvSpPr>
          <p:spPr bwMode="auto">
            <a:xfrm>
              <a:off x="3369021" y="3356133"/>
              <a:ext cx="303038" cy="320355"/>
            </a:xfrm>
            <a:custGeom>
              <a:avLst/>
              <a:gdLst>
                <a:gd name="T0" fmla="*/ 4 w 59"/>
                <a:gd name="T1" fmla="*/ 0 h 63"/>
                <a:gd name="T2" fmla="*/ 42 w 59"/>
                <a:gd name="T3" fmla="*/ 0 h 63"/>
                <a:gd name="T4" fmla="*/ 46 w 59"/>
                <a:gd name="T5" fmla="*/ 5 h 63"/>
                <a:gd name="T6" fmla="*/ 40 w 59"/>
                <a:gd name="T7" fmla="*/ 11 h 63"/>
                <a:gd name="T8" fmla="*/ 40 w 59"/>
                <a:gd name="T9" fmla="*/ 7 h 63"/>
                <a:gd name="T10" fmla="*/ 40 w 59"/>
                <a:gd name="T11" fmla="*/ 7 h 63"/>
                <a:gd name="T12" fmla="*/ 6 w 59"/>
                <a:gd name="T13" fmla="*/ 7 h 63"/>
                <a:gd name="T14" fmla="*/ 6 w 59"/>
                <a:gd name="T15" fmla="*/ 7 h 63"/>
                <a:gd name="T16" fmla="*/ 6 w 59"/>
                <a:gd name="T17" fmla="*/ 56 h 63"/>
                <a:gd name="T18" fmla="*/ 6 w 59"/>
                <a:gd name="T19" fmla="*/ 57 h 63"/>
                <a:gd name="T20" fmla="*/ 40 w 59"/>
                <a:gd name="T21" fmla="*/ 57 h 63"/>
                <a:gd name="T22" fmla="*/ 40 w 59"/>
                <a:gd name="T23" fmla="*/ 56 h 63"/>
                <a:gd name="T24" fmla="*/ 40 w 59"/>
                <a:gd name="T25" fmla="*/ 45 h 63"/>
                <a:gd name="T26" fmla="*/ 46 w 59"/>
                <a:gd name="T27" fmla="*/ 39 h 63"/>
                <a:gd name="T28" fmla="*/ 46 w 59"/>
                <a:gd name="T29" fmla="*/ 58 h 63"/>
                <a:gd name="T30" fmla="*/ 42 w 59"/>
                <a:gd name="T31" fmla="*/ 63 h 63"/>
                <a:gd name="T32" fmla="*/ 4 w 59"/>
                <a:gd name="T33" fmla="*/ 63 h 63"/>
                <a:gd name="T34" fmla="*/ 0 w 59"/>
                <a:gd name="T35" fmla="*/ 58 h 63"/>
                <a:gd name="T36" fmla="*/ 0 w 59"/>
                <a:gd name="T37" fmla="*/ 5 h 63"/>
                <a:gd name="T38" fmla="*/ 4 w 59"/>
                <a:gd name="T39" fmla="*/ 0 h 63"/>
                <a:gd name="T40" fmla="*/ 52 w 59"/>
                <a:gd name="T41" fmla="*/ 10 h 63"/>
                <a:gd name="T42" fmla="*/ 49 w 59"/>
                <a:gd name="T43" fmla="*/ 9 h 63"/>
                <a:gd name="T44" fmla="*/ 46 w 59"/>
                <a:gd name="T45" fmla="*/ 11 h 63"/>
                <a:gd name="T46" fmla="*/ 23 w 59"/>
                <a:gd name="T47" fmla="*/ 34 h 63"/>
                <a:gd name="T48" fmla="*/ 23 w 59"/>
                <a:gd name="T49" fmla="*/ 34 h 63"/>
                <a:gd name="T50" fmla="*/ 19 w 59"/>
                <a:gd name="T51" fmla="*/ 48 h 63"/>
                <a:gd name="T52" fmla="*/ 19 w 59"/>
                <a:gd name="T53" fmla="*/ 49 h 63"/>
                <a:gd name="T54" fmla="*/ 20 w 59"/>
                <a:gd name="T55" fmla="*/ 50 h 63"/>
                <a:gd name="T56" fmla="*/ 34 w 59"/>
                <a:gd name="T57" fmla="*/ 46 h 63"/>
                <a:gd name="T58" fmla="*/ 35 w 59"/>
                <a:gd name="T59" fmla="*/ 45 h 63"/>
                <a:gd name="T60" fmla="*/ 58 w 59"/>
                <a:gd name="T61" fmla="*/ 22 h 63"/>
                <a:gd name="T62" fmla="*/ 58 w 59"/>
                <a:gd name="T63" fmla="*/ 22 h 63"/>
                <a:gd name="T64" fmla="*/ 58 w 59"/>
                <a:gd name="T65" fmla="*/ 22 h 63"/>
                <a:gd name="T66" fmla="*/ 59 w 59"/>
                <a:gd name="T67" fmla="*/ 20 h 63"/>
                <a:gd name="T68" fmla="*/ 59 w 59"/>
                <a:gd name="T69" fmla="*/ 17 h 63"/>
                <a:gd name="T70" fmla="*/ 56 w 59"/>
                <a:gd name="T71" fmla="*/ 13 h 63"/>
                <a:gd name="T72" fmla="*/ 56 w 59"/>
                <a:gd name="T73" fmla="*/ 13 h 63"/>
                <a:gd name="T74" fmla="*/ 52 w 59"/>
                <a:gd name="T75" fmla="*/ 10 h 63"/>
                <a:gd name="T76" fmla="*/ 23 w 59"/>
                <a:gd name="T77" fmla="*/ 41 h 63"/>
                <a:gd name="T78" fmla="*/ 27 w 59"/>
                <a:gd name="T79" fmla="*/ 45 h 63"/>
                <a:gd name="T80" fmla="*/ 33 w 59"/>
                <a:gd name="T81" fmla="*/ 44 h 63"/>
                <a:gd name="T82" fmla="*/ 32 w 59"/>
                <a:gd name="T83" fmla="*/ 40 h 63"/>
                <a:gd name="T84" fmla="*/ 27 w 59"/>
                <a:gd name="T85" fmla="*/ 40 h 63"/>
                <a:gd name="T86" fmla="*/ 27 w 59"/>
                <a:gd name="T87" fmla="*/ 40 h 63"/>
                <a:gd name="T88" fmla="*/ 27 w 59"/>
                <a:gd name="T89" fmla="*/ 40 h 63"/>
                <a:gd name="T90" fmla="*/ 26 w 59"/>
                <a:gd name="T91" fmla="*/ 40 h 63"/>
                <a:gd name="T92" fmla="*/ 24 w 59"/>
                <a:gd name="T93" fmla="*/ 37 h 63"/>
                <a:gd name="T94" fmla="*/ 23 w 59"/>
                <a:gd name="T95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9" h="63">
                  <a:moveTo>
                    <a:pt x="4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6" y="2"/>
                    <a:pt x="46" y="5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6"/>
                    <a:pt x="6" y="57"/>
                    <a:pt x="6" y="57"/>
                  </a:cubicBezTo>
                  <a:cubicBezTo>
                    <a:pt x="23" y="57"/>
                    <a:pt x="23" y="57"/>
                    <a:pt x="40" y="57"/>
                  </a:cubicBezTo>
                  <a:cubicBezTo>
                    <a:pt x="40" y="57"/>
                    <a:pt x="40" y="56"/>
                    <a:pt x="40" y="56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61"/>
                    <a:pt x="44" y="63"/>
                    <a:pt x="42" y="63"/>
                  </a:cubicBezTo>
                  <a:cubicBezTo>
                    <a:pt x="24" y="63"/>
                    <a:pt x="22" y="63"/>
                    <a:pt x="4" y="63"/>
                  </a:cubicBezTo>
                  <a:cubicBezTo>
                    <a:pt x="2" y="63"/>
                    <a:pt x="0" y="61"/>
                    <a:pt x="0" y="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2" y="10"/>
                  </a:moveTo>
                  <a:cubicBezTo>
                    <a:pt x="51" y="9"/>
                    <a:pt x="50" y="9"/>
                    <a:pt x="49" y="9"/>
                  </a:cubicBezTo>
                  <a:cubicBezTo>
                    <a:pt x="48" y="9"/>
                    <a:pt x="47" y="10"/>
                    <a:pt x="46" y="11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19" y="49"/>
                    <a:pt x="19" y="49"/>
                  </a:cubicBezTo>
                  <a:cubicBezTo>
                    <a:pt x="19" y="50"/>
                    <a:pt x="20" y="50"/>
                    <a:pt x="20" y="50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5" y="46"/>
                    <a:pt x="35" y="45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9" y="21"/>
                    <a:pt x="59" y="20"/>
                  </a:cubicBezTo>
                  <a:cubicBezTo>
                    <a:pt x="59" y="19"/>
                    <a:pt x="59" y="18"/>
                    <a:pt x="59" y="17"/>
                  </a:cubicBezTo>
                  <a:cubicBezTo>
                    <a:pt x="58" y="15"/>
                    <a:pt x="57" y="14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4" y="12"/>
                    <a:pt x="53" y="11"/>
                    <a:pt x="52" y="10"/>
                  </a:cubicBezTo>
                  <a:close/>
                  <a:moveTo>
                    <a:pt x="23" y="41"/>
                  </a:moveTo>
                  <a:cubicBezTo>
                    <a:pt x="25" y="42"/>
                    <a:pt x="26" y="44"/>
                    <a:pt x="27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1"/>
                    <a:pt x="26" y="40"/>
                    <a:pt x="26" y="40"/>
                  </a:cubicBezTo>
                  <a:cubicBezTo>
                    <a:pt x="24" y="37"/>
                    <a:pt x="24" y="37"/>
                    <a:pt x="24" y="37"/>
                  </a:cubicBezTo>
                  <a:lnTo>
                    <a:pt x="23" y="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3054023" y="3675019"/>
              <a:ext cx="9330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ADD NEW</a:t>
              </a:r>
              <a:endParaRPr lang="en-US" sz="14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1936494" y="3399170"/>
            <a:ext cx="1226982" cy="580717"/>
            <a:chOff x="1936494" y="3399170"/>
            <a:chExt cx="1226982" cy="580717"/>
          </a:xfrm>
          <a:solidFill>
            <a:schemeClr val="bg1"/>
          </a:solidFill>
        </p:grpSpPr>
        <p:grpSp>
          <p:nvGrpSpPr>
            <p:cNvPr id="327" name="Gruppieren 157"/>
            <p:cNvGrpSpPr/>
            <p:nvPr/>
          </p:nvGrpSpPr>
          <p:grpSpPr>
            <a:xfrm>
              <a:off x="2334209" y="3399170"/>
              <a:ext cx="423844" cy="296505"/>
              <a:chOff x="3650051" y="1037154"/>
              <a:chExt cx="352461" cy="352458"/>
            </a:xfrm>
            <a:grpFill/>
          </p:grpSpPr>
          <p:sp>
            <p:nvSpPr>
              <p:cNvPr id="328" name="Freeform 922"/>
              <p:cNvSpPr>
                <a:spLocks/>
              </p:cNvSpPr>
              <p:nvPr/>
            </p:nvSpPr>
            <p:spPr bwMode="auto">
              <a:xfrm>
                <a:off x="3757127" y="1037154"/>
                <a:ext cx="138307" cy="102615"/>
              </a:xfrm>
              <a:custGeom>
                <a:avLst/>
                <a:gdLst>
                  <a:gd name="T0" fmla="*/ 0 w 86"/>
                  <a:gd name="T1" fmla="*/ 65 h 65"/>
                  <a:gd name="T2" fmla="*/ 0 w 86"/>
                  <a:gd name="T3" fmla="*/ 0 h 65"/>
                  <a:gd name="T4" fmla="*/ 86 w 86"/>
                  <a:gd name="T5" fmla="*/ 0 h 65"/>
                  <a:gd name="T6" fmla="*/ 86 w 86"/>
                  <a:gd name="T7" fmla="*/ 65 h 65"/>
                  <a:gd name="T8" fmla="*/ 0 w 86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65">
                    <a:moveTo>
                      <a:pt x="0" y="65"/>
                    </a:moveTo>
                    <a:cubicBezTo>
                      <a:pt x="0" y="43"/>
                      <a:pt x="0" y="22"/>
                      <a:pt x="0" y="0"/>
                    </a:cubicBezTo>
                    <a:cubicBezTo>
                      <a:pt x="28" y="0"/>
                      <a:pt x="57" y="0"/>
                      <a:pt x="86" y="0"/>
                    </a:cubicBezTo>
                    <a:cubicBezTo>
                      <a:pt x="86" y="22"/>
                      <a:pt x="86" y="43"/>
                      <a:pt x="86" y="65"/>
                    </a:cubicBezTo>
                    <a:cubicBezTo>
                      <a:pt x="57" y="65"/>
                      <a:pt x="29" y="65"/>
                      <a:pt x="0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7653" tIns="23827" rIns="47653" bIns="23827" numCol="1" anchor="t" anchorCtr="0" compatLnSpc="1">
                <a:prstTxWarp prst="textNoShape">
                  <a:avLst/>
                </a:prstTxWarp>
              </a:bodyPr>
              <a:lstStyle/>
              <a:p>
                <a:pPr defTabSz="476515"/>
                <a:endParaRPr lang="en-US" sz="990">
                  <a:solidFill>
                    <a:prstClr val="black"/>
                  </a:solidFill>
                </a:endParaRPr>
              </a:p>
            </p:txBody>
          </p:sp>
          <p:sp>
            <p:nvSpPr>
              <p:cNvPr id="329" name="Freeform 923"/>
              <p:cNvSpPr>
                <a:spLocks/>
              </p:cNvSpPr>
              <p:nvPr/>
            </p:nvSpPr>
            <p:spPr bwMode="auto">
              <a:xfrm>
                <a:off x="3650051" y="1289228"/>
                <a:ext cx="136077" cy="100384"/>
              </a:xfrm>
              <a:custGeom>
                <a:avLst/>
                <a:gdLst>
                  <a:gd name="T0" fmla="*/ 0 w 86"/>
                  <a:gd name="T1" fmla="*/ 64 h 64"/>
                  <a:gd name="T2" fmla="*/ 0 w 86"/>
                  <a:gd name="T3" fmla="*/ 0 h 64"/>
                  <a:gd name="T4" fmla="*/ 86 w 86"/>
                  <a:gd name="T5" fmla="*/ 0 h 64"/>
                  <a:gd name="T6" fmla="*/ 86 w 86"/>
                  <a:gd name="T7" fmla="*/ 64 h 64"/>
                  <a:gd name="T8" fmla="*/ 0 w 86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64">
                    <a:moveTo>
                      <a:pt x="0" y="64"/>
                    </a:moveTo>
                    <a:cubicBezTo>
                      <a:pt x="0" y="43"/>
                      <a:pt x="0" y="22"/>
                      <a:pt x="0" y="0"/>
                    </a:cubicBezTo>
                    <a:cubicBezTo>
                      <a:pt x="28" y="0"/>
                      <a:pt x="57" y="0"/>
                      <a:pt x="86" y="0"/>
                    </a:cubicBezTo>
                    <a:cubicBezTo>
                      <a:pt x="86" y="21"/>
                      <a:pt x="86" y="43"/>
                      <a:pt x="86" y="64"/>
                    </a:cubicBezTo>
                    <a:cubicBezTo>
                      <a:pt x="57" y="64"/>
                      <a:pt x="28" y="64"/>
                      <a:pt x="0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7653" tIns="23827" rIns="47653" bIns="23827" numCol="1" anchor="t" anchorCtr="0" compatLnSpc="1">
                <a:prstTxWarp prst="textNoShape">
                  <a:avLst/>
                </a:prstTxWarp>
              </a:bodyPr>
              <a:lstStyle/>
              <a:p>
                <a:pPr defTabSz="476515"/>
                <a:endParaRPr lang="en-US" sz="990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Freeform 924"/>
              <p:cNvSpPr>
                <a:spLocks/>
              </p:cNvSpPr>
              <p:nvPr/>
            </p:nvSpPr>
            <p:spPr bwMode="auto">
              <a:xfrm>
                <a:off x="3866435" y="1289228"/>
                <a:ext cx="136077" cy="100384"/>
              </a:xfrm>
              <a:custGeom>
                <a:avLst/>
                <a:gdLst>
                  <a:gd name="T0" fmla="*/ 86 w 86"/>
                  <a:gd name="T1" fmla="*/ 0 h 64"/>
                  <a:gd name="T2" fmla="*/ 86 w 86"/>
                  <a:gd name="T3" fmla="*/ 64 h 64"/>
                  <a:gd name="T4" fmla="*/ 0 w 86"/>
                  <a:gd name="T5" fmla="*/ 64 h 64"/>
                  <a:gd name="T6" fmla="*/ 0 w 86"/>
                  <a:gd name="T7" fmla="*/ 0 h 64"/>
                  <a:gd name="T8" fmla="*/ 86 w 86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64">
                    <a:moveTo>
                      <a:pt x="86" y="0"/>
                    </a:moveTo>
                    <a:cubicBezTo>
                      <a:pt x="86" y="21"/>
                      <a:pt x="86" y="43"/>
                      <a:pt x="86" y="64"/>
                    </a:cubicBezTo>
                    <a:cubicBezTo>
                      <a:pt x="57" y="64"/>
                      <a:pt x="29" y="64"/>
                      <a:pt x="0" y="64"/>
                    </a:cubicBezTo>
                    <a:cubicBezTo>
                      <a:pt x="0" y="43"/>
                      <a:pt x="0" y="21"/>
                      <a:pt x="0" y="0"/>
                    </a:cubicBezTo>
                    <a:cubicBezTo>
                      <a:pt x="28" y="0"/>
                      <a:pt x="5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7653" tIns="23827" rIns="47653" bIns="23827" numCol="1" anchor="t" anchorCtr="0" compatLnSpc="1">
                <a:prstTxWarp prst="textNoShape">
                  <a:avLst/>
                </a:prstTxWarp>
              </a:bodyPr>
              <a:lstStyle/>
              <a:p>
                <a:pPr defTabSz="476515"/>
                <a:endParaRPr lang="en-US" sz="990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Freeform 925"/>
              <p:cNvSpPr>
                <a:spLocks/>
              </p:cNvSpPr>
              <p:nvPr/>
            </p:nvSpPr>
            <p:spPr bwMode="auto">
              <a:xfrm>
                <a:off x="3705820" y="1157615"/>
                <a:ext cx="240921" cy="113769"/>
              </a:xfrm>
              <a:custGeom>
                <a:avLst/>
                <a:gdLst>
                  <a:gd name="T0" fmla="*/ 0 w 152"/>
                  <a:gd name="T1" fmla="*/ 28 h 71"/>
                  <a:gd name="T2" fmla="*/ 68 w 152"/>
                  <a:gd name="T3" fmla="*/ 28 h 71"/>
                  <a:gd name="T4" fmla="*/ 68 w 152"/>
                  <a:gd name="T5" fmla="*/ 0 h 71"/>
                  <a:gd name="T6" fmla="*/ 84 w 152"/>
                  <a:gd name="T7" fmla="*/ 0 h 71"/>
                  <a:gd name="T8" fmla="*/ 84 w 152"/>
                  <a:gd name="T9" fmla="*/ 28 h 71"/>
                  <a:gd name="T10" fmla="*/ 152 w 152"/>
                  <a:gd name="T11" fmla="*/ 28 h 71"/>
                  <a:gd name="T12" fmla="*/ 152 w 152"/>
                  <a:gd name="T13" fmla="*/ 71 h 71"/>
                  <a:gd name="T14" fmla="*/ 136 w 152"/>
                  <a:gd name="T15" fmla="*/ 71 h 71"/>
                  <a:gd name="T16" fmla="*/ 136 w 152"/>
                  <a:gd name="T17" fmla="*/ 44 h 71"/>
                  <a:gd name="T18" fmla="*/ 16 w 152"/>
                  <a:gd name="T19" fmla="*/ 44 h 71"/>
                  <a:gd name="T20" fmla="*/ 16 w 152"/>
                  <a:gd name="T21" fmla="*/ 71 h 71"/>
                  <a:gd name="T22" fmla="*/ 0 w 152"/>
                  <a:gd name="T23" fmla="*/ 71 h 71"/>
                  <a:gd name="T24" fmla="*/ 0 w 152"/>
                  <a:gd name="T25" fmla="*/ 2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2" h="71">
                    <a:moveTo>
                      <a:pt x="0" y="28"/>
                    </a:moveTo>
                    <a:cubicBezTo>
                      <a:pt x="22" y="28"/>
                      <a:pt x="45" y="28"/>
                      <a:pt x="68" y="28"/>
                    </a:cubicBezTo>
                    <a:cubicBezTo>
                      <a:pt x="68" y="18"/>
                      <a:pt x="68" y="9"/>
                      <a:pt x="68" y="0"/>
                    </a:cubicBezTo>
                    <a:cubicBezTo>
                      <a:pt x="73" y="0"/>
                      <a:pt x="78" y="0"/>
                      <a:pt x="84" y="0"/>
                    </a:cubicBezTo>
                    <a:cubicBezTo>
                      <a:pt x="84" y="9"/>
                      <a:pt x="84" y="18"/>
                      <a:pt x="84" y="28"/>
                    </a:cubicBezTo>
                    <a:cubicBezTo>
                      <a:pt x="107" y="28"/>
                      <a:pt x="129" y="28"/>
                      <a:pt x="152" y="28"/>
                    </a:cubicBezTo>
                    <a:cubicBezTo>
                      <a:pt x="152" y="42"/>
                      <a:pt x="152" y="56"/>
                      <a:pt x="152" y="71"/>
                    </a:cubicBezTo>
                    <a:cubicBezTo>
                      <a:pt x="146" y="71"/>
                      <a:pt x="141" y="71"/>
                      <a:pt x="136" y="71"/>
                    </a:cubicBezTo>
                    <a:cubicBezTo>
                      <a:pt x="136" y="62"/>
                      <a:pt x="136" y="53"/>
                      <a:pt x="136" y="44"/>
                    </a:cubicBezTo>
                    <a:cubicBezTo>
                      <a:pt x="96" y="44"/>
                      <a:pt x="56" y="44"/>
                      <a:pt x="16" y="44"/>
                    </a:cubicBezTo>
                    <a:cubicBezTo>
                      <a:pt x="16" y="53"/>
                      <a:pt x="16" y="62"/>
                      <a:pt x="16" y="71"/>
                    </a:cubicBezTo>
                    <a:cubicBezTo>
                      <a:pt x="10" y="71"/>
                      <a:pt x="5" y="71"/>
                      <a:pt x="0" y="71"/>
                    </a:cubicBezTo>
                    <a:cubicBezTo>
                      <a:pt x="0" y="57"/>
                      <a:pt x="0" y="42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7653" tIns="23827" rIns="47653" bIns="23827" numCol="1" anchor="t" anchorCtr="0" compatLnSpc="1">
                <a:prstTxWarp prst="textNoShape">
                  <a:avLst/>
                </a:prstTxWarp>
              </a:bodyPr>
              <a:lstStyle/>
              <a:p>
                <a:pPr defTabSz="476515"/>
                <a:endParaRPr lang="en-US" sz="99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4" name="TextBox 333"/>
            <p:cNvSpPr txBox="1"/>
            <p:nvPr/>
          </p:nvSpPr>
          <p:spPr>
            <a:xfrm>
              <a:off x="1936494" y="3672110"/>
              <a:ext cx="1226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SP07 REPORT</a:t>
              </a:r>
              <a:endParaRPr lang="en-US" sz="14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35" name="Gruppieren 157"/>
          <p:cNvGrpSpPr/>
          <p:nvPr/>
        </p:nvGrpSpPr>
        <p:grpSpPr>
          <a:xfrm>
            <a:off x="3933853" y="1491678"/>
            <a:ext cx="423844" cy="296505"/>
            <a:chOff x="3650051" y="1037154"/>
            <a:chExt cx="352461" cy="352458"/>
          </a:xfrm>
          <a:solidFill>
            <a:schemeClr val="bg1"/>
          </a:solidFill>
        </p:grpSpPr>
        <p:sp>
          <p:nvSpPr>
            <p:cNvPr id="336" name="Freeform 922"/>
            <p:cNvSpPr>
              <a:spLocks/>
            </p:cNvSpPr>
            <p:nvPr/>
          </p:nvSpPr>
          <p:spPr bwMode="auto">
            <a:xfrm>
              <a:off x="3757127" y="1037154"/>
              <a:ext cx="138307" cy="102615"/>
            </a:xfrm>
            <a:custGeom>
              <a:avLst/>
              <a:gdLst>
                <a:gd name="T0" fmla="*/ 0 w 86"/>
                <a:gd name="T1" fmla="*/ 65 h 65"/>
                <a:gd name="T2" fmla="*/ 0 w 86"/>
                <a:gd name="T3" fmla="*/ 0 h 65"/>
                <a:gd name="T4" fmla="*/ 86 w 86"/>
                <a:gd name="T5" fmla="*/ 0 h 65"/>
                <a:gd name="T6" fmla="*/ 86 w 86"/>
                <a:gd name="T7" fmla="*/ 65 h 65"/>
                <a:gd name="T8" fmla="*/ 0 w 8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5">
                  <a:moveTo>
                    <a:pt x="0" y="65"/>
                  </a:moveTo>
                  <a:cubicBezTo>
                    <a:pt x="0" y="43"/>
                    <a:pt x="0" y="22"/>
                    <a:pt x="0" y="0"/>
                  </a:cubicBezTo>
                  <a:cubicBezTo>
                    <a:pt x="28" y="0"/>
                    <a:pt x="57" y="0"/>
                    <a:pt x="86" y="0"/>
                  </a:cubicBezTo>
                  <a:cubicBezTo>
                    <a:pt x="86" y="22"/>
                    <a:pt x="86" y="43"/>
                    <a:pt x="86" y="65"/>
                  </a:cubicBezTo>
                  <a:cubicBezTo>
                    <a:pt x="57" y="65"/>
                    <a:pt x="29" y="65"/>
                    <a:pt x="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  <p:sp>
          <p:nvSpPr>
            <p:cNvPr id="337" name="Freeform 923"/>
            <p:cNvSpPr>
              <a:spLocks/>
            </p:cNvSpPr>
            <p:nvPr/>
          </p:nvSpPr>
          <p:spPr bwMode="auto">
            <a:xfrm>
              <a:off x="3650051" y="1289228"/>
              <a:ext cx="136077" cy="100384"/>
            </a:xfrm>
            <a:custGeom>
              <a:avLst/>
              <a:gdLst>
                <a:gd name="T0" fmla="*/ 0 w 86"/>
                <a:gd name="T1" fmla="*/ 64 h 64"/>
                <a:gd name="T2" fmla="*/ 0 w 86"/>
                <a:gd name="T3" fmla="*/ 0 h 64"/>
                <a:gd name="T4" fmla="*/ 86 w 86"/>
                <a:gd name="T5" fmla="*/ 0 h 64"/>
                <a:gd name="T6" fmla="*/ 86 w 86"/>
                <a:gd name="T7" fmla="*/ 64 h 64"/>
                <a:gd name="T8" fmla="*/ 0 w 86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4">
                  <a:moveTo>
                    <a:pt x="0" y="64"/>
                  </a:moveTo>
                  <a:cubicBezTo>
                    <a:pt x="0" y="43"/>
                    <a:pt x="0" y="22"/>
                    <a:pt x="0" y="0"/>
                  </a:cubicBezTo>
                  <a:cubicBezTo>
                    <a:pt x="28" y="0"/>
                    <a:pt x="57" y="0"/>
                    <a:pt x="86" y="0"/>
                  </a:cubicBezTo>
                  <a:cubicBezTo>
                    <a:pt x="86" y="21"/>
                    <a:pt x="86" y="43"/>
                    <a:pt x="86" y="64"/>
                  </a:cubicBezTo>
                  <a:cubicBezTo>
                    <a:pt x="57" y="64"/>
                    <a:pt x="28" y="64"/>
                    <a:pt x="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  <p:sp>
          <p:nvSpPr>
            <p:cNvPr id="338" name="Freeform 924"/>
            <p:cNvSpPr>
              <a:spLocks/>
            </p:cNvSpPr>
            <p:nvPr/>
          </p:nvSpPr>
          <p:spPr bwMode="auto">
            <a:xfrm>
              <a:off x="3866435" y="1289228"/>
              <a:ext cx="136077" cy="100384"/>
            </a:xfrm>
            <a:custGeom>
              <a:avLst/>
              <a:gdLst>
                <a:gd name="T0" fmla="*/ 86 w 86"/>
                <a:gd name="T1" fmla="*/ 0 h 64"/>
                <a:gd name="T2" fmla="*/ 86 w 86"/>
                <a:gd name="T3" fmla="*/ 64 h 64"/>
                <a:gd name="T4" fmla="*/ 0 w 86"/>
                <a:gd name="T5" fmla="*/ 64 h 64"/>
                <a:gd name="T6" fmla="*/ 0 w 86"/>
                <a:gd name="T7" fmla="*/ 0 h 64"/>
                <a:gd name="T8" fmla="*/ 86 w 86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4">
                  <a:moveTo>
                    <a:pt x="86" y="0"/>
                  </a:moveTo>
                  <a:cubicBezTo>
                    <a:pt x="86" y="21"/>
                    <a:pt x="86" y="43"/>
                    <a:pt x="86" y="64"/>
                  </a:cubicBezTo>
                  <a:cubicBezTo>
                    <a:pt x="57" y="64"/>
                    <a:pt x="29" y="64"/>
                    <a:pt x="0" y="64"/>
                  </a:cubicBezTo>
                  <a:cubicBezTo>
                    <a:pt x="0" y="43"/>
                    <a:pt x="0" y="21"/>
                    <a:pt x="0" y="0"/>
                  </a:cubicBezTo>
                  <a:cubicBezTo>
                    <a:pt x="28" y="0"/>
                    <a:pt x="5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  <p:sp>
          <p:nvSpPr>
            <p:cNvPr id="339" name="Freeform 925"/>
            <p:cNvSpPr>
              <a:spLocks/>
            </p:cNvSpPr>
            <p:nvPr/>
          </p:nvSpPr>
          <p:spPr bwMode="auto">
            <a:xfrm>
              <a:off x="3705820" y="1157615"/>
              <a:ext cx="240921" cy="113769"/>
            </a:xfrm>
            <a:custGeom>
              <a:avLst/>
              <a:gdLst>
                <a:gd name="T0" fmla="*/ 0 w 152"/>
                <a:gd name="T1" fmla="*/ 28 h 71"/>
                <a:gd name="T2" fmla="*/ 68 w 152"/>
                <a:gd name="T3" fmla="*/ 28 h 71"/>
                <a:gd name="T4" fmla="*/ 68 w 152"/>
                <a:gd name="T5" fmla="*/ 0 h 71"/>
                <a:gd name="T6" fmla="*/ 84 w 152"/>
                <a:gd name="T7" fmla="*/ 0 h 71"/>
                <a:gd name="T8" fmla="*/ 84 w 152"/>
                <a:gd name="T9" fmla="*/ 28 h 71"/>
                <a:gd name="T10" fmla="*/ 152 w 152"/>
                <a:gd name="T11" fmla="*/ 28 h 71"/>
                <a:gd name="T12" fmla="*/ 152 w 152"/>
                <a:gd name="T13" fmla="*/ 71 h 71"/>
                <a:gd name="T14" fmla="*/ 136 w 152"/>
                <a:gd name="T15" fmla="*/ 71 h 71"/>
                <a:gd name="T16" fmla="*/ 136 w 152"/>
                <a:gd name="T17" fmla="*/ 44 h 71"/>
                <a:gd name="T18" fmla="*/ 16 w 152"/>
                <a:gd name="T19" fmla="*/ 44 h 71"/>
                <a:gd name="T20" fmla="*/ 16 w 152"/>
                <a:gd name="T21" fmla="*/ 71 h 71"/>
                <a:gd name="T22" fmla="*/ 0 w 152"/>
                <a:gd name="T23" fmla="*/ 71 h 71"/>
                <a:gd name="T24" fmla="*/ 0 w 152"/>
                <a:gd name="T25" fmla="*/ 2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71">
                  <a:moveTo>
                    <a:pt x="0" y="28"/>
                  </a:moveTo>
                  <a:cubicBezTo>
                    <a:pt x="22" y="28"/>
                    <a:pt x="45" y="28"/>
                    <a:pt x="68" y="28"/>
                  </a:cubicBezTo>
                  <a:cubicBezTo>
                    <a:pt x="68" y="18"/>
                    <a:pt x="68" y="9"/>
                    <a:pt x="68" y="0"/>
                  </a:cubicBezTo>
                  <a:cubicBezTo>
                    <a:pt x="73" y="0"/>
                    <a:pt x="78" y="0"/>
                    <a:pt x="84" y="0"/>
                  </a:cubicBezTo>
                  <a:cubicBezTo>
                    <a:pt x="84" y="9"/>
                    <a:pt x="84" y="18"/>
                    <a:pt x="84" y="28"/>
                  </a:cubicBezTo>
                  <a:cubicBezTo>
                    <a:pt x="107" y="28"/>
                    <a:pt x="129" y="28"/>
                    <a:pt x="152" y="28"/>
                  </a:cubicBezTo>
                  <a:cubicBezTo>
                    <a:pt x="152" y="42"/>
                    <a:pt x="152" y="56"/>
                    <a:pt x="152" y="71"/>
                  </a:cubicBezTo>
                  <a:cubicBezTo>
                    <a:pt x="146" y="71"/>
                    <a:pt x="141" y="71"/>
                    <a:pt x="136" y="71"/>
                  </a:cubicBezTo>
                  <a:cubicBezTo>
                    <a:pt x="136" y="62"/>
                    <a:pt x="136" y="53"/>
                    <a:pt x="136" y="44"/>
                  </a:cubicBezTo>
                  <a:cubicBezTo>
                    <a:pt x="96" y="44"/>
                    <a:pt x="56" y="44"/>
                    <a:pt x="16" y="44"/>
                  </a:cubicBezTo>
                  <a:cubicBezTo>
                    <a:pt x="16" y="53"/>
                    <a:pt x="16" y="62"/>
                    <a:pt x="16" y="71"/>
                  </a:cubicBezTo>
                  <a:cubicBezTo>
                    <a:pt x="10" y="71"/>
                    <a:pt x="5" y="71"/>
                    <a:pt x="0" y="71"/>
                  </a:cubicBezTo>
                  <a:cubicBezTo>
                    <a:pt x="0" y="57"/>
                    <a:pt x="0" y="42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 defTabSz="476515"/>
              <a:endParaRPr lang="en-US" sz="990">
                <a:solidFill>
                  <a:prstClr val="black"/>
                </a:solidFill>
              </a:endParaRPr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4996112" y="1401508"/>
            <a:ext cx="371200" cy="335907"/>
            <a:chOff x="2532064" y="2612497"/>
            <a:chExt cx="461963" cy="418042"/>
          </a:xfrm>
          <a:solidFill>
            <a:schemeClr val="bg1"/>
          </a:solidFill>
        </p:grpSpPr>
        <p:sp>
          <p:nvSpPr>
            <p:cNvPr id="341" name="Freeform 54"/>
            <p:cNvSpPr>
              <a:spLocks/>
            </p:cNvSpPr>
            <p:nvPr/>
          </p:nvSpPr>
          <p:spPr bwMode="auto">
            <a:xfrm>
              <a:off x="2532064" y="2909888"/>
              <a:ext cx="66675" cy="120650"/>
            </a:xfrm>
            <a:custGeom>
              <a:avLst/>
              <a:gdLst>
                <a:gd name="T0" fmla="*/ 0 w 42"/>
                <a:gd name="T1" fmla="*/ 76 h 76"/>
                <a:gd name="T2" fmla="*/ 42 w 42"/>
                <a:gd name="T3" fmla="*/ 76 h 76"/>
                <a:gd name="T4" fmla="*/ 42 w 42"/>
                <a:gd name="T5" fmla="*/ 0 h 76"/>
                <a:gd name="T6" fmla="*/ 0 w 42"/>
                <a:gd name="T7" fmla="*/ 36 h 76"/>
                <a:gd name="T8" fmla="*/ 0 w 42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6">
                  <a:moveTo>
                    <a:pt x="0" y="76"/>
                  </a:moveTo>
                  <a:lnTo>
                    <a:pt x="42" y="76"/>
                  </a:lnTo>
                  <a:lnTo>
                    <a:pt x="42" y="0"/>
                  </a:lnTo>
                  <a:lnTo>
                    <a:pt x="0" y="36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938" kern="0">
                <a:solidFill>
                  <a:prstClr val="black"/>
                </a:solidFill>
              </a:endParaRPr>
            </a:p>
          </p:txBody>
        </p:sp>
        <p:sp>
          <p:nvSpPr>
            <p:cNvPr id="342" name="Freeform 55"/>
            <p:cNvSpPr>
              <a:spLocks/>
            </p:cNvSpPr>
            <p:nvPr/>
          </p:nvSpPr>
          <p:spPr bwMode="auto">
            <a:xfrm>
              <a:off x="2643189" y="2838451"/>
              <a:ext cx="63500" cy="192088"/>
            </a:xfrm>
            <a:custGeom>
              <a:avLst/>
              <a:gdLst>
                <a:gd name="T0" fmla="*/ 0 w 40"/>
                <a:gd name="T1" fmla="*/ 19 h 121"/>
                <a:gd name="T2" fmla="*/ 0 w 40"/>
                <a:gd name="T3" fmla="*/ 121 h 121"/>
                <a:gd name="T4" fmla="*/ 40 w 40"/>
                <a:gd name="T5" fmla="*/ 121 h 121"/>
                <a:gd name="T6" fmla="*/ 40 w 40"/>
                <a:gd name="T7" fmla="*/ 20 h 121"/>
                <a:gd name="T8" fmla="*/ 20 w 40"/>
                <a:gd name="T9" fmla="*/ 0 h 121"/>
                <a:gd name="T10" fmla="*/ 0 w 40"/>
                <a:gd name="T11" fmla="*/ 1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21">
                  <a:moveTo>
                    <a:pt x="0" y="19"/>
                  </a:moveTo>
                  <a:lnTo>
                    <a:pt x="0" y="121"/>
                  </a:lnTo>
                  <a:lnTo>
                    <a:pt x="40" y="121"/>
                  </a:lnTo>
                  <a:lnTo>
                    <a:pt x="40" y="20"/>
                  </a:lnTo>
                  <a:lnTo>
                    <a:pt x="20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938" kern="0">
                <a:solidFill>
                  <a:prstClr val="black"/>
                </a:solidFill>
              </a:endParaRPr>
            </a:p>
          </p:txBody>
        </p:sp>
        <p:sp>
          <p:nvSpPr>
            <p:cNvPr id="343" name="Freeform 56"/>
            <p:cNvSpPr>
              <a:spLocks/>
            </p:cNvSpPr>
            <p:nvPr/>
          </p:nvSpPr>
          <p:spPr bwMode="auto">
            <a:xfrm>
              <a:off x="2862264" y="2770188"/>
              <a:ext cx="65088" cy="260350"/>
            </a:xfrm>
            <a:custGeom>
              <a:avLst/>
              <a:gdLst>
                <a:gd name="T0" fmla="*/ 0 w 41"/>
                <a:gd name="T1" fmla="*/ 164 h 164"/>
                <a:gd name="T2" fmla="*/ 41 w 41"/>
                <a:gd name="T3" fmla="*/ 164 h 164"/>
                <a:gd name="T4" fmla="*/ 41 w 41"/>
                <a:gd name="T5" fmla="*/ 0 h 164"/>
                <a:gd name="T6" fmla="*/ 0 w 41"/>
                <a:gd name="T7" fmla="*/ 39 h 164"/>
                <a:gd name="T8" fmla="*/ 0 w 41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64">
                  <a:moveTo>
                    <a:pt x="0" y="164"/>
                  </a:moveTo>
                  <a:lnTo>
                    <a:pt x="41" y="164"/>
                  </a:lnTo>
                  <a:lnTo>
                    <a:pt x="41" y="0"/>
                  </a:lnTo>
                  <a:lnTo>
                    <a:pt x="0" y="39"/>
                  </a:lnTo>
                  <a:lnTo>
                    <a:pt x="0" y="16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938" kern="0">
                <a:solidFill>
                  <a:prstClr val="black"/>
                </a:solidFill>
              </a:endParaRPr>
            </a:p>
          </p:txBody>
        </p:sp>
        <p:sp>
          <p:nvSpPr>
            <p:cNvPr id="344" name="Freeform 57"/>
            <p:cNvSpPr>
              <a:spLocks/>
            </p:cNvSpPr>
            <p:nvPr/>
          </p:nvSpPr>
          <p:spPr bwMode="auto">
            <a:xfrm>
              <a:off x="2752726" y="2873376"/>
              <a:ext cx="63500" cy="157163"/>
            </a:xfrm>
            <a:custGeom>
              <a:avLst/>
              <a:gdLst>
                <a:gd name="T0" fmla="*/ 0 w 40"/>
                <a:gd name="T1" fmla="*/ 99 h 99"/>
                <a:gd name="T2" fmla="*/ 40 w 40"/>
                <a:gd name="T3" fmla="*/ 99 h 99"/>
                <a:gd name="T4" fmla="*/ 40 w 40"/>
                <a:gd name="T5" fmla="*/ 0 h 99"/>
                <a:gd name="T6" fmla="*/ 0 w 40"/>
                <a:gd name="T7" fmla="*/ 35 h 99"/>
                <a:gd name="T8" fmla="*/ 0 w 40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99">
                  <a:moveTo>
                    <a:pt x="0" y="99"/>
                  </a:moveTo>
                  <a:lnTo>
                    <a:pt x="40" y="99"/>
                  </a:lnTo>
                  <a:lnTo>
                    <a:pt x="40" y="0"/>
                  </a:lnTo>
                  <a:lnTo>
                    <a:pt x="0" y="35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938" kern="0">
                <a:solidFill>
                  <a:prstClr val="black"/>
                </a:solidFill>
              </a:endParaRPr>
            </a:p>
          </p:txBody>
        </p:sp>
        <p:sp>
          <p:nvSpPr>
            <p:cNvPr id="345" name="Freeform 58"/>
            <p:cNvSpPr>
              <a:spLocks/>
            </p:cNvSpPr>
            <p:nvPr/>
          </p:nvSpPr>
          <p:spPr bwMode="auto">
            <a:xfrm>
              <a:off x="2532064" y="2612497"/>
              <a:ext cx="461963" cy="322263"/>
            </a:xfrm>
            <a:custGeom>
              <a:avLst/>
              <a:gdLst>
                <a:gd name="T0" fmla="*/ 197 w 291"/>
                <a:gd name="T1" fmla="*/ 25 h 203"/>
                <a:gd name="T2" fmla="*/ 231 w 291"/>
                <a:gd name="T3" fmla="*/ 60 h 203"/>
                <a:gd name="T4" fmla="*/ 147 w 291"/>
                <a:gd name="T5" fmla="*/ 139 h 203"/>
                <a:gd name="T6" fmla="*/ 90 w 291"/>
                <a:gd name="T7" fmla="*/ 86 h 203"/>
                <a:gd name="T8" fmla="*/ 0 w 291"/>
                <a:gd name="T9" fmla="*/ 168 h 203"/>
                <a:gd name="T10" fmla="*/ 0 w 291"/>
                <a:gd name="T11" fmla="*/ 203 h 203"/>
                <a:gd name="T12" fmla="*/ 90 w 291"/>
                <a:gd name="T13" fmla="*/ 122 h 203"/>
                <a:gd name="T14" fmla="*/ 147 w 291"/>
                <a:gd name="T15" fmla="*/ 174 h 203"/>
                <a:gd name="T16" fmla="*/ 248 w 291"/>
                <a:gd name="T17" fmla="*/ 79 h 203"/>
                <a:gd name="T18" fmla="*/ 276 w 291"/>
                <a:gd name="T19" fmla="*/ 109 h 203"/>
                <a:gd name="T20" fmla="*/ 291 w 291"/>
                <a:gd name="T21" fmla="*/ 0 h 203"/>
                <a:gd name="T22" fmla="*/ 197 w 291"/>
                <a:gd name="T23" fmla="*/ 2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1" h="203">
                  <a:moveTo>
                    <a:pt x="197" y="25"/>
                  </a:moveTo>
                  <a:lnTo>
                    <a:pt x="231" y="60"/>
                  </a:lnTo>
                  <a:lnTo>
                    <a:pt x="147" y="139"/>
                  </a:lnTo>
                  <a:lnTo>
                    <a:pt x="90" y="86"/>
                  </a:lnTo>
                  <a:lnTo>
                    <a:pt x="0" y="168"/>
                  </a:lnTo>
                  <a:lnTo>
                    <a:pt x="0" y="203"/>
                  </a:lnTo>
                  <a:lnTo>
                    <a:pt x="90" y="122"/>
                  </a:lnTo>
                  <a:lnTo>
                    <a:pt x="147" y="174"/>
                  </a:lnTo>
                  <a:lnTo>
                    <a:pt x="248" y="79"/>
                  </a:lnTo>
                  <a:lnTo>
                    <a:pt x="276" y="109"/>
                  </a:lnTo>
                  <a:lnTo>
                    <a:pt x="291" y="0"/>
                  </a:lnTo>
                  <a:lnTo>
                    <a:pt x="197" y="2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7653" tIns="23827" rIns="47653" bIns="23827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938" kern="0">
                <a:solidFill>
                  <a:prstClr val="black"/>
                </a:solidFill>
              </a:endParaRPr>
            </a:p>
          </p:txBody>
        </p:sp>
      </p:grpSp>
      <p:sp>
        <p:nvSpPr>
          <p:cNvPr id="346" name="Freeform 38"/>
          <p:cNvSpPr>
            <a:spLocks noEditPoints="1"/>
          </p:cNvSpPr>
          <p:nvPr/>
        </p:nvSpPr>
        <p:spPr bwMode="auto">
          <a:xfrm>
            <a:off x="5612933" y="1394386"/>
            <a:ext cx="385521" cy="386793"/>
          </a:xfrm>
          <a:custGeom>
            <a:avLst/>
            <a:gdLst>
              <a:gd name="T0" fmla="*/ 144 w 407"/>
              <a:gd name="T1" fmla="*/ 0 h 406"/>
              <a:gd name="T2" fmla="*/ 0 w 407"/>
              <a:gd name="T3" fmla="*/ 144 h 406"/>
              <a:gd name="T4" fmla="*/ 144 w 407"/>
              <a:gd name="T5" fmla="*/ 288 h 406"/>
              <a:gd name="T6" fmla="*/ 232 w 407"/>
              <a:gd name="T7" fmla="*/ 257 h 406"/>
              <a:gd name="T8" fmla="*/ 265 w 407"/>
              <a:gd name="T9" fmla="*/ 290 h 406"/>
              <a:gd name="T10" fmla="*/ 265 w 407"/>
              <a:gd name="T11" fmla="*/ 317 h 406"/>
              <a:gd name="T12" fmla="*/ 347 w 407"/>
              <a:gd name="T13" fmla="*/ 398 h 406"/>
              <a:gd name="T14" fmla="*/ 373 w 407"/>
              <a:gd name="T15" fmla="*/ 398 h 406"/>
              <a:gd name="T16" fmla="*/ 399 w 407"/>
              <a:gd name="T17" fmla="*/ 372 h 406"/>
              <a:gd name="T18" fmla="*/ 399 w 407"/>
              <a:gd name="T19" fmla="*/ 346 h 406"/>
              <a:gd name="T20" fmla="*/ 318 w 407"/>
              <a:gd name="T21" fmla="*/ 264 h 406"/>
              <a:gd name="T22" fmla="*/ 292 w 407"/>
              <a:gd name="T23" fmla="*/ 264 h 406"/>
              <a:gd name="T24" fmla="*/ 258 w 407"/>
              <a:gd name="T25" fmla="*/ 231 h 406"/>
              <a:gd name="T26" fmla="*/ 287 w 407"/>
              <a:gd name="T27" fmla="*/ 144 h 406"/>
              <a:gd name="T28" fmla="*/ 144 w 407"/>
              <a:gd name="T29" fmla="*/ 0 h 406"/>
              <a:gd name="T30" fmla="*/ 144 w 407"/>
              <a:gd name="T31" fmla="*/ 30 h 406"/>
              <a:gd name="T32" fmla="*/ 257 w 407"/>
              <a:gd name="T33" fmla="*/ 144 h 406"/>
              <a:gd name="T34" fmla="*/ 144 w 407"/>
              <a:gd name="T35" fmla="*/ 258 h 406"/>
              <a:gd name="T36" fmla="*/ 30 w 407"/>
              <a:gd name="T37" fmla="*/ 144 h 406"/>
              <a:gd name="T38" fmla="*/ 144 w 407"/>
              <a:gd name="T39" fmla="*/ 3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7" h="406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3"/>
                  <a:pt x="64" y="288"/>
                  <a:pt x="144" y="288"/>
                </a:cubicBezTo>
                <a:cubicBezTo>
                  <a:pt x="177" y="288"/>
                  <a:pt x="208" y="277"/>
                  <a:pt x="232" y="257"/>
                </a:cubicBezTo>
                <a:cubicBezTo>
                  <a:pt x="265" y="290"/>
                  <a:pt x="265" y="290"/>
                  <a:pt x="265" y="290"/>
                </a:cubicBezTo>
                <a:cubicBezTo>
                  <a:pt x="258" y="298"/>
                  <a:pt x="258" y="310"/>
                  <a:pt x="265" y="317"/>
                </a:cubicBezTo>
                <a:cubicBezTo>
                  <a:pt x="347" y="398"/>
                  <a:pt x="347" y="398"/>
                  <a:pt x="347" y="398"/>
                </a:cubicBezTo>
                <a:cubicBezTo>
                  <a:pt x="354" y="406"/>
                  <a:pt x="366" y="406"/>
                  <a:pt x="373" y="398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7" y="365"/>
                  <a:pt x="407" y="353"/>
                  <a:pt x="399" y="346"/>
                </a:cubicBezTo>
                <a:cubicBezTo>
                  <a:pt x="318" y="264"/>
                  <a:pt x="318" y="264"/>
                  <a:pt x="318" y="264"/>
                </a:cubicBezTo>
                <a:cubicBezTo>
                  <a:pt x="311" y="257"/>
                  <a:pt x="299" y="257"/>
                  <a:pt x="292" y="264"/>
                </a:cubicBezTo>
                <a:cubicBezTo>
                  <a:pt x="258" y="231"/>
                  <a:pt x="258" y="231"/>
                  <a:pt x="258" y="231"/>
                </a:cubicBezTo>
                <a:cubicBezTo>
                  <a:pt x="277" y="207"/>
                  <a:pt x="287" y="177"/>
                  <a:pt x="287" y="144"/>
                </a:cubicBezTo>
                <a:cubicBezTo>
                  <a:pt x="287" y="65"/>
                  <a:pt x="223" y="0"/>
                  <a:pt x="144" y="0"/>
                </a:cubicBezTo>
                <a:close/>
                <a:moveTo>
                  <a:pt x="144" y="30"/>
                </a:moveTo>
                <a:cubicBezTo>
                  <a:pt x="206" y="30"/>
                  <a:pt x="257" y="81"/>
                  <a:pt x="257" y="144"/>
                </a:cubicBezTo>
                <a:cubicBezTo>
                  <a:pt x="257" y="207"/>
                  <a:pt x="206" y="258"/>
                  <a:pt x="144" y="258"/>
                </a:cubicBezTo>
                <a:cubicBezTo>
                  <a:pt x="81" y="258"/>
                  <a:pt x="30" y="207"/>
                  <a:pt x="30" y="144"/>
                </a:cubicBezTo>
                <a:cubicBezTo>
                  <a:pt x="30" y="81"/>
                  <a:pt x="81" y="30"/>
                  <a:pt x="14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7653" tIns="23827" rIns="47653" bIns="23827" numCol="1" anchor="t" anchorCtr="0" compatLnSpc="1">
            <a:prstTxWarp prst="textNoShape">
              <a:avLst/>
            </a:prstTxWarp>
          </a:bodyPr>
          <a:lstStyle/>
          <a:p>
            <a:pPr defTabSz="476515"/>
            <a:endParaRPr lang="en-US" sz="99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00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45675" y="1055629"/>
            <a:ext cx="4320000" cy="3780000"/>
          </a:xfrm>
          <a:prstGeom prst="roundRect">
            <a:avLst>
              <a:gd name="adj" fmla="val 75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 dirty="0"/>
          </a:p>
        </p:txBody>
      </p:sp>
      <p:sp>
        <p:nvSpPr>
          <p:cNvPr id="4" name="Rounded Rectangle 3"/>
          <p:cNvSpPr/>
          <p:nvPr/>
        </p:nvSpPr>
        <p:spPr>
          <a:xfrm>
            <a:off x="1266374" y="2395591"/>
            <a:ext cx="2523448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6667" y="1034542"/>
            <a:ext cx="3816436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6" b="1" dirty="0">
                <a:solidFill>
                  <a:srgbClr val="6CD6AC"/>
                </a:solidFill>
                <a:latin typeface="Tw Cen MT" panose="020B0602020104020603" pitchFamily="34" charset="0"/>
              </a:rPr>
              <a:t>JE Results</a:t>
            </a:r>
            <a:endParaRPr lang="en-US" sz="3336" b="1" dirty="0">
              <a:solidFill>
                <a:srgbClr val="6CD6AC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66373" y="2953823"/>
            <a:ext cx="2523449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66372" y="3512056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66372" y="4057734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096667" y="1630051"/>
            <a:ext cx="3816436" cy="0"/>
          </a:xfrm>
          <a:prstGeom prst="line">
            <a:avLst/>
          </a:prstGeom>
          <a:ln w="28575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266372" y="1820490"/>
            <a:ext cx="2523450" cy="473237"/>
          </a:xfrm>
          <a:prstGeom prst="roundRect">
            <a:avLst/>
          </a:prstGeom>
          <a:solidFill>
            <a:srgbClr val="6CD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0" y="0"/>
            <a:ext cx="11296650" cy="729188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94" b="1" dirty="0" smtClean="0">
                <a:latin typeface="Tw Cen MT" panose="020B0602020104020603" pitchFamily="34" charset="0"/>
              </a:rPr>
              <a:t>	</a:t>
            </a:r>
            <a:endParaRPr lang="en-US" sz="2594" b="1" dirty="0">
              <a:latin typeface="Tw Cen MT" panose="020B06020201040206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19" y="197812"/>
            <a:ext cx="333563" cy="333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0887" y="1885099"/>
            <a:ext cx="949812" cy="349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Add new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433137" y="2424270"/>
            <a:ext cx="308285" cy="404097"/>
            <a:chOff x="4270116" y="3239173"/>
            <a:chExt cx="697671" cy="773290"/>
          </a:xfrm>
          <a:solidFill>
            <a:schemeClr val="bg1"/>
          </a:solidFill>
        </p:grpSpPr>
        <p:sp>
          <p:nvSpPr>
            <p:cNvPr id="35" name="Rectangle 29"/>
            <p:cNvSpPr/>
            <p:nvPr/>
          </p:nvSpPr>
          <p:spPr>
            <a:xfrm>
              <a:off x="4599473" y="3239173"/>
              <a:ext cx="46049" cy="117722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4979"/>
                <a:gd name="connsiteX1" fmla="*/ 85353 w 85353"/>
                <a:gd name="connsiteY1" fmla="*/ 0 h 214979"/>
                <a:gd name="connsiteX2" fmla="*/ 83575 w 85353"/>
                <a:gd name="connsiteY2" fmla="*/ 213788 h 214979"/>
                <a:gd name="connsiteX3" fmla="*/ 0 w 85353"/>
                <a:gd name="connsiteY3" fmla="*/ 213788 h 214979"/>
                <a:gd name="connsiteX4" fmla="*/ 2183 w 85353"/>
                <a:gd name="connsiteY4" fmla="*/ 0 h 21497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  <a:gd name="connsiteX0" fmla="*/ 60 w 90103"/>
                <a:gd name="connsiteY0" fmla="*/ 0 h 216899"/>
                <a:gd name="connsiteX1" fmla="*/ 90103 w 90103"/>
                <a:gd name="connsiteY1" fmla="*/ 0 h 216899"/>
                <a:gd name="connsiteX2" fmla="*/ 88325 w 90103"/>
                <a:gd name="connsiteY2" fmla="*/ 213788 h 216899"/>
                <a:gd name="connsiteX3" fmla="*/ 4750 w 90103"/>
                <a:gd name="connsiteY3" fmla="*/ 213788 h 216899"/>
                <a:gd name="connsiteX4" fmla="*/ 60 w 90103"/>
                <a:gd name="connsiteY4" fmla="*/ 0 h 21689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  <a:gd name="connsiteX0" fmla="*/ 60 w 90103"/>
                <a:gd name="connsiteY0" fmla="*/ 0 h 216899"/>
                <a:gd name="connsiteX1" fmla="*/ 90103 w 90103"/>
                <a:gd name="connsiteY1" fmla="*/ 0 h 216899"/>
                <a:gd name="connsiteX2" fmla="*/ 88325 w 90103"/>
                <a:gd name="connsiteY2" fmla="*/ 213788 h 216899"/>
                <a:gd name="connsiteX3" fmla="*/ 4750 w 90103"/>
                <a:gd name="connsiteY3" fmla="*/ 213788 h 216899"/>
                <a:gd name="connsiteX4" fmla="*/ 60 w 90103"/>
                <a:gd name="connsiteY4" fmla="*/ 0 h 21689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  <a:gd name="connsiteX0" fmla="*/ 125 w 86732"/>
                <a:gd name="connsiteY0" fmla="*/ 0 h 216899"/>
                <a:gd name="connsiteX1" fmla="*/ 86732 w 86732"/>
                <a:gd name="connsiteY1" fmla="*/ 0 h 216899"/>
                <a:gd name="connsiteX2" fmla="*/ 84954 w 86732"/>
                <a:gd name="connsiteY2" fmla="*/ 213788 h 216899"/>
                <a:gd name="connsiteX3" fmla="*/ 1379 w 86732"/>
                <a:gd name="connsiteY3" fmla="*/ 213788 h 216899"/>
                <a:gd name="connsiteX4" fmla="*/ 125 w 86732"/>
                <a:gd name="connsiteY4" fmla="*/ 0 h 216899"/>
                <a:gd name="connsiteX0" fmla="*/ 125 w 86732"/>
                <a:gd name="connsiteY0" fmla="*/ 0 h 214922"/>
                <a:gd name="connsiteX1" fmla="*/ 86732 w 86732"/>
                <a:gd name="connsiteY1" fmla="*/ 0 h 214922"/>
                <a:gd name="connsiteX2" fmla="*/ 84954 w 86732"/>
                <a:gd name="connsiteY2" fmla="*/ 213788 h 214922"/>
                <a:gd name="connsiteX3" fmla="*/ 1379 w 86732"/>
                <a:gd name="connsiteY3" fmla="*/ 213788 h 214922"/>
                <a:gd name="connsiteX4" fmla="*/ 125 w 86732"/>
                <a:gd name="connsiteY4" fmla="*/ 0 h 214922"/>
                <a:gd name="connsiteX0" fmla="*/ 125 w 86732"/>
                <a:gd name="connsiteY0" fmla="*/ 0 h 213788"/>
                <a:gd name="connsiteX1" fmla="*/ 86732 w 86732"/>
                <a:gd name="connsiteY1" fmla="*/ 0 h 213788"/>
                <a:gd name="connsiteX2" fmla="*/ 84954 w 86732"/>
                <a:gd name="connsiteY2" fmla="*/ 213788 h 213788"/>
                <a:gd name="connsiteX3" fmla="*/ 1379 w 86732"/>
                <a:gd name="connsiteY3" fmla="*/ 213788 h 213788"/>
                <a:gd name="connsiteX4" fmla="*/ 125 w 86732"/>
                <a:gd name="connsiteY4" fmla="*/ 0 h 213788"/>
                <a:gd name="connsiteX0" fmla="*/ 125 w 86732"/>
                <a:gd name="connsiteY0" fmla="*/ 0 h 213788"/>
                <a:gd name="connsiteX1" fmla="*/ 86732 w 86732"/>
                <a:gd name="connsiteY1" fmla="*/ 0 h 213788"/>
                <a:gd name="connsiteX2" fmla="*/ 84954 w 86732"/>
                <a:gd name="connsiteY2" fmla="*/ 213788 h 213788"/>
                <a:gd name="connsiteX3" fmla="*/ 1379 w 86732"/>
                <a:gd name="connsiteY3" fmla="*/ 213788 h 213788"/>
                <a:gd name="connsiteX4" fmla="*/ 125 w 86732"/>
                <a:gd name="connsiteY4" fmla="*/ 0 h 213788"/>
                <a:gd name="connsiteX0" fmla="*/ 125 w 86732"/>
                <a:gd name="connsiteY0" fmla="*/ 0 h 214170"/>
                <a:gd name="connsiteX1" fmla="*/ 86732 w 86732"/>
                <a:gd name="connsiteY1" fmla="*/ 0 h 214170"/>
                <a:gd name="connsiteX2" fmla="*/ 84954 w 86732"/>
                <a:gd name="connsiteY2" fmla="*/ 213788 h 214170"/>
                <a:gd name="connsiteX3" fmla="*/ 1379 w 86732"/>
                <a:gd name="connsiteY3" fmla="*/ 213788 h 214170"/>
                <a:gd name="connsiteX4" fmla="*/ 125 w 86732"/>
                <a:gd name="connsiteY4" fmla="*/ 0 h 214170"/>
                <a:gd name="connsiteX0" fmla="*/ 125 w 86732"/>
                <a:gd name="connsiteY0" fmla="*/ 0 h 213788"/>
                <a:gd name="connsiteX1" fmla="*/ 86732 w 86732"/>
                <a:gd name="connsiteY1" fmla="*/ 0 h 213788"/>
                <a:gd name="connsiteX2" fmla="*/ 84954 w 86732"/>
                <a:gd name="connsiteY2" fmla="*/ 213788 h 213788"/>
                <a:gd name="connsiteX3" fmla="*/ 1379 w 86732"/>
                <a:gd name="connsiteY3" fmla="*/ 213788 h 213788"/>
                <a:gd name="connsiteX4" fmla="*/ 125 w 86732"/>
                <a:gd name="connsiteY4" fmla="*/ 0 h 21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32" h="213788">
                  <a:moveTo>
                    <a:pt x="125" y="0"/>
                  </a:moveTo>
                  <a:lnTo>
                    <a:pt x="86732" y="0"/>
                  </a:lnTo>
                  <a:cubicBezTo>
                    <a:pt x="86139" y="68805"/>
                    <a:pt x="85547" y="144983"/>
                    <a:pt x="84954" y="213788"/>
                  </a:cubicBezTo>
                  <a:cubicBezTo>
                    <a:pt x="35074" y="213055"/>
                    <a:pt x="42134" y="212319"/>
                    <a:pt x="1379" y="213788"/>
                  </a:cubicBezTo>
                  <a:cubicBezTo>
                    <a:pt x="2107" y="145803"/>
                    <a:pt x="-603" y="67985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 rot="1791184">
              <a:off x="4739693" y="3278725"/>
              <a:ext cx="47000" cy="118517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4819"/>
                <a:gd name="connsiteX1" fmla="*/ 85353 w 85353"/>
                <a:gd name="connsiteY1" fmla="*/ 0 h 214819"/>
                <a:gd name="connsiteX2" fmla="*/ 83575 w 85353"/>
                <a:gd name="connsiteY2" fmla="*/ 213788 h 214819"/>
                <a:gd name="connsiteX3" fmla="*/ 0 w 85353"/>
                <a:gd name="connsiteY3" fmla="*/ 213788 h 214819"/>
                <a:gd name="connsiteX4" fmla="*/ 2183 w 85353"/>
                <a:gd name="connsiteY4" fmla="*/ 0 h 214819"/>
                <a:gd name="connsiteX0" fmla="*/ 2183 w 85353"/>
                <a:gd name="connsiteY0" fmla="*/ 0 h 215231"/>
                <a:gd name="connsiteX1" fmla="*/ 85353 w 85353"/>
                <a:gd name="connsiteY1" fmla="*/ 0 h 215231"/>
                <a:gd name="connsiteX2" fmla="*/ 83575 w 85353"/>
                <a:gd name="connsiteY2" fmla="*/ 213788 h 215231"/>
                <a:gd name="connsiteX3" fmla="*/ 0 w 85353"/>
                <a:gd name="connsiteY3" fmla="*/ 213788 h 215231"/>
                <a:gd name="connsiteX4" fmla="*/ 2183 w 85353"/>
                <a:gd name="connsiteY4" fmla="*/ 0 h 215231"/>
                <a:gd name="connsiteX0" fmla="*/ 2183 w 85353"/>
                <a:gd name="connsiteY0" fmla="*/ 0 h 215231"/>
                <a:gd name="connsiteX1" fmla="*/ 85353 w 85353"/>
                <a:gd name="connsiteY1" fmla="*/ 0 h 215231"/>
                <a:gd name="connsiteX2" fmla="*/ 83575 w 85353"/>
                <a:gd name="connsiteY2" fmla="*/ 213788 h 215231"/>
                <a:gd name="connsiteX3" fmla="*/ 0 w 85353"/>
                <a:gd name="connsiteY3" fmla="*/ 213788 h 215231"/>
                <a:gd name="connsiteX4" fmla="*/ 2183 w 85353"/>
                <a:gd name="connsiteY4" fmla="*/ 0 h 215231"/>
                <a:gd name="connsiteX0" fmla="*/ 2183 w 85353"/>
                <a:gd name="connsiteY0" fmla="*/ 0 h 215231"/>
                <a:gd name="connsiteX1" fmla="*/ 85353 w 85353"/>
                <a:gd name="connsiteY1" fmla="*/ 0 h 215231"/>
                <a:gd name="connsiteX2" fmla="*/ 83575 w 85353"/>
                <a:gd name="connsiteY2" fmla="*/ 213788 h 215231"/>
                <a:gd name="connsiteX3" fmla="*/ 0 w 85353"/>
                <a:gd name="connsiteY3" fmla="*/ 213788 h 215231"/>
                <a:gd name="connsiteX4" fmla="*/ 2183 w 85353"/>
                <a:gd name="connsiteY4" fmla="*/ 0 h 2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53" h="215231">
                  <a:moveTo>
                    <a:pt x="2183" y="0"/>
                  </a:moveTo>
                  <a:cubicBezTo>
                    <a:pt x="42909" y="1601"/>
                    <a:pt x="57630" y="1"/>
                    <a:pt x="85353" y="0"/>
                  </a:cubicBezTo>
                  <a:cubicBezTo>
                    <a:pt x="84760" y="68805"/>
                    <a:pt x="84168" y="144983"/>
                    <a:pt x="83575" y="213788"/>
                  </a:cubicBezTo>
                  <a:cubicBezTo>
                    <a:pt x="32441" y="213518"/>
                    <a:pt x="31517" y="217168"/>
                    <a:pt x="0" y="213788"/>
                  </a:cubicBezTo>
                  <a:cubicBezTo>
                    <a:pt x="728" y="145803"/>
                    <a:pt x="1455" y="67985"/>
                    <a:pt x="21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37" name="Rectangle 29"/>
            <p:cNvSpPr/>
            <p:nvPr/>
          </p:nvSpPr>
          <p:spPr>
            <a:xfrm rot="3652241">
              <a:off x="4846873" y="3383640"/>
              <a:ext cx="47000" cy="117722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53" h="213788">
                  <a:moveTo>
                    <a:pt x="2183" y="0"/>
                  </a:moveTo>
                  <a:lnTo>
                    <a:pt x="85353" y="0"/>
                  </a:lnTo>
                  <a:cubicBezTo>
                    <a:pt x="84760" y="68805"/>
                    <a:pt x="84168" y="144983"/>
                    <a:pt x="83575" y="213788"/>
                  </a:cubicBezTo>
                  <a:cubicBezTo>
                    <a:pt x="36985" y="210909"/>
                    <a:pt x="31181" y="211319"/>
                    <a:pt x="0" y="213788"/>
                  </a:cubicBezTo>
                  <a:cubicBezTo>
                    <a:pt x="728" y="145803"/>
                    <a:pt x="1455" y="67985"/>
                    <a:pt x="21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38" name="Rectangle 29"/>
            <p:cNvSpPr/>
            <p:nvPr/>
          </p:nvSpPr>
          <p:spPr>
            <a:xfrm rot="5400000">
              <a:off x="4889681" y="3528846"/>
              <a:ext cx="39517" cy="116694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182 w 85808"/>
                <a:gd name="connsiteY0" fmla="*/ 2458 h 213788"/>
                <a:gd name="connsiteX1" fmla="*/ 85808 w 85808"/>
                <a:gd name="connsiteY1" fmla="*/ 0 h 213788"/>
                <a:gd name="connsiteX2" fmla="*/ 84030 w 85808"/>
                <a:gd name="connsiteY2" fmla="*/ 213788 h 213788"/>
                <a:gd name="connsiteX3" fmla="*/ 455 w 85808"/>
                <a:gd name="connsiteY3" fmla="*/ 213788 h 213788"/>
                <a:gd name="connsiteX4" fmla="*/ 182 w 85808"/>
                <a:gd name="connsiteY4" fmla="*/ 2458 h 213788"/>
                <a:gd name="connsiteX0" fmla="*/ 182 w 85808"/>
                <a:gd name="connsiteY0" fmla="*/ 2458 h 215139"/>
                <a:gd name="connsiteX1" fmla="*/ 85808 w 85808"/>
                <a:gd name="connsiteY1" fmla="*/ 0 h 215139"/>
                <a:gd name="connsiteX2" fmla="*/ 84030 w 85808"/>
                <a:gd name="connsiteY2" fmla="*/ 213788 h 215139"/>
                <a:gd name="connsiteX3" fmla="*/ 455 w 85808"/>
                <a:gd name="connsiteY3" fmla="*/ 213788 h 215139"/>
                <a:gd name="connsiteX4" fmla="*/ 182 w 85808"/>
                <a:gd name="connsiteY4" fmla="*/ 2458 h 215139"/>
                <a:gd name="connsiteX0" fmla="*/ 182 w 85808"/>
                <a:gd name="connsiteY0" fmla="*/ 2458 h 218063"/>
                <a:gd name="connsiteX1" fmla="*/ 85808 w 85808"/>
                <a:gd name="connsiteY1" fmla="*/ 0 h 218063"/>
                <a:gd name="connsiteX2" fmla="*/ 84030 w 85808"/>
                <a:gd name="connsiteY2" fmla="*/ 213788 h 218063"/>
                <a:gd name="connsiteX3" fmla="*/ 455 w 85808"/>
                <a:gd name="connsiteY3" fmla="*/ 213788 h 218063"/>
                <a:gd name="connsiteX4" fmla="*/ 182 w 85808"/>
                <a:gd name="connsiteY4" fmla="*/ 2458 h 218063"/>
                <a:gd name="connsiteX0" fmla="*/ 182 w 85808"/>
                <a:gd name="connsiteY0" fmla="*/ 2458 h 218063"/>
                <a:gd name="connsiteX1" fmla="*/ 85808 w 85808"/>
                <a:gd name="connsiteY1" fmla="*/ 0 h 218063"/>
                <a:gd name="connsiteX2" fmla="*/ 84030 w 85808"/>
                <a:gd name="connsiteY2" fmla="*/ 213788 h 218063"/>
                <a:gd name="connsiteX3" fmla="*/ 455 w 85808"/>
                <a:gd name="connsiteY3" fmla="*/ 213788 h 218063"/>
                <a:gd name="connsiteX4" fmla="*/ 182 w 85808"/>
                <a:gd name="connsiteY4" fmla="*/ 2458 h 218063"/>
                <a:gd name="connsiteX0" fmla="*/ 182 w 85808"/>
                <a:gd name="connsiteY0" fmla="*/ 2458 h 214804"/>
                <a:gd name="connsiteX1" fmla="*/ 85808 w 85808"/>
                <a:gd name="connsiteY1" fmla="*/ 0 h 214804"/>
                <a:gd name="connsiteX2" fmla="*/ 84030 w 85808"/>
                <a:gd name="connsiteY2" fmla="*/ 213788 h 214804"/>
                <a:gd name="connsiteX3" fmla="*/ 455 w 85808"/>
                <a:gd name="connsiteY3" fmla="*/ 213788 h 214804"/>
                <a:gd name="connsiteX4" fmla="*/ 182 w 85808"/>
                <a:gd name="connsiteY4" fmla="*/ 2458 h 214804"/>
                <a:gd name="connsiteX0" fmla="*/ 182 w 85808"/>
                <a:gd name="connsiteY0" fmla="*/ 2458 h 215139"/>
                <a:gd name="connsiteX1" fmla="*/ 85808 w 85808"/>
                <a:gd name="connsiteY1" fmla="*/ 0 h 215139"/>
                <a:gd name="connsiteX2" fmla="*/ 84030 w 85808"/>
                <a:gd name="connsiteY2" fmla="*/ 213788 h 215139"/>
                <a:gd name="connsiteX3" fmla="*/ 455 w 85808"/>
                <a:gd name="connsiteY3" fmla="*/ 213788 h 215139"/>
                <a:gd name="connsiteX4" fmla="*/ 182 w 85808"/>
                <a:gd name="connsiteY4" fmla="*/ 2458 h 215139"/>
                <a:gd name="connsiteX0" fmla="*/ 182 w 85808"/>
                <a:gd name="connsiteY0" fmla="*/ 2458 h 217102"/>
                <a:gd name="connsiteX1" fmla="*/ 85808 w 85808"/>
                <a:gd name="connsiteY1" fmla="*/ 0 h 217102"/>
                <a:gd name="connsiteX2" fmla="*/ 84033 w 85808"/>
                <a:gd name="connsiteY2" fmla="*/ 217102 h 217102"/>
                <a:gd name="connsiteX3" fmla="*/ 455 w 85808"/>
                <a:gd name="connsiteY3" fmla="*/ 213788 h 217102"/>
                <a:gd name="connsiteX4" fmla="*/ 182 w 85808"/>
                <a:gd name="connsiteY4" fmla="*/ 2458 h 217102"/>
                <a:gd name="connsiteX0" fmla="*/ 182 w 85808"/>
                <a:gd name="connsiteY0" fmla="*/ 2458 h 217102"/>
                <a:gd name="connsiteX1" fmla="*/ 85808 w 85808"/>
                <a:gd name="connsiteY1" fmla="*/ 0 h 217102"/>
                <a:gd name="connsiteX2" fmla="*/ 84033 w 85808"/>
                <a:gd name="connsiteY2" fmla="*/ 217102 h 217102"/>
                <a:gd name="connsiteX3" fmla="*/ 455 w 85808"/>
                <a:gd name="connsiteY3" fmla="*/ 213788 h 217102"/>
                <a:gd name="connsiteX4" fmla="*/ 182 w 85808"/>
                <a:gd name="connsiteY4" fmla="*/ 2458 h 217102"/>
                <a:gd name="connsiteX0" fmla="*/ 182 w 85808"/>
                <a:gd name="connsiteY0" fmla="*/ 2458 h 213788"/>
                <a:gd name="connsiteX1" fmla="*/ 85808 w 85808"/>
                <a:gd name="connsiteY1" fmla="*/ 0 h 213788"/>
                <a:gd name="connsiteX2" fmla="*/ 81070 w 85808"/>
                <a:gd name="connsiteY2" fmla="*/ 211861 h 213788"/>
                <a:gd name="connsiteX3" fmla="*/ 455 w 85808"/>
                <a:gd name="connsiteY3" fmla="*/ 213788 h 213788"/>
                <a:gd name="connsiteX4" fmla="*/ 182 w 85808"/>
                <a:gd name="connsiteY4" fmla="*/ 2458 h 213788"/>
                <a:gd name="connsiteX0" fmla="*/ 182 w 85808"/>
                <a:gd name="connsiteY0" fmla="*/ 2458 h 214379"/>
                <a:gd name="connsiteX1" fmla="*/ 85808 w 85808"/>
                <a:gd name="connsiteY1" fmla="*/ 0 h 214379"/>
                <a:gd name="connsiteX2" fmla="*/ 81070 w 85808"/>
                <a:gd name="connsiteY2" fmla="*/ 211861 h 214379"/>
                <a:gd name="connsiteX3" fmla="*/ 455 w 85808"/>
                <a:gd name="connsiteY3" fmla="*/ 213788 h 214379"/>
                <a:gd name="connsiteX4" fmla="*/ 182 w 85808"/>
                <a:gd name="connsiteY4" fmla="*/ 2458 h 214379"/>
                <a:gd name="connsiteX0" fmla="*/ 182 w 81166"/>
                <a:gd name="connsiteY0" fmla="*/ 2459 h 214380"/>
                <a:gd name="connsiteX1" fmla="*/ 79884 w 81166"/>
                <a:gd name="connsiteY1" fmla="*/ 0 h 214380"/>
                <a:gd name="connsiteX2" fmla="*/ 81070 w 81166"/>
                <a:gd name="connsiteY2" fmla="*/ 211862 h 214380"/>
                <a:gd name="connsiteX3" fmla="*/ 455 w 81166"/>
                <a:gd name="connsiteY3" fmla="*/ 213789 h 214380"/>
                <a:gd name="connsiteX4" fmla="*/ 182 w 81166"/>
                <a:gd name="connsiteY4" fmla="*/ 2459 h 214380"/>
                <a:gd name="connsiteX0" fmla="*/ 182 w 81166"/>
                <a:gd name="connsiteY0" fmla="*/ 0 h 211921"/>
                <a:gd name="connsiteX1" fmla="*/ 79885 w 81166"/>
                <a:gd name="connsiteY1" fmla="*/ 2781 h 211921"/>
                <a:gd name="connsiteX2" fmla="*/ 81070 w 81166"/>
                <a:gd name="connsiteY2" fmla="*/ 209403 h 211921"/>
                <a:gd name="connsiteX3" fmla="*/ 455 w 81166"/>
                <a:gd name="connsiteY3" fmla="*/ 211330 h 211921"/>
                <a:gd name="connsiteX4" fmla="*/ 182 w 81166"/>
                <a:gd name="connsiteY4" fmla="*/ 0 h 211921"/>
                <a:gd name="connsiteX0" fmla="*/ 182 w 81166"/>
                <a:gd name="connsiteY0" fmla="*/ 0 h 211921"/>
                <a:gd name="connsiteX1" fmla="*/ 79887 w 81166"/>
                <a:gd name="connsiteY1" fmla="*/ 161 h 211921"/>
                <a:gd name="connsiteX2" fmla="*/ 81070 w 81166"/>
                <a:gd name="connsiteY2" fmla="*/ 209403 h 211921"/>
                <a:gd name="connsiteX3" fmla="*/ 455 w 81166"/>
                <a:gd name="connsiteY3" fmla="*/ 211330 h 211921"/>
                <a:gd name="connsiteX4" fmla="*/ 182 w 81166"/>
                <a:gd name="connsiteY4" fmla="*/ 0 h 21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66" h="211921">
                  <a:moveTo>
                    <a:pt x="182" y="0"/>
                  </a:moveTo>
                  <a:lnTo>
                    <a:pt x="79887" y="161"/>
                  </a:lnTo>
                  <a:cubicBezTo>
                    <a:pt x="79294" y="68966"/>
                    <a:pt x="81663" y="140598"/>
                    <a:pt x="81070" y="209403"/>
                  </a:cubicBezTo>
                  <a:cubicBezTo>
                    <a:pt x="28562" y="214385"/>
                    <a:pt x="31636" y="210247"/>
                    <a:pt x="455" y="211330"/>
                  </a:cubicBezTo>
                  <a:cubicBezTo>
                    <a:pt x="1183" y="143345"/>
                    <a:pt x="-546" y="67985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/>
            <p:nvPr/>
          </p:nvSpPr>
          <p:spPr>
            <a:xfrm rot="19750136">
              <a:off x="4450558" y="3277875"/>
              <a:ext cx="45316" cy="119435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4979"/>
                <a:gd name="connsiteX1" fmla="*/ 85353 w 85353"/>
                <a:gd name="connsiteY1" fmla="*/ 0 h 214979"/>
                <a:gd name="connsiteX2" fmla="*/ 83575 w 85353"/>
                <a:gd name="connsiteY2" fmla="*/ 213788 h 214979"/>
                <a:gd name="connsiteX3" fmla="*/ 0 w 85353"/>
                <a:gd name="connsiteY3" fmla="*/ 213788 h 214979"/>
                <a:gd name="connsiteX4" fmla="*/ 2183 w 85353"/>
                <a:gd name="connsiteY4" fmla="*/ 0 h 21497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53" h="216899">
                  <a:moveTo>
                    <a:pt x="2183" y="0"/>
                  </a:moveTo>
                  <a:lnTo>
                    <a:pt x="85353" y="0"/>
                  </a:lnTo>
                  <a:cubicBezTo>
                    <a:pt x="84760" y="68805"/>
                    <a:pt x="84168" y="144983"/>
                    <a:pt x="83575" y="213788"/>
                  </a:cubicBezTo>
                  <a:cubicBezTo>
                    <a:pt x="36412" y="218296"/>
                    <a:pt x="35320" y="217560"/>
                    <a:pt x="0" y="213788"/>
                  </a:cubicBezTo>
                  <a:cubicBezTo>
                    <a:pt x="728" y="145803"/>
                    <a:pt x="1455" y="67985"/>
                    <a:pt x="21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40" name="Rectangle 29"/>
            <p:cNvSpPr/>
            <p:nvPr/>
          </p:nvSpPr>
          <p:spPr>
            <a:xfrm rot="18023786">
              <a:off x="4342498" y="3383703"/>
              <a:ext cx="45233" cy="110232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7313"/>
                <a:gd name="connsiteX1" fmla="*/ 85353 w 85353"/>
                <a:gd name="connsiteY1" fmla="*/ 0 h 217313"/>
                <a:gd name="connsiteX2" fmla="*/ 83575 w 85353"/>
                <a:gd name="connsiteY2" fmla="*/ 213788 h 217313"/>
                <a:gd name="connsiteX3" fmla="*/ 0 w 85353"/>
                <a:gd name="connsiteY3" fmla="*/ 213788 h 217313"/>
                <a:gd name="connsiteX4" fmla="*/ 2183 w 85353"/>
                <a:gd name="connsiteY4" fmla="*/ 0 h 217313"/>
                <a:gd name="connsiteX0" fmla="*/ 2183 w 85353"/>
                <a:gd name="connsiteY0" fmla="*/ 0 h 220286"/>
                <a:gd name="connsiteX1" fmla="*/ 85353 w 85353"/>
                <a:gd name="connsiteY1" fmla="*/ 0 h 220286"/>
                <a:gd name="connsiteX2" fmla="*/ 83575 w 85353"/>
                <a:gd name="connsiteY2" fmla="*/ 213788 h 220286"/>
                <a:gd name="connsiteX3" fmla="*/ 0 w 85353"/>
                <a:gd name="connsiteY3" fmla="*/ 213788 h 220286"/>
                <a:gd name="connsiteX4" fmla="*/ 2183 w 85353"/>
                <a:gd name="connsiteY4" fmla="*/ 0 h 220286"/>
                <a:gd name="connsiteX0" fmla="*/ 445 w 83615"/>
                <a:gd name="connsiteY0" fmla="*/ 0 h 221843"/>
                <a:gd name="connsiteX1" fmla="*/ 83615 w 83615"/>
                <a:gd name="connsiteY1" fmla="*/ 0 h 221843"/>
                <a:gd name="connsiteX2" fmla="*/ 81837 w 83615"/>
                <a:gd name="connsiteY2" fmla="*/ 213788 h 221843"/>
                <a:gd name="connsiteX3" fmla="*/ 0 w 83615"/>
                <a:gd name="connsiteY3" fmla="*/ 216646 h 221843"/>
                <a:gd name="connsiteX4" fmla="*/ 445 w 83615"/>
                <a:gd name="connsiteY4" fmla="*/ 0 h 221843"/>
                <a:gd name="connsiteX0" fmla="*/ 445 w 83615"/>
                <a:gd name="connsiteY0" fmla="*/ 0 h 220014"/>
                <a:gd name="connsiteX1" fmla="*/ 83615 w 83615"/>
                <a:gd name="connsiteY1" fmla="*/ 0 h 220014"/>
                <a:gd name="connsiteX2" fmla="*/ 81837 w 83615"/>
                <a:gd name="connsiteY2" fmla="*/ 213788 h 220014"/>
                <a:gd name="connsiteX3" fmla="*/ 0 w 83615"/>
                <a:gd name="connsiteY3" fmla="*/ 216646 h 220014"/>
                <a:gd name="connsiteX4" fmla="*/ 445 w 83615"/>
                <a:gd name="connsiteY4" fmla="*/ 0 h 220014"/>
                <a:gd name="connsiteX0" fmla="*/ 168 w 83338"/>
                <a:gd name="connsiteY0" fmla="*/ 0 h 215324"/>
                <a:gd name="connsiteX1" fmla="*/ 83338 w 83338"/>
                <a:gd name="connsiteY1" fmla="*/ 0 h 215324"/>
                <a:gd name="connsiteX2" fmla="*/ 81560 w 83338"/>
                <a:gd name="connsiteY2" fmla="*/ 213788 h 215324"/>
                <a:gd name="connsiteX3" fmla="*/ 634 w 83338"/>
                <a:gd name="connsiteY3" fmla="*/ 185404 h 215324"/>
                <a:gd name="connsiteX4" fmla="*/ 168 w 83338"/>
                <a:gd name="connsiteY4" fmla="*/ 0 h 215324"/>
                <a:gd name="connsiteX0" fmla="*/ 202 w 83372"/>
                <a:gd name="connsiteY0" fmla="*/ 0 h 225297"/>
                <a:gd name="connsiteX1" fmla="*/ 83372 w 83372"/>
                <a:gd name="connsiteY1" fmla="*/ 0 h 225297"/>
                <a:gd name="connsiteX2" fmla="*/ 81594 w 83372"/>
                <a:gd name="connsiteY2" fmla="*/ 213788 h 225297"/>
                <a:gd name="connsiteX3" fmla="*/ 271 w 83372"/>
                <a:gd name="connsiteY3" fmla="*/ 224038 h 225297"/>
                <a:gd name="connsiteX4" fmla="*/ 202 w 83372"/>
                <a:gd name="connsiteY4" fmla="*/ 0 h 225297"/>
                <a:gd name="connsiteX0" fmla="*/ 90 w 83260"/>
                <a:gd name="connsiteY0" fmla="*/ 0 h 219236"/>
                <a:gd name="connsiteX1" fmla="*/ 83260 w 83260"/>
                <a:gd name="connsiteY1" fmla="*/ 0 h 219236"/>
                <a:gd name="connsiteX2" fmla="*/ 81482 w 83260"/>
                <a:gd name="connsiteY2" fmla="*/ 213788 h 219236"/>
                <a:gd name="connsiteX3" fmla="*/ 2609 w 83260"/>
                <a:gd name="connsiteY3" fmla="*/ 214971 h 219236"/>
                <a:gd name="connsiteX4" fmla="*/ 90 w 83260"/>
                <a:gd name="connsiteY4" fmla="*/ 0 h 219236"/>
                <a:gd name="connsiteX0" fmla="*/ 75 w 83245"/>
                <a:gd name="connsiteY0" fmla="*/ 0 h 215263"/>
                <a:gd name="connsiteX1" fmla="*/ 83245 w 83245"/>
                <a:gd name="connsiteY1" fmla="*/ 0 h 215263"/>
                <a:gd name="connsiteX2" fmla="*/ 81467 w 83245"/>
                <a:gd name="connsiteY2" fmla="*/ 213788 h 215263"/>
                <a:gd name="connsiteX3" fmla="*/ 3505 w 83245"/>
                <a:gd name="connsiteY3" fmla="*/ 183729 h 215263"/>
                <a:gd name="connsiteX4" fmla="*/ 75 w 83245"/>
                <a:gd name="connsiteY4" fmla="*/ 0 h 215263"/>
                <a:gd name="connsiteX0" fmla="*/ 35 w 83205"/>
                <a:gd name="connsiteY0" fmla="*/ 0 h 217090"/>
                <a:gd name="connsiteX1" fmla="*/ 83205 w 83205"/>
                <a:gd name="connsiteY1" fmla="*/ 0 h 217090"/>
                <a:gd name="connsiteX2" fmla="*/ 81427 w 83205"/>
                <a:gd name="connsiteY2" fmla="*/ 213788 h 217090"/>
                <a:gd name="connsiteX3" fmla="*/ 9707 w 83205"/>
                <a:gd name="connsiteY3" fmla="*/ 207084 h 217090"/>
                <a:gd name="connsiteX4" fmla="*/ 35 w 83205"/>
                <a:gd name="connsiteY4" fmla="*/ 0 h 217090"/>
                <a:gd name="connsiteX0" fmla="*/ 30 w 83200"/>
                <a:gd name="connsiteY0" fmla="*/ 0 h 215554"/>
                <a:gd name="connsiteX1" fmla="*/ 83200 w 83200"/>
                <a:gd name="connsiteY1" fmla="*/ 0 h 215554"/>
                <a:gd name="connsiteX2" fmla="*/ 81422 w 83200"/>
                <a:gd name="connsiteY2" fmla="*/ 213788 h 215554"/>
                <a:gd name="connsiteX3" fmla="*/ 11638 w 83200"/>
                <a:gd name="connsiteY3" fmla="*/ 190624 h 215554"/>
                <a:gd name="connsiteX4" fmla="*/ 30 w 83200"/>
                <a:gd name="connsiteY4" fmla="*/ 0 h 215554"/>
                <a:gd name="connsiteX0" fmla="*/ 62 w 83232"/>
                <a:gd name="connsiteY0" fmla="*/ 0 h 216064"/>
                <a:gd name="connsiteX1" fmla="*/ 83232 w 83232"/>
                <a:gd name="connsiteY1" fmla="*/ 0 h 216064"/>
                <a:gd name="connsiteX2" fmla="*/ 81454 w 83232"/>
                <a:gd name="connsiteY2" fmla="*/ 213788 h 216064"/>
                <a:gd name="connsiteX3" fmla="*/ 4518 w 83232"/>
                <a:gd name="connsiteY3" fmla="*/ 198511 h 216064"/>
                <a:gd name="connsiteX4" fmla="*/ 62 w 83232"/>
                <a:gd name="connsiteY4" fmla="*/ 0 h 216064"/>
                <a:gd name="connsiteX0" fmla="*/ 62 w 83232"/>
                <a:gd name="connsiteY0" fmla="*/ 0 h 216064"/>
                <a:gd name="connsiteX1" fmla="*/ 83232 w 83232"/>
                <a:gd name="connsiteY1" fmla="*/ 0 h 216064"/>
                <a:gd name="connsiteX2" fmla="*/ 81454 w 83232"/>
                <a:gd name="connsiteY2" fmla="*/ 213788 h 216064"/>
                <a:gd name="connsiteX3" fmla="*/ 4518 w 83232"/>
                <a:gd name="connsiteY3" fmla="*/ 198511 h 216064"/>
                <a:gd name="connsiteX4" fmla="*/ 62 w 83232"/>
                <a:gd name="connsiteY4" fmla="*/ 0 h 216064"/>
                <a:gd name="connsiteX0" fmla="*/ 62 w 85710"/>
                <a:gd name="connsiteY0" fmla="*/ 0 h 210517"/>
                <a:gd name="connsiteX1" fmla="*/ 83232 w 85710"/>
                <a:gd name="connsiteY1" fmla="*/ 0 h 210517"/>
                <a:gd name="connsiteX2" fmla="*/ 85644 w 85710"/>
                <a:gd name="connsiteY2" fmla="*/ 207577 h 210517"/>
                <a:gd name="connsiteX3" fmla="*/ 4518 w 85710"/>
                <a:gd name="connsiteY3" fmla="*/ 198511 h 210517"/>
                <a:gd name="connsiteX4" fmla="*/ 62 w 85710"/>
                <a:gd name="connsiteY4" fmla="*/ 0 h 210517"/>
                <a:gd name="connsiteX0" fmla="*/ 62 w 85710"/>
                <a:gd name="connsiteY0" fmla="*/ 0 h 207577"/>
                <a:gd name="connsiteX1" fmla="*/ 83232 w 85710"/>
                <a:gd name="connsiteY1" fmla="*/ 0 h 207577"/>
                <a:gd name="connsiteX2" fmla="*/ 85644 w 85710"/>
                <a:gd name="connsiteY2" fmla="*/ 207577 h 207577"/>
                <a:gd name="connsiteX3" fmla="*/ 4518 w 85710"/>
                <a:gd name="connsiteY3" fmla="*/ 198511 h 207577"/>
                <a:gd name="connsiteX4" fmla="*/ 62 w 85710"/>
                <a:gd name="connsiteY4" fmla="*/ 0 h 207577"/>
                <a:gd name="connsiteX0" fmla="*/ 62 w 85206"/>
                <a:gd name="connsiteY0" fmla="*/ 0 h 200370"/>
                <a:gd name="connsiteX1" fmla="*/ 83232 w 85206"/>
                <a:gd name="connsiteY1" fmla="*/ 0 h 200370"/>
                <a:gd name="connsiteX2" fmla="*/ 85130 w 85206"/>
                <a:gd name="connsiteY2" fmla="*/ 200185 h 200370"/>
                <a:gd name="connsiteX3" fmla="*/ 4518 w 85206"/>
                <a:gd name="connsiteY3" fmla="*/ 198511 h 200370"/>
                <a:gd name="connsiteX4" fmla="*/ 62 w 85206"/>
                <a:gd name="connsiteY4" fmla="*/ 0 h 200370"/>
                <a:gd name="connsiteX0" fmla="*/ 53 w 85197"/>
                <a:gd name="connsiteY0" fmla="*/ 0 h 200185"/>
                <a:gd name="connsiteX1" fmla="*/ 83223 w 85197"/>
                <a:gd name="connsiteY1" fmla="*/ 0 h 200185"/>
                <a:gd name="connsiteX2" fmla="*/ 85121 w 85197"/>
                <a:gd name="connsiteY2" fmla="*/ 200185 h 200185"/>
                <a:gd name="connsiteX3" fmla="*/ 5733 w 85197"/>
                <a:gd name="connsiteY3" fmla="*/ 193977 h 200185"/>
                <a:gd name="connsiteX4" fmla="*/ 53 w 85197"/>
                <a:gd name="connsiteY4" fmla="*/ 0 h 200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7" h="200185">
                  <a:moveTo>
                    <a:pt x="53" y="0"/>
                  </a:moveTo>
                  <a:lnTo>
                    <a:pt x="83223" y="0"/>
                  </a:lnTo>
                  <a:cubicBezTo>
                    <a:pt x="82630" y="68805"/>
                    <a:pt x="85714" y="131380"/>
                    <a:pt x="85121" y="200185"/>
                  </a:cubicBezTo>
                  <a:cubicBezTo>
                    <a:pt x="35567" y="198982"/>
                    <a:pt x="32722" y="197719"/>
                    <a:pt x="5733" y="193977"/>
                  </a:cubicBezTo>
                  <a:cubicBezTo>
                    <a:pt x="6461" y="125992"/>
                    <a:pt x="-675" y="67985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41" name="Rectangle 29"/>
            <p:cNvSpPr/>
            <p:nvPr/>
          </p:nvSpPr>
          <p:spPr>
            <a:xfrm rot="16200000">
              <a:off x="4307484" y="3530067"/>
              <a:ext cx="40781" cy="115518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444"/>
                <a:gd name="connsiteX1" fmla="*/ 85353 w 85353"/>
                <a:gd name="connsiteY1" fmla="*/ 0 h 216444"/>
                <a:gd name="connsiteX2" fmla="*/ 83575 w 85353"/>
                <a:gd name="connsiteY2" fmla="*/ 213788 h 216444"/>
                <a:gd name="connsiteX3" fmla="*/ 0 w 85353"/>
                <a:gd name="connsiteY3" fmla="*/ 213788 h 216444"/>
                <a:gd name="connsiteX4" fmla="*/ 2183 w 85353"/>
                <a:gd name="connsiteY4" fmla="*/ 0 h 216444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07162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07162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5910 w 89080"/>
                <a:gd name="connsiteY0" fmla="*/ 0 h 208396"/>
                <a:gd name="connsiteX1" fmla="*/ 89080 w 89080"/>
                <a:gd name="connsiteY1" fmla="*/ 0 h 208396"/>
                <a:gd name="connsiteX2" fmla="*/ 87302 w 89080"/>
                <a:gd name="connsiteY2" fmla="*/ 207162 h 208396"/>
                <a:gd name="connsiteX3" fmla="*/ 0 w 89080"/>
                <a:gd name="connsiteY3" fmla="*/ 207162 h 208396"/>
                <a:gd name="connsiteX4" fmla="*/ 5910 w 89080"/>
                <a:gd name="connsiteY4" fmla="*/ 0 h 208396"/>
                <a:gd name="connsiteX0" fmla="*/ 57 w 83227"/>
                <a:gd name="connsiteY0" fmla="*/ 0 h 208396"/>
                <a:gd name="connsiteX1" fmla="*/ 83227 w 83227"/>
                <a:gd name="connsiteY1" fmla="*/ 0 h 208396"/>
                <a:gd name="connsiteX2" fmla="*/ 81449 w 83227"/>
                <a:gd name="connsiteY2" fmla="*/ 207162 h 208396"/>
                <a:gd name="connsiteX3" fmla="*/ 5328 w 83227"/>
                <a:gd name="connsiteY3" fmla="*/ 207165 h 208396"/>
                <a:gd name="connsiteX4" fmla="*/ 57 w 83227"/>
                <a:gd name="connsiteY4" fmla="*/ 0 h 208396"/>
                <a:gd name="connsiteX0" fmla="*/ 2183 w 85353"/>
                <a:gd name="connsiteY0" fmla="*/ 0 h 208396"/>
                <a:gd name="connsiteX1" fmla="*/ 85353 w 85353"/>
                <a:gd name="connsiteY1" fmla="*/ 0 h 208396"/>
                <a:gd name="connsiteX2" fmla="*/ 83575 w 85353"/>
                <a:gd name="connsiteY2" fmla="*/ 207162 h 208396"/>
                <a:gd name="connsiteX3" fmla="*/ 0 w 85353"/>
                <a:gd name="connsiteY3" fmla="*/ 207165 h 208396"/>
                <a:gd name="connsiteX4" fmla="*/ 2183 w 85353"/>
                <a:gd name="connsiteY4" fmla="*/ 0 h 208396"/>
                <a:gd name="connsiteX0" fmla="*/ 2183 w 85353"/>
                <a:gd name="connsiteY0" fmla="*/ 0 h 207852"/>
                <a:gd name="connsiteX1" fmla="*/ 85353 w 85353"/>
                <a:gd name="connsiteY1" fmla="*/ 0 h 207852"/>
                <a:gd name="connsiteX2" fmla="*/ 83575 w 85353"/>
                <a:gd name="connsiteY2" fmla="*/ 207162 h 207852"/>
                <a:gd name="connsiteX3" fmla="*/ 0 w 85353"/>
                <a:gd name="connsiteY3" fmla="*/ 200539 h 207852"/>
                <a:gd name="connsiteX4" fmla="*/ 2183 w 85353"/>
                <a:gd name="connsiteY4" fmla="*/ 0 h 207852"/>
                <a:gd name="connsiteX0" fmla="*/ 2183 w 85353"/>
                <a:gd name="connsiteY0" fmla="*/ 0 h 208396"/>
                <a:gd name="connsiteX1" fmla="*/ 85353 w 85353"/>
                <a:gd name="connsiteY1" fmla="*/ 0 h 208396"/>
                <a:gd name="connsiteX2" fmla="*/ 83575 w 85353"/>
                <a:gd name="connsiteY2" fmla="*/ 207162 h 208396"/>
                <a:gd name="connsiteX3" fmla="*/ 0 w 85353"/>
                <a:gd name="connsiteY3" fmla="*/ 207165 h 208396"/>
                <a:gd name="connsiteX4" fmla="*/ 2183 w 85353"/>
                <a:gd name="connsiteY4" fmla="*/ 0 h 208396"/>
                <a:gd name="connsiteX0" fmla="*/ 2183 w 85353"/>
                <a:gd name="connsiteY0" fmla="*/ 0 h 208396"/>
                <a:gd name="connsiteX1" fmla="*/ 85353 w 85353"/>
                <a:gd name="connsiteY1" fmla="*/ 0 h 208396"/>
                <a:gd name="connsiteX2" fmla="*/ 83575 w 85353"/>
                <a:gd name="connsiteY2" fmla="*/ 207162 h 208396"/>
                <a:gd name="connsiteX3" fmla="*/ 0 w 85353"/>
                <a:gd name="connsiteY3" fmla="*/ 207165 h 208396"/>
                <a:gd name="connsiteX4" fmla="*/ 2183 w 85353"/>
                <a:gd name="connsiteY4" fmla="*/ 0 h 208396"/>
                <a:gd name="connsiteX0" fmla="*/ 5132 w 88302"/>
                <a:gd name="connsiteY0" fmla="*/ 0 h 217645"/>
                <a:gd name="connsiteX1" fmla="*/ 88302 w 88302"/>
                <a:gd name="connsiteY1" fmla="*/ 0 h 217645"/>
                <a:gd name="connsiteX2" fmla="*/ 86524 w 88302"/>
                <a:gd name="connsiteY2" fmla="*/ 207162 h 217645"/>
                <a:gd name="connsiteX3" fmla="*/ 0 w 88302"/>
                <a:gd name="connsiteY3" fmla="*/ 217645 h 217645"/>
                <a:gd name="connsiteX4" fmla="*/ 5132 w 88302"/>
                <a:gd name="connsiteY4" fmla="*/ 0 h 217645"/>
                <a:gd name="connsiteX0" fmla="*/ 2184 w 85354"/>
                <a:gd name="connsiteY0" fmla="*/ 0 h 217645"/>
                <a:gd name="connsiteX1" fmla="*/ 85354 w 85354"/>
                <a:gd name="connsiteY1" fmla="*/ 0 h 217645"/>
                <a:gd name="connsiteX2" fmla="*/ 83576 w 85354"/>
                <a:gd name="connsiteY2" fmla="*/ 207162 h 217645"/>
                <a:gd name="connsiteX3" fmla="*/ 0 w 85354"/>
                <a:gd name="connsiteY3" fmla="*/ 217645 h 217645"/>
                <a:gd name="connsiteX4" fmla="*/ 2184 w 85354"/>
                <a:gd name="connsiteY4" fmla="*/ 0 h 217645"/>
                <a:gd name="connsiteX0" fmla="*/ 2184 w 85354"/>
                <a:gd name="connsiteY0" fmla="*/ 0 h 209785"/>
                <a:gd name="connsiteX1" fmla="*/ 85354 w 85354"/>
                <a:gd name="connsiteY1" fmla="*/ 0 h 209785"/>
                <a:gd name="connsiteX2" fmla="*/ 83576 w 85354"/>
                <a:gd name="connsiteY2" fmla="*/ 207162 h 209785"/>
                <a:gd name="connsiteX3" fmla="*/ 0 w 85354"/>
                <a:gd name="connsiteY3" fmla="*/ 209785 h 209785"/>
                <a:gd name="connsiteX4" fmla="*/ 2184 w 85354"/>
                <a:gd name="connsiteY4" fmla="*/ 0 h 209785"/>
                <a:gd name="connsiteX0" fmla="*/ 149 w 83319"/>
                <a:gd name="connsiteY0" fmla="*/ 0 h 209785"/>
                <a:gd name="connsiteX1" fmla="*/ 83319 w 83319"/>
                <a:gd name="connsiteY1" fmla="*/ 0 h 209785"/>
                <a:gd name="connsiteX2" fmla="*/ 81541 w 83319"/>
                <a:gd name="connsiteY2" fmla="*/ 207162 h 209785"/>
                <a:gd name="connsiteX3" fmla="*/ 913 w 83319"/>
                <a:gd name="connsiteY3" fmla="*/ 209785 h 209785"/>
                <a:gd name="connsiteX4" fmla="*/ 149 w 83319"/>
                <a:gd name="connsiteY4" fmla="*/ 0 h 20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19" h="209785">
                  <a:moveTo>
                    <a:pt x="149" y="0"/>
                  </a:moveTo>
                  <a:lnTo>
                    <a:pt x="83319" y="0"/>
                  </a:lnTo>
                  <a:cubicBezTo>
                    <a:pt x="82726" y="68805"/>
                    <a:pt x="82134" y="138357"/>
                    <a:pt x="81541" y="207162"/>
                  </a:cubicBezTo>
                  <a:cubicBezTo>
                    <a:pt x="42405" y="210909"/>
                    <a:pt x="32094" y="207316"/>
                    <a:pt x="913" y="209785"/>
                  </a:cubicBezTo>
                  <a:cubicBezTo>
                    <a:pt x="1641" y="141800"/>
                    <a:pt x="-579" y="67985"/>
                    <a:pt x="14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434194" y="3409213"/>
              <a:ext cx="370479" cy="535867"/>
            </a:xfrm>
            <a:custGeom>
              <a:avLst/>
              <a:gdLst>
                <a:gd name="connsiteX0" fmla="*/ 501650 w 672804"/>
                <a:gd name="connsiteY0" fmla="*/ 844602 h 973154"/>
                <a:gd name="connsiteX1" fmla="*/ 170410 w 672804"/>
                <a:gd name="connsiteY1" fmla="*/ 873581 h 973154"/>
                <a:gd name="connsiteX2" fmla="*/ 172982 w 672804"/>
                <a:gd name="connsiteY2" fmla="*/ 902978 h 973154"/>
                <a:gd name="connsiteX3" fmla="*/ 504221 w 672804"/>
                <a:gd name="connsiteY3" fmla="*/ 873998 h 973154"/>
                <a:gd name="connsiteX4" fmla="*/ 506562 w 672804"/>
                <a:gd name="connsiteY4" fmla="*/ 724156 h 973154"/>
                <a:gd name="connsiteX5" fmla="*/ 175322 w 672804"/>
                <a:gd name="connsiteY5" fmla="*/ 753135 h 973154"/>
                <a:gd name="connsiteX6" fmla="*/ 177894 w 672804"/>
                <a:gd name="connsiteY6" fmla="*/ 782532 h 973154"/>
                <a:gd name="connsiteX7" fmla="*/ 509133 w 672804"/>
                <a:gd name="connsiteY7" fmla="*/ 753552 h 973154"/>
                <a:gd name="connsiteX8" fmla="*/ 336402 w 672804"/>
                <a:gd name="connsiteY8" fmla="*/ 0 h 973154"/>
                <a:gd name="connsiteX9" fmla="*/ 672804 w 672804"/>
                <a:gd name="connsiteY9" fmla="*/ 336402 h 973154"/>
                <a:gd name="connsiteX10" fmla="*/ 524488 w 672804"/>
                <a:gd name="connsiteY10" fmla="*/ 615352 h 973154"/>
                <a:gd name="connsiteX11" fmla="*/ 517305 w 672804"/>
                <a:gd name="connsiteY11" fmla="*/ 619251 h 973154"/>
                <a:gd name="connsiteX12" fmla="*/ 517305 w 672804"/>
                <a:gd name="connsiteY12" fmla="*/ 657079 h 973154"/>
                <a:gd name="connsiteX13" fmla="*/ 552958 w 672804"/>
                <a:gd name="connsiteY13" fmla="*/ 654050 h 973154"/>
                <a:gd name="connsiteX14" fmla="*/ 567281 w 672804"/>
                <a:gd name="connsiteY14" fmla="*/ 793557 h 973154"/>
                <a:gd name="connsiteX15" fmla="*/ 541958 w 672804"/>
                <a:gd name="connsiteY15" fmla="*/ 936266 h 973154"/>
                <a:gd name="connsiteX16" fmla="*/ 134500 w 672804"/>
                <a:gd name="connsiteY16" fmla="*/ 973154 h 973154"/>
                <a:gd name="connsiteX17" fmla="*/ 129003 w 672804"/>
                <a:gd name="connsiteY17" fmla="*/ 830569 h 973154"/>
                <a:gd name="connsiteX18" fmla="*/ 126136 w 672804"/>
                <a:gd name="connsiteY18" fmla="*/ 690309 h 973154"/>
                <a:gd name="connsiteX19" fmla="*/ 163673 w 672804"/>
                <a:gd name="connsiteY19" fmla="*/ 687120 h 973154"/>
                <a:gd name="connsiteX20" fmla="*/ 163673 w 672804"/>
                <a:gd name="connsiteY20" fmla="*/ 623687 h 973154"/>
                <a:gd name="connsiteX21" fmla="*/ 148316 w 672804"/>
                <a:gd name="connsiteY21" fmla="*/ 615352 h 973154"/>
                <a:gd name="connsiteX22" fmla="*/ 0 w 672804"/>
                <a:gd name="connsiteY22" fmla="*/ 336402 h 973154"/>
                <a:gd name="connsiteX23" fmla="*/ 336402 w 672804"/>
                <a:gd name="connsiteY23" fmla="*/ 0 h 97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2804" h="973154">
                  <a:moveTo>
                    <a:pt x="501650" y="844602"/>
                  </a:moveTo>
                  <a:lnTo>
                    <a:pt x="170410" y="873581"/>
                  </a:lnTo>
                  <a:lnTo>
                    <a:pt x="172982" y="902978"/>
                  </a:lnTo>
                  <a:lnTo>
                    <a:pt x="504221" y="873998"/>
                  </a:lnTo>
                  <a:close/>
                  <a:moveTo>
                    <a:pt x="506562" y="724156"/>
                  </a:moveTo>
                  <a:lnTo>
                    <a:pt x="175322" y="753135"/>
                  </a:lnTo>
                  <a:lnTo>
                    <a:pt x="177894" y="782532"/>
                  </a:lnTo>
                  <a:lnTo>
                    <a:pt x="509133" y="753552"/>
                  </a:lnTo>
                  <a:close/>
                  <a:moveTo>
                    <a:pt x="336402" y="0"/>
                  </a:moveTo>
                  <a:cubicBezTo>
                    <a:pt x="522192" y="0"/>
                    <a:pt x="672804" y="150612"/>
                    <a:pt x="672804" y="336402"/>
                  </a:cubicBezTo>
                  <a:cubicBezTo>
                    <a:pt x="672804" y="452521"/>
                    <a:pt x="613971" y="554898"/>
                    <a:pt x="524488" y="615352"/>
                  </a:cubicBezTo>
                  <a:lnTo>
                    <a:pt x="517305" y="619251"/>
                  </a:lnTo>
                  <a:lnTo>
                    <a:pt x="517305" y="657079"/>
                  </a:lnTo>
                  <a:lnTo>
                    <a:pt x="552958" y="654050"/>
                  </a:lnTo>
                  <a:cubicBezTo>
                    <a:pt x="587228" y="683347"/>
                    <a:pt x="611665" y="754428"/>
                    <a:pt x="567281" y="793557"/>
                  </a:cubicBezTo>
                  <a:cubicBezTo>
                    <a:pt x="607999" y="843586"/>
                    <a:pt x="594645" y="925571"/>
                    <a:pt x="541958" y="936266"/>
                  </a:cubicBezTo>
                  <a:lnTo>
                    <a:pt x="134500" y="973154"/>
                  </a:lnTo>
                  <a:cubicBezTo>
                    <a:pt x="103990" y="937916"/>
                    <a:pt x="83314" y="863347"/>
                    <a:pt x="129003" y="830569"/>
                  </a:cubicBezTo>
                  <a:cubicBezTo>
                    <a:pt x="88719" y="788732"/>
                    <a:pt x="104972" y="729688"/>
                    <a:pt x="126136" y="690309"/>
                  </a:cubicBezTo>
                  <a:lnTo>
                    <a:pt x="163673" y="687120"/>
                  </a:lnTo>
                  <a:lnTo>
                    <a:pt x="163673" y="623687"/>
                  </a:lnTo>
                  <a:lnTo>
                    <a:pt x="148316" y="615352"/>
                  </a:lnTo>
                  <a:cubicBezTo>
                    <a:pt x="58833" y="554898"/>
                    <a:pt x="0" y="452521"/>
                    <a:pt x="0" y="336402"/>
                  </a:cubicBezTo>
                  <a:cubicBezTo>
                    <a:pt x="0" y="150612"/>
                    <a:pt x="150612" y="0"/>
                    <a:pt x="3364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43" name="Rectangle 40"/>
            <p:cNvSpPr/>
            <p:nvPr/>
          </p:nvSpPr>
          <p:spPr>
            <a:xfrm rot="21351274">
              <a:off x="4569059" y="3959511"/>
              <a:ext cx="110614" cy="52952"/>
            </a:xfrm>
            <a:custGeom>
              <a:avLst/>
              <a:gdLst>
                <a:gd name="connsiteX0" fmla="*/ 0 w 200879"/>
                <a:gd name="connsiteY0" fmla="*/ 0 h 96906"/>
                <a:gd name="connsiteX1" fmla="*/ 200879 w 200879"/>
                <a:gd name="connsiteY1" fmla="*/ 0 h 96906"/>
                <a:gd name="connsiteX2" fmla="*/ 200879 w 200879"/>
                <a:gd name="connsiteY2" fmla="*/ 96906 h 96906"/>
                <a:gd name="connsiteX3" fmla="*/ 0 w 200879"/>
                <a:gd name="connsiteY3" fmla="*/ 96906 h 96906"/>
                <a:gd name="connsiteX4" fmla="*/ 0 w 200879"/>
                <a:gd name="connsiteY4" fmla="*/ 0 h 96906"/>
                <a:gd name="connsiteX0" fmla="*/ 0 w 200879"/>
                <a:gd name="connsiteY0" fmla="*/ 0 h 100386"/>
                <a:gd name="connsiteX1" fmla="*/ 200879 w 200879"/>
                <a:gd name="connsiteY1" fmla="*/ 0 h 100386"/>
                <a:gd name="connsiteX2" fmla="*/ 200879 w 200879"/>
                <a:gd name="connsiteY2" fmla="*/ 96906 h 100386"/>
                <a:gd name="connsiteX3" fmla="*/ 81815 w 200879"/>
                <a:gd name="connsiteY3" fmla="*/ 100386 h 100386"/>
                <a:gd name="connsiteX4" fmla="*/ 0 w 200879"/>
                <a:gd name="connsiteY4" fmla="*/ 96906 h 100386"/>
                <a:gd name="connsiteX5" fmla="*/ 0 w 200879"/>
                <a:gd name="connsiteY5" fmla="*/ 0 h 100386"/>
                <a:gd name="connsiteX0" fmla="*/ 0 w 200879"/>
                <a:gd name="connsiteY0" fmla="*/ 0 h 100386"/>
                <a:gd name="connsiteX1" fmla="*/ 200879 w 200879"/>
                <a:gd name="connsiteY1" fmla="*/ 0 h 100386"/>
                <a:gd name="connsiteX2" fmla="*/ 200879 w 200879"/>
                <a:gd name="connsiteY2" fmla="*/ 96906 h 100386"/>
                <a:gd name="connsiteX3" fmla="*/ 81815 w 200879"/>
                <a:gd name="connsiteY3" fmla="*/ 100386 h 100386"/>
                <a:gd name="connsiteX4" fmla="*/ 0 w 200879"/>
                <a:gd name="connsiteY4" fmla="*/ 0 h 100386"/>
                <a:gd name="connsiteX0" fmla="*/ 0 w 200879"/>
                <a:gd name="connsiteY0" fmla="*/ 0 h 100386"/>
                <a:gd name="connsiteX1" fmla="*/ 200879 w 200879"/>
                <a:gd name="connsiteY1" fmla="*/ 0 h 100386"/>
                <a:gd name="connsiteX2" fmla="*/ 81815 w 200879"/>
                <a:gd name="connsiteY2" fmla="*/ 100386 h 100386"/>
                <a:gd name="connsiteX3" fmla="*/ 0 w 200879"/>
                <a:gd name="connsiteY3" fmla="*/ 0 h 100386"/>
                <a:gd name="connsiteX0" fmla="*/ 0 w 200879"/>
                <a:gd name="connsiteY0" fmla="*/ 0 h 93209"/>
                <a:gd name="connsiteX1" fmla="*/ 200879 w 200879"/>
                <a:gd name="connsiteY1" fmla="*/ 0 h 93209"/>
                <a:gd name="connsiteX2" fmla="*/ 84800 w 200879"/>
                <a:gd name="connsiteY2" fmla="*/ 93209 h 93209"/>
                <a:gd name="connsiteX3" fmla="*/ 0 w 200879"/>
                <a:gd name="connsiteY3" fmla="*/ 0 h 93209"/>
                <a:gd name="connsiteX0" fmla="*/ 0 w 200879"/>
                <a:gd name="connsiteY0" fmla="*/ 0 h 94796"/>
                <a:gd name="connsiteX1" fmla="*/ 200879 w 200879"/>
                <a:gd name="connsiteY1" fmla="*/ 0 h 94796"/>
                <a:gd name="connsiteX2" fmla="*/ 84800 w 200879"/>
                <a:gd name="connsiteY2" fmla="*/ 93209 h 94796"/>
                <a:gd name="connsiteX3" fmla="*/ 0 w 200879"/>
                <a:gd name="connsiteY3" fmla="*/ 0 h 94796"/>
                <a:gd name="connsiteX0" fmla="*/ 0 w 200879"/>
                <a:gd name="connsiteY0" fmla="*/ 0 h 95810"/>
                <a:gd name="connsiteX1" fmla="*/ 200879 w 200879"/>
                <a:gd name="connsiteY1" fmla="*/ 0 h 95810"/>
                <a:gd name="connsiteX2" fmla="*/ 84800 w 200879"/>
                <a:gd name="connsiteY2" fmla="*/ 93209 h 95810"/>
                <a:gd name="connsiteX3" fmla="*/ 0 w 200879"/>
                <a:gd name="connsiteY3" fmla="*/ 0 h 95810"/>
                <a:gd name="connsiteX0" fmla="*/ 0 w 200879"/>
                <a:gd name="connsiteY0" fmla="*/ 0 h 95810"/>
                <a:gd name="connsiteX1" fmla="*/ 200879 w 200879"/>
                <a:gd name="connsiteY1" fmla="*/ 0 h 95810"/>
                <a:gd name="connsiteX2" fmla="*/ 84800 w 200879"/>
                <a:gd name="connsiteY2" fmla="*/ 93209 h 95810"/>
                <a:gd name="connsiteX3" fmla="*/ 0 w 200879"/>
                <a:gd name="connsiteY3" fmla="*/ 0 h 95810"/>
                <a:gd name="connsiteX0" fmla="*/ 0 w 200879"/>
                <a:gd name="connsiteY0" fmla="*/ 0 h 95810"/>
                <a:gd name="connsiteX1" fmla="*/ 200879 w 200879"/>
                <a:gd name="connsiteY1" fmla="*/ 0 h 95810"/>
                <a:gd name="connsiteX2" fmla="*/ 84800 w 200879"/>
                <a:gd name="connsiteY2" fmla="*/ 93209 h 95810"/>
                <a:gd name="connsiteX3" fmla="*/ 0 w 200879"/>
                <a:gd name="connsiteY3" fmla="*/ 0 h 95810"/>
                <a:gd name="connsiteX0" fmla="*/ 0 w 200879"/>
                <a:gd name="connsiteY0" fmla="*/ 0 h 93209"/>
                <a:gd name="connsiteX1" fmla="*/ 200879 w 200879"/>
                <a:gd name="connsiteY1" fmla="*/ 0 h 93209"/>
                <a:gd name="connsiteX2" fmla="*/ 84800 w 200879"/>
                <a:gd name="connsiteY2" fmla="*/ 93209 h 93209"/>
                <a:gd name="connsiteX3" fmla="*/ 0 w 200879"/>
                <a:gd name="connsiteY3" fmla="*/ 0 h 93209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79" h="96162">
                  <a:moveTo>
                    <a:pt x="0" y="0"/>
                  </a:moveTo>
                  <a:lnTo>
                    <a:pt x="200879" y="0"/>
                  </a:lnTo>
                  <a:cubicBezTo>
                    <a:pt x="179311" y="66815"/>
                    <a:pt x="167585" y="99839"/>
                    <a:pt x="87074" y="95838"/>
                  </a:cubicBezTo>
                  <a:cubicBezTo>
                    <a:pt x="20789" y="79264"/>
                    <a:pt x="9684" y="4944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54458" y="2464412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JE results 2018</a:t>
            </a:r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+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13858" y="3019337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Archive </a:t>
            </a:r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2015-2018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18367" y="3577569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Archive </a:t>
            </a:r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2009-2014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13858" y="4123941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Benchmarks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Freeform 85"/>
          <p:cNvSpPr>
            <a:spLocks noEditPoints="1"/>
          </p:cNvSpPr>
          <p:nvPr/>
        </p:nvSpPr>
        <p:spPr bwMode="auto">
          <a:xfrm>
            <a:off x="1383672" y="3069045"/>
            <a:ext cx="407215" cy="239604"/>
          </a:xfrm>
          <a:custGeom>
            <a:avLst/>
            <a:gdLst>
              <a:gd name="T0" fmla="*/ 45 w 421"/>
              <a:gd name="T1" fmla="*/ 0 h 256"/>
              <a:gd name="T2" fmla="*/ 45 w 421"/>
              <a:gd name="T3" fmla="*/ 218 h 256"/>
              <a:gd name="T4" fmla="*/ 201 w 421"/>
              <a:gd name="T5" fmla="*/ 249 h 256"/>
              <a:gd name="T6" fmla="*/ 201 w 421"/>
              <a:gd name="T7" fmla="*/ 31 h 256"/>
              <a:gd name="T8" fmla="*/ 45 w 421"/>
              <a:gd name="T9" fmla="*/ 0 h 256"/>
              <a:gd name="T10" fmla="*/ 376 w 421"/>
              <a:gd name="T11" fmla="*/ 0 h 256"/>
              <a:gd name="T12" fmla="*/ 221 w 421"/>
              <a:gd name="T13" fmla="*/ 31 h 256"/>
              <a:gd name="T14" fmla="*/ 221 w 421"/>
              <a:gd name="T15" fmla="*/ 249 h 256"/>
              <a:gd name="T16" fmla="*/ 376 w 421"/>
              <a:gd name="T17" fmla="*/ 218 h 256"/>
              <a:gd name="T18" fmla="*/ 376 w 421"/>
              <a:gd name="T19" fmla="*/ 0 h 256"/>
              <a:gd name="T20" fmla="*/ 0 w 421"/>
              <a:gd name="T21" fmla="*/ 23 h 256"/>
              <a:gd name="T22" fmla="*/ 0 w 421"/>
              <a:gd name="T23" fmla="*/ 256 h 256"/>
              <a:gd name="T24" fmla="*/ 185 w 421"/>
              <a:gd name="T25" fmla="*/ 256 h 256"/>
              <a:gd name="T26" fmla="*/ 45 w 421"/>
              <a:gd name="T27" fmla="*/ 233 h 256"/>
              <a:gd name="T28" fmla="*/ 30 w 421"/>
              <a:gd name="T29" fmla="*/ 233 h 256"/>
              <a:gd name="T30" fmla="*/ 30 w 421"/>
              <a:gd name="T31" fmla="*/ 218 h 256"/>
              <a:gd name="T32" fmla="*/ 30 w 421"/>
              <a:gd name="T33" fmla="*/ 23 h 256"/>
              <a:gd name="T34" fmla="*/ 0 w 421"/>
              <a:gd name="T35" fmla="*/ 23 h 256"/>
              <a:gd name="T36" fmla="*/ 391 w 421"/>
              <a:gd name="T37" fmla="*/ 23 h 256"/>
              <a:gd name="T38" fmla="*/ 391 w 421"/>
              <a:gd name="T39" fmla="*/ 218 h 256"/>
              <a:gd name="T40" fmla="*/ 391 w 421"/>
              <a:gd name="T41" fmla="*/ 233 h 256"/>
              <a:gd name="T42" fmla="*/ 376 w 421"/>
              <a:gd name="T43" fmla="*/ 233 h 256"/>
              <a:gd name="T44" fmla="*/ 237 w 421"/>
              <a:gd name="T45" fmla="*/ 256 h 256"/>
              <a:gd name="T46" fmla="*/ 421 w 421"/>
              <a:gd name="T47" fmla="*/ 256 h 256"/>
              <a:gd name="T48" fmla="*/ 421 w 421"/>
              <a:gd name="T49" fmla="*/ 23 h 256"/>
              <a:gd name="T50" fmla="*/ 391 w 421"/>
              <a:gd name="T51" fmla="*/ 23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1" h="256">
                <a:moveTo>
                  <a:pt x="45" y="0"/>
                </a:moveTo>
                <a:cubicBezTo>
                  <a:pt x="45" y="218"/>
                  <a:pt x="45" y="218"/>
                  <a:pt x="45" y="218"/>
                </a:cubicBezTo>
                <a:cubicBezTo>
                  <a:pt x="146" y="218"/>
                  <a:pt x="165" y="231"/>
                  <a:pt x="201" y="249"/>
                </a:cubicBezTo>
                <a:cubicBezTo>
                  <a:pt x="201" y="31"/>
                  <a:pt x="201" y="31"/>
                  <a:pt x="201" y="31"/>
                </a:cubicBezTo>
                <a:cubicBezTo>
                  <a:pt x="183" y="12"/>
                  <a:pt x="156" y="0"/>
                  <a:pt x="45" y="0"/>
                </a:cubicBezTo>
                <a:close/>
                <a:moveTo>
                  <a:pt x="376" y="0"/>
                </a:moveTo>
                <a:cubicBezTo>
                  <a:pt x="265" y="0"/>
                  <a:pt x="238" y="12"/>
                  <a:pt x="221" y="31"/>
                </a:cubicBezTo>
                <a:cubicBezTo>
                  <a:pt x="221" y="249"/>
                  <a:pt x="221" y="249"/>
                  <a:pt x="221" y="249"/>
                </a:cubicBezTo>
                <a:cubicBezTo>
                  <a:pt x="256" y="231"/>
                  <a:pt x="275" y="218"/>
                  <a:pt x="376" y="218"/>
                </a:cubicBezTo>
                <a:lnTo>
                  <a:pt x="376" y="0"/>
                </a:lnTo>
                <a:close/>
                <a:moveTo>
                  <a:pt x="0" y="23"/>
                </a:moveTo>
                <a:cubicBezTo>
                  <a:pt x="0" y="256"/>
                  <a:pt x="0" y="256"/>
                  <a:pt x="0" y="256"/>
                </a:cubicBezTo>
                <a:cubicBezTo>
                  <a:pt x="185" y="256"/>
                  <a:pt x="185" y="256"/>
                  <a:pt x="185" y="256"/>
                </a:cubicBezTo>
                <a:cubicBezTo>
                  <a:pt x="155" y="242"/>
                  <a:pt x="133" y="233"/>
                  <a:pt x="45" y="233"/>
                </a:cubicBezTo>
                <a:cubicBezTo>
                  <a:pt x="30" y="233"/>
                  <a:pt x="30" y="233"/>
                  <a:pt x="30" y="233"/>
                </a:cubicBezTo>
                <a:cubicBezTo>
                  <a:pt x="30" y="218"/>
                  <a:pt x="30" y="218"/>
                  <a:pt x="30" y="218"/>
                </a:cubicBezTo>
                <a:cubicBezTo>
                  <a:pt x="30" y="23"/>
                  <a:pt x="30" y="23"/>
                  <a:pt x="30" y="23"/>
                </a:cubicBezTo>
                <a:lnTo>
                  <a:pt x="0" y="23"/>
                </a:lnTo>
                <a:close/>
                <a:moveTo>
                  <a:pt x="391" y="23"/>
                </a:moveTo>
                <a:cubicBezTo>
                  <a:pt x="391" y="218"/>
                  <a:pt x="391" y="218"/>
                  <a:pt x="391" y="218"/>
                </a:cubicBezTo>
                <a:cubicBezTo>
                  <a:pt x="391" y="233"/>
                  <a:pt x="391" y="233"/>
                  <a:pt x="391" y="233"/>
                </a:cubicBezTo>
                <a:cubicBezTo>
                  <a:pt x="376" y="233"/>
                  <a:pt x="376" y="233"/>
                  <a:pt x="376" y="233"/>
                </a:cubicBezTo>
                <a:cubicBezTo>
                  <a:pt x="288" y="233"/>
                  <a:pt x="266" y="242"/>
                  <a:pt x="237" y="256"/>
                </a:cubicBezTo>
                <a:cubicBezTo>
                  <a:pt x="421" y="256"/>
                  <a:pt x="421" y="256"/>
                  <a:pt x="421" y="256"/>
                </a:cubicBezTo>
                <a:cubicBezTo>
                  <a:pt x="421" y="23"/>
                  <a:pt x="421" y="23"/>
                  <a:pt x="421" y="23"/>
                </a:cubicBezTo>
                <a:lnTo>
                  <a:pt x="391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3544" tIns="31772" rIns="63544" bIns="31772" numCol="1" anchor="t" anchorCtr="0" compatLnSpc="1">
            <a:prstTxWarp prst="textNoShape">
              <a:avLst/>
            </a:prstTxWarp>
          </a:bodyPr>
          <a:lstStyle/>
          <a:p>
            <a:pPr defTabSz="635399"/>
            <a:endParaRPr lang="en-US" sz="1668"/>
          </a:p>
        </p:txBody>
      </p:sp>
      <p:sp>
        <p:nvSpPr>
          <p:cNvPr id="49" name="Freeform 111"/>
          <p:cNvSpPr>
            <a:spLocks noEditPoints="1"/>
          </p:cNvSpPr>
          <p:nvPr/>
        </p:nvSpPr>
        <p:spPr bwMode="auto">
          <a:xfrm>
            <a:off x="1368998" y="1890891"/>
            <a:ext cx="306439" cy="336325"/>
          </a:xfrm>
          <a:custGeom>
            <a:avLst/>
            <a:gdLst>
              <a:gd name="T0" fmla="*/ 4 w 59"/>
              <a:gd name="T1" fmla="*/ 0 h 63"/>
              <a:gd name="T2" fmla="*/ 42 w 59"/>
              <a:gd name="T3" fmla="*/ 0 h 63"/>
              <a:gd name="T4" fmla="*/ 46 w 59"/>
              <a:gd name="T5" fmla="*/ 5 h 63"/>
              <a:gd name="T6" fmla="*/ 40 w 59"/>
              <a:gd name="T7" fmla="*/ 11 h 63"/>
              <a:gd name="T8" fmla="*/ 40 w 59"/>
              <a:gd name="T9" fmla="*/ 7 h 63"/>
              <a:gd name="T10" fmla="*/ 40 w 59"/>
              <a:gd name="T11" fmla="*/ 7 h 63"/>
              <a:gd name="T12" fmla="*/ 6 w 59"/>
              <a:gd name="T13" fmla="*/ 7 h 63"/>
              <a:gd name="T14" fmla="*/ 6 w 59"/>
              <a:gd name="T15" fmla="*/ 7 h 63"/>
              <a:gd name="T16" fmla="*/ 6 w 59"/>
              <a:gd name="T17" fmla="*/ 56 h 63"/>
              <a:gd name="T18" fmla="*/ 6 w 59"/>
              <a:gd name="T19" fmla="*/ 57 h 63"/>
              <a:gd name="T20" fmla="*/ 40 w 59"/>
              <a:gd name="T21" fmla="*/ 57 h 63"/>
              <a:gd name="T22" fmla="*/ 40 w 59"/>
              <a:gd name="T23" fmla="*/ 56 h 63"/>
              <a:gd name="T24" fmla="*/ 40 w 59"/>
              <a:gd name="T25" fmla="*/ 45 h 63"/>
              <a:gd name="T26" fmla="*/ 46 w 59"/>
              <a:gd name="T27" fmla="*/ 39 h 63"/>
              <a:gd name="T28" fmla="*/ 46 w 59"/>
              <a:gd name="T29" fmla="*/ 58 h 63"/>
              <a:gd name="T30" fmla="*/ 42 w 59"/>
              <a:gd name="T31" fmla="*/ 63 h 63"/>
              <a:gd name="T32" fmla="*/ 4 w 59"/>
              <a:gd name="T33" fmla="*/ 63 h 63"/>
              <a:gd name="T34" fmla="*/ 0 w 59"/>
              <a:gd name="T35" fmla="*/ 58 h 63"/>
              <a:gd name="T36" fmla="*/ 0 w 59"/>
              <a:gd name="T37" fmla="*/ 5 h 63"/>
              <a:gd name="T38" fmla="*/ 4 w 59"/>
              <a:gd name="T39" fmla="*/ 0 h 63"/>
              <a:gd name="T40" fmla="*/ 52 w 59"/>
              <a:gd name="T41" fmla="*/ 10 h 63"/>
              <a:gd name="T42" fmla="*/ 49 w 59"/>
              <a:gd name="T43" fmla="*/ 9 h 63"/>
              <a:gd name="T44" fmla="*/ 46 w 59"/>
              <a:gd name="T45" fmla="*/ 11 h 63"/>
              <a:gd name="T46" fmla="*/ 23 w 59"/>
              <a:gd name="T47" fmla="*/ 34 h 63"/>
              <a:gd name="T48" fmla="*/ 23 w 59"/>
              <a:gd name="T49" fmla="*/ 34 h 63"/>
              <a:gd name="T50" fmla="*/ 19 w 59"/>
              <a:gd name="T51" fmla="*/ 48 h 63"/>
              <a:gd name="T52" fmla="*/ 19 w 59"/>
              <a:gd name="T53" fmla="*/ 49 h 63"/>
              <a:gd name="T54" fmla="*/ 20 w 59"/>
              <a:gd name="T55" fmla="*/ 50 h 63"/>
              <a:gd name="T56" fmla="*/ 34 w 59"/>
              <a:gd name="T57" fmla="*/ 46 h 63"/>
              <a:gd name="T58" fmla="*/ 35 w 59"/>
              <a:gd name="T59" fmla="*/ 45 h 63"/>
              <a:gd name="T60" fmla="*/ 58 w 59"/>
              <a:gd name="T61" fmla="*/ 22 h 63"/>
              <a:gd name="T62" fmla="*/ 58 w 59"/>
              <a:gd name="T63" fmla="*/ 22 h 63"/>
              <a:gd name="T64" fmla="*/ 58 w 59"/>
              <a:gd name="T65" fmla="*/ 22 h 63"/>
              <a:gd name="T66" fmla="*/ 59 w 59"/>
              <a:gd name="T67" fmla="*/ 20 h 63"/>
              <a:gd name="T68" fmla="*/ 59 w 59"/>
              <a:gd name="T69" fmla="*/ 17 h 63"/>
              <a:gd name="T70" fmla="*/ 56 w 59"/>
              <a:gd name="T71" fmla="*/ 13 h 63"/>
              <a:gd name="T72" fmla="*/ 56 w 59"/>
              <a:gd name="T73" fmla="*/ 13 h 63"/>
              <a:gd name="T74" fmla="*/ 52 w 59"/>
              <a:gd name="T75" fmla="*/ 10 h 63"/>
              <a:gd name="T76" fmla="*/ 23 w 59"/>
              <a:gd name="T77" fmla="*/ 41 h 63"/>
              <a:gd name="T78" fmla="*/ 27 w 59"/>
              <a:gd name="T79" fmla="*/ 45 h 63"/>
              <a:gd name="T80" fmla="*/ 33 w 59"/>
              <a:gd name="T81" fmla="*/ 44 h 63"/>
              <a:gd name="T82" fmla="*/ 32 w 59"/>
              <a:gd name="T83" fmla="*/ 40 h 63"/>
              <a:gd name="T84" fmla="*/ 27 w 59"/>
              <a:gd name="T85" fmla="*/ 40 h 63"/>
              <a:gd name="T86" fmla="*/ 27 w 59"/>
              <a:gd name="T87" fmla="*/ 40 h 63"/>
              <a:gd name="T88" fmla="*/ 27 w 59"/>
              <a:gd name="T89" fmla="*/ 40 h 63"/>
              <a:gd name="T90" fmla="*/ 26 w 59"/>
              <a:gd name="T91" fmla="*/ 40 h 63"/>
              <a:gd name="T92" fmla="*/ 24 w 59"/>
              <a:gd name="T93" fmla="*/ 37 h 63"/>
              <a:gd name="T94" fmla="*/ 23 w 59"/>
              <a:gd name="T95" fmla="*/ 4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9" h="63">
                <a:moveTo>
                  <a:pt x="4" y="0"/>
                </a:move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5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56"/>
                  <a:pt x="6" y="56"/>
                  <a:pt x="6" y="56"/>
                </a:cubicBezTo>
                <a:cubicBezTo>
                  <a:pt x="6" y="56"/>
                  <a:pt x="6" y="57"/>
                  <a:pt x="6" y="57"/>
                </a:cubicBezTo>
                <a:cubicBezTo>
                  <a:pt x="23" y="57"/>
                  <a:pt x="23" y="57"/>
                  <a:pt x="40" y="57"/>
                </a:cubicBezTo>
                <a:cubicBezTo>
                  <a:pt x="40" y="57"/>
                  <a:pt x="40" y="56"/>
                  <a:pt x="40" y="56"/>
                </a:cubicBezTo>
                <a:cubicBezTo>
                  <a:pt x="40" y="45"/>
                  <a:pt x="40" y="45"/>
                  <a:pt x="40" y="45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61"/>
                  <a:pt x="44" y="63"/>
                  <a:pt x="42" y="63"/>
                </a:cubicBezTo>
                <a:cubicBezTo>
                  <a:pt x="24" y="63"/>
                  <a:pt x="22" y="63"/>
                  <a:pt x="4" y="63"/>
                </a:cubicBezTo>
                <a:cubicBezTo>
                  <a:pt x="2" y="63"/>
                  <a:pt x="0" y="61"/>
                  <a:pt x="0" y="5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2" y="10"/>
                </a:moveTo>
                <a:cubicBezTo>
                  <a:pt x="51" y="9"/>
                  <a:pt x="50" y="9"/>
                  <a:pt x="49" y="9"/>
                </a:cubicBezTo>
                <a:cubicBezTo>
                  <a:pt x="48" y="9"/>
                  <a:pt x="47" y="10"/>
                  <a:pt x="46" y="11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19" y="48"/>
                  <a:pt x="19" y="48"/>
                  <a:pt x="19" y="48"/>
                </a:cubicBezTo>
                <a:cubicBezTo>
                  <a:pt x="19" y="48"/>
                  <a:pt x="19" y="49"/>
                  <a:pt x="19" y="49"/>
                </a:cubicBezTo>
                <a:cubicBezTo>
                  <a:pt x="19" y="50"/>
                  <a:pt x="20" y="50"/>
                  <a:pt x="20" y="50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6"/>
                  <a:pt x="35" y="46"/>
                  <a:pt x="35" y="45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9" y="21"/>
                  <a:pt x="59" y="20"/>
                </a:cubicBezTo>
                <a:cubicBezTo>
                  <a:pt x="59" y="19"/>
                  <a:pt x="59" y="18"/>
                  <a:pt x="59" y="17"/>
                </a:cubicBezTo>
                <a:cubicBezTo>
                  <a:pt x="58" y="15"/>
                  <a:pt x="57" y="14"/>
                  <a:pt x="5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4" y="12"/>
                  <a:pt x="53" y="11"/>
                  <a:pt x="52" y="10"/>
                </a:cubicBezTo>
                <a:close/>
                <a:moveTo>
                  <a:pt x="23" y="41"/>
                </a:moveTo>
                <a:cubicBezTo>
                  <a:pt x="25" y="42"/>
                  <a:pt x="26" y="44"/>
                  <a:pt x="27" y="45"/>
                </a:cubicBezTo>
                <a:cubicBezTo>
                  <a:pt x="33" y="44"/>
                  <a:pt x="33" y="44"/>
                  <a:pt x="33" y="44"/>
                </a:cubicBezTo>
                <a:cubicBezTo>
                  <a:pt x="32" y="40"/>
                  <a:pt x="32" y="40"/>
                  <a:pt x="3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1"/>
                  <a:pt x="26" y="40"/>
                  <a:pt x="26" y="40"/>
                </a:cubicBezTo>
                <a:cubicBezTo>
                  <a:pt x="24" y="37"/>
                  <a:pt x="24" y="37"/>
                  <a:pt x="24" y="37"/>
                </a:cubicBezTo>
                <a:lnTo>
                  <a:pt x="23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3544" tIns="31772" rIns="63544" bIns="31772" numCol="1" anchor="t" anchorCtr="0" compatLnSpc="1">
            <a:prstTxWarp prst="textNoShape">
              <a:avLst/>
            </a:prstTxWarp>
          </a:bodyPr>
          <a:lstStyle/>
          <a:p>
            <a:pPr defTabSz="635399"/>
            <a:endParaRPr lang="en-US" sz="1320">
              <a:solidFill>
                <a:prstClr val="black"/>
              </a:solidFill>
            </a:endParaRPr>
          </a:p>
        </p:txBody>
      </p:sp>
      <p:grpSp>
        <p:nvGrpSpPr>
          <p:cNvPr id="50" name="Gruppieren 4"/>
          <p:cNvGrpSpPr/>
          <p:nvPr/>
        </p:nvGrpSpPr>
        <p:grpSpPr>
          <a:xfrm>
            <a:off x="1408803" y="4165918"/>
            <a:ext cx="399468" cy="256868"/>
            <a:chOff x="4129088" y="-950913"/>
            <a:chExt cx="5646737" cy="3014663"/>
          </a:xfrm>
          <a:solidFill>
            <a:schemeClr val="bg1"/>
          </a:solidFill>
        </p:grpSpPr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4129088" y="-950913"/>
              <a:ext cx="5646737" cy="3014663"/>
            </a:xfrm>
            <a:custGeom>
              <a:avLst/>
              <a:gdLst>
                <a:gd name="T0" fmla="*/ 0 w 1503"/>
                <a:gd name="T1" fmla="*/ 175 h 801"/>
                <a:gd name="T2" fmla="*/ 150 w 1503"/>
                <a:gd name="T3" fmla="*/ 138 h 801"/>
                <a:gd name="T4" fmla="*/ 367 w 1503"/>
                <a:gd name="T5" fmla="*/ 89 h 801"/>
                <a:gd name="T6" fmla="*/ 716 w 1503"/>
                <a:gd name="T7" fmla="*/ 10 h 801"/>
                <a:gd name="T8" fmla="*/ 831 w 1503"/>
                <a:gd name="T9" fmla="*/ 19 h 801"/>
                <a:gd name="T10" fmla="*/ 1361 w 1503"/>
                <a:gd name="T11" fmla="*/ 188 h 801"/>
                <a:gd name="T12" fmla="*/ 1503 w 1503"/>
                <a:gd name="T13" fmla="*/ 240 h 801"/>
                <a:gd name="T14" fmla="*/ 1228 w 1503"/>
                <a:gd name="T15" fmla="*/ 334 h 801"/>
                <a:gd name="T16" fmla="*/ 782 w 1503"/>
                <a:gd name="T17" fmla="*/ 491 h 801"/>
                <a:gd name="T18" fmla="*/ 733 w 1503"/>
                <a:gd name="T19" fmla="*/ 491 h 801"/>
                <a:gd name="T20" fmla="*/ 394 w 1503"/>
                <a:gd name="T21" fmla="*/ 354 h 801"/>
                <a:gd name="T22" fmla="*/ 280 w 1503"/>
                <a:gd name="T23" fmla="*/ 308 h 801"/>
                <a:gd name="T24" fmla="*/ 281 w 1503"/>
                <a:gd name="T25" fmla="*/ 560 h 801"/>
                <a:gd name="T26" fmla="*/ 291 w 1503"/>
                <a:gd name="T27" fmla="*/ 694 h 801"/>
                <a:gd name="T28" fmla="*/ 252 w 1503"/>
                <a:gd name="T29" fmla="*/ 801 h 801"/>
                <a:gd name="T30" fmla="*/ 208 w 1503"/>
                <a:gd name="T31" fmla="*/ 715 h 801"/>
                <a:gd name="T32" fmla="*/ 211 w 1503"/>
                <a:gd name="T33" fmla="*/ 595 h 801"/>
                <a:gd name="T34" fmla="*/ 212 w 1503"/>
                <a:gd name="T35" fmla="*/ 585 h 801"/>
                <a:gd name="T36" fmla="*/ 218 w 1503"/>
                <a:gd name="T37" fmla="*/ 295 h 801"/>
                <a:gd name="T38" fmla="*/ 200 w 1503"/>
                <a:gd name="T39" fmla="*/ 275 h 801"/>
                <a:gd name="T40" fmla="*/ 13 w 1503"/>
                <a:gd name="T41" fmla="*/ 184 h 801"/>
                <a:gd name="T42" fmla="*/ 0 w 1503"/>
                <a:gd name="T43" fmla="*/ 175 h 801"/>
                <a:gd name="T44" fmla="*/ 693 w 1503"/>
                <a:gd name="T45" fmla="*/ 209 h 801"/>
                <a:gd name="T46" fmla="*/ 666 w 1503"/>
                <a:gd name="T47" fmla="*/ 185 h 801"/>
                <a:gd name="T48" fmla="*/ 566 w 1503"/>
                <a:gd name="T49" fmla="*/ 204 h 801"/>
                <a:gd name="T50" fmla="*/ 336 w 1503"/>
                <a:gd name="T51" fmla="*/ 242 h 801"/>
                <a:gd name="T52" fmla="*/ 257 w 1503"/>
                <a:gd name="T53" fmla="*/ 257 h 801"/>
                <a:gd name="T54" fmla="*/ 257 w 1503"/>
                <a:gd name="T55" fmla="*/ 267 h 801"/>
                <a:gd name="T56" fmla="*/ 316 w 1503"/>
                <a:gd name="T57" fmla="*/ 277 h 801"/>
                <a:gd name="T58" fmla="*/ 693 w 1503"/>
                <a:gd name="T59" fmla="*/ 209 h 801"/>
                <a:gd name="T60" fmla="*/ 763 w 1503"/>
                <a:gd name="T61" fmla="*/ 205 h 801"/>
                <a:gd name="T62" fmla="*/ 799 w 1503"/>
                <a:gd name="T63" fmla="*/ 183 h 801"/>
                <a:gd name="T64" fmla="*/ 764 w 1503"/>
                <a:gd name="T65" fmla="*/ 154 h 801"/>
                <a:gd name="T66" fmla="*/ 727 w 1503"/>
                <a:gd name="T67" fmla="*/ 180 h 801"/>
                <a:gd name="T68" fmla="*/ 763 w 1503"/>
                <a:gd name="T69" fmla="*/ 205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3" h="801">
                  <a:moveTo>
                    <a:pt x="0" y="175"/>
                  </a:moveTo>
                  <a:cubicBezTo>
                    <a:pt x="53" y="162"/>
                    <a:pt x="102" y="149"/>
                    <a:pt x="150" y="138"/>
                  </a:cubicBezTo>
                  <a:cubicBezTo>
                    <a:pt x="223" y="121"/>
                    <a:pt x="295" y="105"/>
                    <a:pt x="367" y="89"/>
                  </a:cubicBezTo>
                  <a:cubicBezTo>
                    <a:pt x="484" y="63"/>
                    <a:pt x="601" y="40"/>
                    <a:pt x="716" y="10"/>
                  </a:cubicBezTo>
                  <a:cubicBezTo>
                    <a:pt x="758" y="0"/>
                    <a:pt x="793" y="7"/>
                    <a:pt x="831" y="19"/>
                  </a:cubicBezTo>
                  <a:cubicBezTo>
                    <a:pt x="1007" y="76"/>
                    <a:pt x="1184" y="132"/>
                    <a:pt x="1361" y="188"/>
                  </a:cubicBezTo>
                  <a:cubicBezTo>
                    <a:pt x="1409" y="203"/>
                    <a:pt x="1456" y="219"/>
                    <a:pt x="1503" y="240"/>
                  </a:cubicBezTo>
                  <a:cubicBezTo>
                    <a:pt x="1412" y="271"/>
                    <a:pt x="1319" y="302"/>
                    <a:pt x="1228" y="334"/>
                  </a:cubicBezTo>
                  <a:cubicBezTo>
                    <a:pt x="1079" y="386"/>
                    <a:pt x="931" y="439"/>
                    <a:pt x="782" y="491"/>
                  </a:cubicBezTo>
                  <a:cubicBezTo>
                    <a:pt x="767" y="496"/>
                    <a:pt x="747" y="497"/>
                    <a:pt x="733" y="491"/>
                  </a:cubicBezTo>
                  <a:cubicBezTo>
                    <a:pt x="620" y="447"/>
                    <a:pt x="507" y="400"/>
                    <a:pt x="394" y="354"/>
                  </a:cubicBezTo>
                  <a:cubicBezTo>
                    <a:pt x="359" y="339"/>
                    <a:pt x="323" y="325"/>
                    <a:pt x="280" y="308"/>
                  </a:cubicBezTo>
                  <a:cubicBezTo>
                    <a:pt x="280" y="395"/>
                    <a:pt x="279" y="478"/>
                    <a:pt x="281" y="560"/>
                  </a:cubicBezTo>
                  <a:cubicBezTo>
                    <a:pt x="281" y="605"/>
                    <a:pt x="285" y="650"/>
                    <a:pt x="291" y="694"/>
                  </a:cubicBezTo>
                  <a:cubicBezTo>
                    <a:pt x="297" y="737"/>
                    <a:pt x="271" y="767"/>
                    <a:pt x="252" y="801"/>
                  </a:cubicBezTo>
                  <a:cubicBezTo>
                    <a:pt x="224" y="779"/>
                    <a:pt x="212" y="746"/>
                    <a:pt x="208" y="715"/>
                  </a:cubicBezTo>
                  <a:cubicBezTo>
                    <a:pt x="204" y="675"/>
                    <a:pt x="210" y="635"/>
                    <a:pt x="211" y="595"/>
                  </a:cubicBezTo>
                  <a:cubicBezTo>
                    <a:pt x="211" y="591"/>
                    <a:pt x="212" y="588"/>
                    <a:pt x="212" y="585"/>
                  </a:cubicBezTo>
                  <a:cubicBezTo>
                    <a:pt x="215" y="488"/>
                    <a:pt x="217" y="392"/>
                    <a:pt x="218" y="295"/>
                  </a:cubicBezTo>
                  <a:cubicBezTo>
                    <a:pt x="218" y="289"/>
                    <a:pt x="208" y="279"/>
                    <a:pt x="200" y="275"/>
                  </a:cubicBezTo>
                  <a:cubicBezTo>
                    <a:pt x="138" y="244"/>
                    <a:pt x="76" y="215"/>
                    <a:pt x="13" y="184"/>
                  </a:cubicBezTo>
                  <a:cubicBezTo>
                    <a:pt x="10" y="183"/>
                    <a:pt x="8" y="181"/>
                    <a:pt x="0" y="175"/>
                  </a:cubicBezTo>
                  <a:close/>
                  <a:moveTo>
                    <a:pt x="693" y="209"/>
                  </a:moveTo>
                  <a:cubicBezTo>
                    <a:pt x="695" y="188"/>
                    <a:pt x="684" y="181"/>
                    <a:pt x="666" y="185"/>
                  </a:cubicBezTo>
                  <a:cubicBezTo>
                    <a:pt x="633" y="190"/>
                    <a:pt x="600" y="198"/>
                    <a:pt x="566" y="204"/>
                  </a:cubicBezTo>
                  <a:cubicBezTo>
                    <a:pt x="490" y="217"/>
                    <a:pt x="413" y="229"/>
                    <a:pt x="336" y="242"/>
                  </a:cubicBezTo>
                  <a:cubicBezTo>
                    <a:pt x="310" y="246"/>
                    <a:pt x="284" y="252"/>
                    <a:pt x="257" y="257"/>
                  </a:cubicBezTo>
                  <a:cubicBezTo>
                    <a:pt x="257" y="260"/>
                    <a:pt x="257" y="264"/>
                    <a:pt x="257" y="267"/>
                  </a:cubicBezTo>
                  <a:cubicBezTo>
                    <a:pt x="277" y="271"/>
                    <a:pt x="298" y="281"/>
                    <a:pt x="316" y="277"/>
                  </a:cubicBezTo>
                  <a:cubicBezTo>
                    <a:pt x="442" y="256"/>
                    <a:pt x="567" y="232"/>
                    <a:pt x="693" y="209"/>
                  </a:cubicBezTo>
                  <a:close/>
                  <a:moveTo>
                    <a:pt x="763" y="205"/>
                  </a:moveTo>
                  <a:cubicBezTo>
                    <a:pt x="781" y="206"/>
                    <a:pt x="798" y="207"/>
                    <a:pt x="799" y="183"/>
                  </a:cubicBezTo>
                  <a:cubicBezTo>
                    <a:pt x="799" y="160"/>
                    <a:pt x="781" y="154"/>
                    <a:pt x="764" y="154"/>
                  </a:cubicBezTo>
                  <a:cubicBezTo>
                    <a:pt x="747" y="153"/>
                    <a:pt x="727" y="161"/>
                    <a:pt x="727" y="180"/>
                  </a:cubicBezTo>
                  <a:cubicBezTo>
                    <a:pt x="727" y="200"/>
                    <a:pt x="744" y="208"/>
                    <a:pt x="763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5568950" y="482600"/>
              <a:ext cx="2817812" cy="1531938"/>
            </a:xfrm>
            <a:custGeom>
              <a:avLst/>
              <a:gdLst>
                <a:gd name="T0" fmla="*/ 0 w 750"/>
                <a:gd name="T1" fmla="*/ 0 h 407"/>
                <a:gd name="T2" fmla="*/ 182 w 750"/>
                <a:gd name="T3" fmla="*/ 85 h 407"/>
                <a:gd name="T4" fmla="*/ 363 w 750"/>
                <a:gd name="T5" fmla="*/ 170 h 407"/>
                <a:gd name="T6" fmla="*/ 384 w 750"/>
                <a:gd name="T7" fmla="*/ 170 h 407"/>
                <a:gd name="T8" fmla="*/ 734 w 750"/>
                <a:gd name="T9" fmla="*/ 27 h 407"/>
                <a:gd name="T10" fmla="*/ 750 w 750"/>
                <a:gd name="T11" fmla="*/ 23 h 407"/>
                <a:gd name="T12" fmla="*/ 750 w 750"/>
                <a:gd name="T13" fmla="*/ 285 h 407"/>
                <a:gd name="T14" fmla="*/ 432 w 750"/>
                <a:gd name="T15" fmla="*/ 396 h 407"/>
                <a:gd name="T16" fmla="*/ 237 w 750"/>
                <a:gd name="T17" fmla="*/ 365 h 407"/>
                <a:gd name="T18" fmla="*/ 47 w 750"/>
                <a:gd name="T19" fmla="*/ 276 h 407"/>
                <a:gd name="T20" fmla="*/ 13 w 750"/>
                <a:gd name="T21" fmla="*/ 212 h 407"/>
                <a:gd name="T22" fmla="*/ 7 w 750"/>
                <a:gd name="T23" fmla="*/ 61 h 407"/>
                <a:gd name="T24" fmla="*/ 0 w 750"/>
                <a:gd name="T25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0" h="407">
                  <a:moveTo>
                    <a:pt x="0" y="0"/>
                  </a:moveTo>
                  <a:cubicBezTo>
                    <a:pt x="65" y="30"/>
                    <a:pt x="123" y="58"/>
                    <a:pt x="182" y="85"/>
                  </a:cubicBezTo>
                  <a:cubicBezTo>
                    <a:pt x="242" y="113"/>
                    <a:pt x="303" y="142"/>
                    <a:pt x="363" y="170"/>
                  </a:cubicBezTo>
                  <a:cubicBezTo>
                    <a:pt x="369" y="172"/>
                    <a:pt x="378" y="172"/>
                    <a:pt x="384" y="170"/>
                  </a:cubicBezTo>
                  <a:cubicBezTo>
                    <a:pt x="501" y="123"/>
                    <a:pt x="617" y="75"/>
                    <a:pt x="734" y="27"/>
                  </a:cubicBezTo>
                  <a:cubicBezTo>
                    <a:pt x="739" y="25"/>
                    <a:pt x="744" y="25"/>
                    <a:pt x="750" y="23"/>
                  </a:cubicBezTo>
                  <a:cubicBezTo>
                    <a:pt x="750" y="110"/>
                    <a:pt x="750" y="196"/>
                    <a:pt x="750" y="285"/>
                  </a:cubicBezTo>
                  <a:cubicBezTo>
                    <a:pt x="646" y="325"/>
                    <a:pt x="546" y="378"/>
                    <a:pt x="432" y="396"/>
                  </a:cubicBezTo>
                  <a:cubicBezTo>
                    <a:pt x="363" y="407"/>
                    <a:pt x="299" y="392"/>
                    <a:pt x="237" y="365"/>
                  </a:cubicBezTo>
                  <a:cubicBezTo>
                    <a:pt x="173" y="337"/>
                    <a:pt x="111" y="304"/>
                    <a:pt x="47" y="276"/>
                  </a:cubicBezTo>
                  <a:cubicBezTo>
                    <a:pt x="15" y="263"/>
                    <a:pt x="15" y="237"/>
                    <a:pt x="13" y="212"/>
                  </a:cubicBezTo>
                  <a:cubicBezTo>
                    <a:pt x="10" y="161"/>
                    <a:pt x="9" y="111"/>
                    <a:pt x="7" y="61"/>
                  </a:cubicBezTo>
                  <a:cubicBezTo>
                    <a:pt x="6" y="42"/>
                    <a:pt x="3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Gruppieren 211"/>
          <p:cNvGrpSpPr>
            <a:grpSpLocks noChangeAspect="1"/>
          </p:cNvGrpSpPr>
          <p:nvPr/>
        </p:nvGrpSpPr>
        <p:grpSpPr>
          <a:xfrm>
            <a:off x="1407085" y="3598570"/>
            <a:ext cx="372177" cy="300206"/>
            <a:chOff x="3734821" y="4717893"/>
            <a:chExt cx="403767" cy="325689"/>
          </a:xfrm>
          <a:solidFill>
            <a:schemeClr val="bg1"/>
          </a:solidFill>
        </p:grpSpPr>
        <p:sp>
          <p:nvSpPr>
            <p:cNvPr id="57" name="Freeform 1143"/>
            <p:cNvSpPr>
              <a:spLocks noEditPoints="1"/>
            </p:cNvSpPr>
            <p:nvPr/>
          </p:nvSpPr>
          <p:spPr bwMode="auto">
            <a:xfrm>
              <a:off x="3734821" y="4787046"/>
              <a:ext cx="403767" cy="256536"/>
            </a:xfrm>
            <a:custGeom>
              <a:avLst/>
              <a:gdLst>
                <a:gd name="T0" fmla="*/ 5 w 253"/>
                <a:gd name="T1" fmla="*/ 161 h 161"/>
                <a:gd name="T2" fmla="*/ 5 w 253"/>
                <a:gd name="T3" fmla="*/ 78 h 161"/>
                <a:gd name="T4" fmla="*/ 93 w 253"/>
                <a:gd name="T5" fmla="*/ 78 h 161"/>
                <a:gd name="T6" fmla="*/ 93 w 253"/>
                <a:gd name="T7" fmla="*/ 60 h 161"/>
                <a:gd name="T8" fmla="*/ 0 w 253"/>
                <a:gd name="T9" fmla="*/ 60 h 161"/>
                <a:gd name="T10" fmla="*/ 0 w 253"/>
                <a:gd name="T11" fmla="*/ 0 h 161"/>
                <a:gd name="T12" fmla="*/ 253 w 253"/>
                <a:gd name="T13" fmla="*/ 0 h 161"/>
                <a:gd name="T14" fmla="*/ 253 w 253"/>
                <a:gd name="T15" fmla="*/ 60 h 161"/>
                <a:gd name="T16" fmla="*/ 160 w 253"/>
                <a:gd name="T17" fmla="*/ 60 h 161"/>
                <a:gd name="T18" fmla="*/ 160 w 253"/>
                <a:gd name="T19" fmla="*/ 78 h 161"/>
                <a:gd name="T20" fmla="*/ 248 w 253"/>
                <a:gd name="T21" fmla="*/ 78 h 161"/>
                <a:gd name="T22" fmla="*/ 248 w 253"/>
                <a:gd name="T23" fmla="*/ 161 h 161"/>
                <a:gd name="T24" fmla="*/ 5 w 253"/>
                <a:gd name="T25" fmla="*/ 161 h 161"/>
                <a:gd name="T26" fmla="*/ 143 w 253"/>
                <a:gd name="T27" fmla="*/ 85 h 161"/>
                <a:gd name="T28" fmla="*/ 143 w 253"/>
                <a:gd name="T29" fmla="*/ 53 h 161"/>
                <a:gd name="T30" fmla="*/ 110 w 253"/>
                <a:gd name="T31" fmla="*/ 53 h 161"/>
                <a:gd name="T32" fmla="*/ 110 w 253"/>
                <a:gd name="T33" fmla="*/ 85 h 161"/>
                <a:gd name="T34" fmla="*/ 143 w 253"/>
                <a:gd name="T35" fmla="*/ 8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3" h="161">
                  <a:moveTo>
                    <a:pt x="5" y="161"/>
                  </a:moveTo>
                  <a:cubicBezTo>
                    <a:pt x="5" y="133"/>
                    <a:pt x="5" y="106"/>
                    <a:pt x="5" y="78"/>
                  </a:cubicBezTo>
                  <a:cubicBezTo>
                    <a:pt x="34" y="78"/>
                    <a:pt x="63" y="78"/>
                    <a:pt x="93" y="78"/>
                  </a:cubicBezTo>
                  <a:cubicBezTo>
                    <a:pt x="93" y="72"/>
                    <a:pt x="93" y="66"/>
                    <a:pt x="93" y="60"/>
                  </a:cubicBezTo>
                  <a:cubicBezTo>
                    <a:pt x="62" y="60"/>
                    <a:pt x="31" y="60"/>
                    <a:pt x="0" y="60"/>
                  </a:cubicBezTo>
                  <a:cubicBezTo>
                    <a:pt x="0" y="40"/>
                    <a:pt x="0" y="21"/>
                    <a:pt x="0" y="0"/>
                  </a:cubicBezTo>
                  <a:cubicBezTo>
                    <a:pt x="84" y="0"/>
                    <a:pt x="168" y="0"/>
                    <a:pt x="253" y="0"/>
                  </a:cubicBezTo>
                  <a:cubicBezTo>
                    <a:pt x="253" y="20"/>
                    <a:pt x="253" y="40"/>
                    <a:pt x="253" y="60"/>
                  </a:cubicBezTo>
                  <a:cubicBezTo>
                    <a:pt x="222" y="60"/>
                    <a:pt x="191" y="60"/>
                    <a:pt x="160" y="60"/>
                  </a:cubicBezTo>
                  <a:cubicBezTo>
                    <a:pt x="160" y="66"/>
                    <a:pt x="160" y="72"/>
                    <a:pt x="160" y="78"/>
                  </a:cubicBezTo>
                  <a:cubicBezTo>
                    <a:pt x="189" y="78"/>
                    <a:pt x="218" y="78"/>
                    <a:pt x="248" y="78"/>
                  </a:cubicBezTo>
                  <a:cubicBezTo>
                    <a:pt x="248" y="105"/>
                    <a:pt x="248" y="133"/>
                    <a:pt x="248" y="161"/>
                  </a:cubicBezTo>
                  <a:cubicBezTo>
                    <a:pt x="167" y="161"/>
                    <a:pt x="86" y="161"/>
                    <a:pt x="5" y="161"/>
                  </a:cubicBezTo>
                  <a:close/>
                  <a:moveTo>
                    <a:pt x="143" y="85"/>
                  </a:moveTo>
                  <a:cubicBezTo>
                    <a:pt x="143" y="74"/>
                    <a:pt x="143" y="64"/>
                    <a:pt x="143" y="53"/>
                  </a:cubicBezTo>
                  <a:cubicBezTo>
                    <a:pt x="132" y="53"/>
                    <a:pt x="121" y="53"/>
                    <a:pt x="110" y="53"/>
                  </a:cubicBezTo>
                  <a:cubicBezTo>
                    <a:pt x="110" y="64"/>
                    <a:pt x="110" y="74"/>
                    <a:pt x="110" y="85"/>
                  </a:cubicBezTo>
                  <a:cubicBezTo>
                    <a:pt x="121" y="85"/>
                    <a:pt x="132" y="85"/>
                    <a:pt x="14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  <p:sp>
          <p:nvSpPr>
            <p:cNvPr id="58" name="Freeform 1144"/>
            <p:cNvSpPr>
              <a:spLocks/>
            </p:cNvSpPr>
            <p:nvPr/>
          </p:nvSpPr>
          <p:spPr bwMode="auto">
            <a:xfrm>
              <a:off x="3855281" y="4717893"/>
              <a:ext cx="162846" cy="49077"/>
            </a:xfrm>
            <a:custGeom>
              <a:avLst/>
              <a:gdLst>
                <a:gd name="T0" fmla="*/ 103 w 103"/>
                <a:gd name="T1" fmla="*/ 32 h 32"/>
                <a:gd name="T2" fmla="*/ 85 w 103"/>
                <a:gd name="T3" fmla="*/ 32 h 32"/>
                <a:gd name="T4" fmla="*/ 85 w 103"/>
                <a:gd name="T5" fmla="*/ 23 h 32"/>
                <a:gd name="T6" fmla="*/ 79 w 103"/>
                <a:gd name="T7" fmla="*/ 17 h 32"/>
                <a:gd name="T8" fmla="*/ 24 w 103"/>
                <a:gd name="T9" fmla="*/ 17 h 32"/>
                <a:gd name="T10" fmla="*/ 18 w 103"/>
                <a:gd name="T11" fmla="*/ 23 h 32"/>
                <a:gd name="T12" fmla="*/ 18 w 103"/>
                <a:gd name="T13" fmla="*/ 31 h 32"/>
                <a:gd name="T14" fmla="*/ 18 w 103"/>
                <a:gd name="T15" fmla="*/ 32 h 32"/>
                <a:gd name="T16" fmla="*/ 0 w 103"/>
                <a:gd name="T17" fmla="*/ 32 h 32"/>
                <a:gd name="T18" fmla="*/ 0 w 103"/>
                <a:gd name="T19" fmla="*/ 23 h 32"/>
                <a:gd name="T20" fmla="*/ 0 w 103"/>
                <a:gd name="T21" fmla="*/ 15 h 32"/>
                <a:gd name="T22" fmla="*/ 15 w 103"/>
                <a:gd name="T23" fmla="*/ 0 h 32"/>
                <a:gd name="T24" fmla="*/ 82 w 103"/>
                <a:gd name="T25" fmla="*/ 0 h 32"/>
                <a:gd name="T26" fmla="*/ 92 w 103"/>
                <a:gd name="T27" fmla="*/ 0 h 32"/>
                <a:gd name="T28" fmla="*/ 103 w 103"/>
                <a:gd name="T29" fmla="*/ 12 h 32"/>
                <a:gd name="T30" fmla="*/ 103 w 103"/>
                <a:gd name="T31" fmla="*/ 30 h 32"/>
                <a:gd name="T32" fmla="*/ 103 w 103"/>
                <a:gd name="T3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2">
                  <a:moveTo>
                    <a:pt x="103" y="32"/>
                  </a:moveTo>
                  <a:cubicBezTo>
                    <a:pt x="97" y="32"/>
                    <a:pt x="91" y="32"/>
                    <a:pt x="85" y="32"/>
                  </a:cubicBezTo>
                  <a:cubicBezTo>
                    <a:pt x="85" y="29"/>
                    <a:pt x="85" y="26"/>
                    <a:pt x="85" y="23"/>
                  </a:cubicBezTo>
                  <a:cubicBezTo>
                    <a:pt x="85" y="19"/>
                    <a:pt x="83" y="17"/>
                    <a:pt x="79" y="17"/>
                  </a:cubicBezTo>
                  <a:cubicBezTo>
                    <a:pt x="61" y="17"/>
                    <a:pt x="42" y="17"/>
                    <a:pt x="24" y="17"/>
                  </a:cubicBezTo>
                  <a:cubicBezTo>
                    <a:pt x="20" y="17"/>
                    <a:pt x="18" y="19"/>
                    <a:pt x="18" y="23"/>
                  </a:cubicBezTo>
                  <a:cubicBezTo>
                    <a:pt x="18" y="26"/>
                    <a:pt x="18" y="28"/>
                    <a:pt x="18" y="31"/>
                  </a:cubicBezTo>
                  <a:cubicBezTo>
                    <a:pt x="18" y="31"/>
                    <a:pt x="18" y="31"/>
                    <a:pt x="18" y="32"/>
                  </a:cubicBezTo>
                  <a:cubicBezTo>
                    <a:pt x="12" y="32"/>
                    <a:pt x="6" y="32"/>
                    <a:pt x="0" y="32"/>
                  </a:cubicBezTo>
                  <a:cubicBezTo>
                    <a:pt x="0" y="29"/>
                    <a:pt x="0" y="26"/>
                    <a:pt x="0" y="23"/>
                  </a:cubicBezTo>
                  <a:cubicBezTo>
                    <a:pt x="0" y="20"/>
                    <a:pt x="0" y="18"/>
                    <a:pt x="0" y="15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37" y="0"/>
                    <a:pt x="60" y="0"/>
                    <a:pt x="82" y="0"/>
                  </a:cubicBezTo>
                  <a:cubicBezTo>
                    <a:pt x="85" y="0"/>
                    <a:pt x="89" y="0"/>
                    <a:pt x="92" y="0"/>
                  </a:cubicBezTo>
                  <a:cubicBezTo>
                    <a:pt x="98" y="1"/>
                    <a:pt x="103" y="6"/>
                    <a:pt x="103" y="12"/>
                  </a:cubicBezTo>
                  <a:cubicBezTo>
                    <a:pt x="103" y="18"/>
                    <a:pt x="103" y="24"/>
                    <a:pt x="103" y="30"/>
                  </a:cubicBezTo>
                  <a:cubicBezTo>
                    <a:pt x="103" y="31"/>
                    <a:pt x="103" y="31"/>
                    <a:pt x="10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685800" y="0"/>
            <a:ext cx="0" cy="75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>
            <a:off x="5790062" y="1100560"/>
            <a:ext cx="4320000" cy="3780000"/>
          </a:xfrm>
          <a:prstGeom prst="roundRect">
            <a:avLst>
              <a:gd name="adj" fmla="val 75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 dirty="0"/>
          </a:p>
        </p:txBody>
      </p:sp>
      <p:sp>
        <p:nvSpPr>
          <p:cNvPr id="172" name="Rounded Rectangle 171"/>
          <p:cNvSpPr/>
          <p:nvPr/>
        </p:nvSpPr>
        <p:spPr>
          <a:xfrm>
            <a:off x="6110889" y="2417800"/>
            <a:ext cx="2523448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941182" y="1056751"/>
            <a:ext cx="3816436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6" b="1" dirty="0" smtClean="0">
                <a:solidFill>
                  <a:srgbClr val="6CD6AC"/>
                </a:solidFill>
                <a:latin typeface="Tw Cen MT" panose="020B0602020104020603" pitchFamily="34" charset="0"/>
              </a:rPr>
              <a:t>Search/Reports</a:t>
            </a:r>
            <a:endParaRPr lang="en-US" sz="3336" b="1" dirty="0">
              <a:solidFill>
                <a:srgbClr val="6CD6AC"/>
              </a:solidFill>
              <a:latin typeface="Tw Cen MT" panose="020B0602020104020603" pitchFamily="34" charset="0"/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6110888" y="2976032"/>
            <a:ext cx="2523449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6110887" y="3534265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6110887" y="4079943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5941182" y="1652260"/>
            <a:ext cx="3816436" cy="0"/>
          </a:xfrm>
          <a:prstGeom prst="line">
            <a:avLst/>
          </a:prstGeom>
          <a:ln w="28575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/>
          <p:cNvSpPr/>
          <p:nvPr/>
        </p:nvSpPr>
        <p:spPr>
          <a:xfrm>
            <a:off x="6110887" y="1842699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561321" y="1907341"/>
            <a:ext cx="1764778" cy="349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8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Search by Country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598973" y="2486621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Search by Region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658373" y="3041546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Search by Function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662882" y="3599778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SP07 Report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658373" y="4146150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 smtClean="0">
                <a:solidFill>
                  <a:schemeClr val="bg1"/>
                </a:solidFill>
                <a:latin typeface="Tw Cen MT" panose="020B0602020104020603" pitchFamily="34" charset="0"/>
              </a:rPr>
              <a:t>Dashboard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945675" y="5234338"/>
            <a:ext cx="4320000" cy="3780000"/>
          </a:xfrm>
          <a:prstGeom prst="roundRect">
            <a:avLst>
              <a:gd name="adj" fmla="val 75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 dirty="0"/>
          </a:p>
        </p:txBody>
      </p:sp>
      <p:sp>
        <p:nvSpPr>
          <p:cNvPr id="203" name="Rounded Rectangle 202"/>
          <p:cNvSpPr/>
          <p:nvPr/>
        </p:nvSpPr>
        <p:spPr>
          <a:xfrm>
            <a:off x="1266374" y="6574300"/>
            <a:ext cx="2523448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096667" y="5213251"/>
            <a:ext cx="3816436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6" b="1" dirty="0">
                <a:solidFill>
                  <a:srgbClr val="6CD6AC"/>
                </a:solidFill>
                <a:latin typeface="Tw Cen MT" panose="020B0602020104020603" pitchFamily="34" charset="0"/>
              </a:rPr>
              <a:t>Materials</a:t>
            </a:r>
            <a:endParaRPr lang="en-US" sz="3336" b="1" dirty="0">
              <a:solidFill>
                <a:srgbClr val="6CD6AC"/>
              </a:solidFill>
              <a:latin typeface="Tw Cen MT" panose="020B0602020104020603" pitchFamily="34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1266373" y="7132532"/>
            <a:ext cx="2523449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1266372" y="7690765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1266372" y="8236443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>
            <a:off x="1096667" y="5808760"/>
            <a:ext cx="3816436" cy="0"/>
          </a:xfrm>
          <a:prstGeom prst="line">
            <a:avLst/>
          </a:prstGeom>
          <a:ln w="28575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ounded Rectangle 208"/>
          <p:cNvSpPr/>
          <p:nvPr/>
        </p:nvSpPr>
        <p:spPr>
          <a:xfrm>
            <a:off x="1266372" y="5999199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790887" y="6063808"/>
            <a:ext cx="1063625" cy="349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8" dirty="0" smtClean="0">
                <a:solidFill>
                  <a:schemeClr val="bg1"/>
                </a:solidFill>
                <a:latin typeface="Tw Cen MT" panose="020B0602020104020603" pitchFamily="34" charset="0"/>
              </a:rPr>
              <a:t>JE Projects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754458" y="6643121"/>
            <a:ext cx="2062746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Methodology/process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813858" y="7198046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Training materials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1818367" y="7756278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Analysis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813858" y="8302650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Templates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5790190" y="5255425"/>
            <a:ext cx="4320000" cy="3780000"/>
          </a:xfrm>
          <a:prstGeom prst="roundRect">
            <a:avLst>
              <a:gd name="adj" fmla="val 75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 dirty="0"/>
          </a:p>
        </p:txBody>
      </p:sp>
      <p:sp>
        <p:nvSpPr>
          <p:cNvPr id="234" name="Rounded Rectangle 233"/>
          <p:cNvSpPr/>
          <p:nvPr/>
        </p:nvSpPr>
        <p:spPr>
          <a:xfrm>
            <a:off x="6110889" y="6595387"/>
            <a:ext cx="2523448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5941182" y="5234338"/>
            <a:ext cx="3816436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6" b="1" dirty="0">
                <a:solidFill>
                  <a:srgbClr val="6CD6AC"/>
                </a:solidFill>
                <a:latin typeface="Tw Cen MT" panose="020B0602020104020603" pitchFamily="34" charset="0"/>
              </a:rPr>
              <a:t>JE </a:t>
            </a:r>
            <a:r>
              <a:rPr lang="en-US" sz="3336" b="1" dirty="0" smtClean="0">
                <a:solidFill>
                  <a:srgbClr val="6CD6AC"/>
                </a:solidFill>
                <a:latin typeface="Tw Cen MT" panose="020B0602020104020603" pitchFamily="34" charset="0"/>
              </a:rPr>
              <a:t>Tools</a:t>
            </a:r>
            <a:endParaRPr lang="en-US" sz="3336" b="1" dirty="0">
              <a:solidFill>
                <a:srgbClr val="6CD6AC"/>
              </a:solidFill>
              <a:latin typeface="Tw Cen MT" panose="020B0602020104020603" pitchFamily="34" charset="0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6110888" y="7153619"/>
            <a:ext cx="2523449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6110887" y="7711852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38" name="Rounded Rectangle 237"/>
          <p:cNvSpPr/>
          <p:nvPr/>
        </p:nvSpPr>
        <p:spPr>
          <a:xfrm>
            <a:off x="6110887" y="8257530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cxnSp>
        <p:nvCxnSpPr>
          <p:cNvPr id="239" name="Straight Connector 238"/>
          <p:cNvCxnSpPr/>
          <p:nvPr/>
        </p:nvCxnSpPr>
        <p:spPr>
          <a:xfrm>
            <a:off x="5941182" y="5829847"/>
            <a:ext cx="3816436" cy="0"/>
          </a:xfrm>
          <a:prstGeom prst="line">
            <a:avLst/>
          </a:prstGeom>
          <a:ln w="28575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239"/>
          <p:cNvSpPr/>
          <p:nvPr/>
        </p:nvSpPr>
        <p:spPr>
          <a:xfrm>
            <a:off x="6110887" y="6020286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635402" y="6084895"/>
            <a:ext cx="1732654" cy="349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4 step/Job matrix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6598972" y="6664208"/>
            <a:ext cx="227463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Benchmarks/frameworks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658373" y="7219133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JD Builder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6662882" y="7777365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Job Catalogue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6658373" y="8323737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Upload templates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6127" y="103214"/>
            <a:ext cx="43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Job Evaluation Workspace</a:t>
            </a:r>
            <a:endParaRPr lang="en-US" sz="2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300" name="Gruppieren 303"/>
          <p:cNvGrpSpPr>
            <a:grpSpLocks noChangeAspect="1"/>
          </p:cNvGrpSpPr>
          <p:nvPr/>
        </p:nvGrpSpPr>
        <p:grpSpPr>
          <a:xfrm rot="701129">
            <a:off x="6216357" y="3002797"/>
            <a:ext cx="394666" cy="432000"/>
            <a:chOff x="279401" y="4222750"/>
            <a:chExt cx="352425" cy="385763"/>
          </a:xfrm>
          <a:solidFill>
            <a:schemeClr val="bg1"/>
          </a:solidFill>
        </p:grpSpPr>
        <p:sp>
          <p:nvSpPr>
            <p:cNvPr id="301" name="Freeform 1108"/>
            <p:cNvSpPr>
              <a:spLocks noEditPoints="1"/>
            </p:cNvSpPr>
            <p:nvPr/>
          </p:nvSpPr>
          <p:spPr bwMode="auto">
            <a:xfrm>
              <a:off x="279401" y="4246563"/>
              <a:ext cx="352425" cy="361950"/>
            </a:xfrm>
            <a:custGeom>
              <a:avLst/>
              <a:gdLst>
                <a:gd name="T0" fmla="*/ 311 w 311"/>
                <a:gd name="T1" fmla="*/ 164 h 319"/>
                <a:gd name="T2" fmla="*/ 267 w 311"/>
                <a:gd name="T3" fmla="*/ 271 h 319"/>
                <a:gd name="T4" fmla="*/ 171 w 311"/>
                <a:gd name="T5" fmla="*/ 316 h 319"/>
                <a:gd name="T6" fmla="*/ 74 w 311"/>
                <a:gd name="T7" fmla="*/ 292 h 319"/>
                <a:gd name="T8" fmla="*/ 6 w 311"/>
                <a:gd name="T9" fmla="*/ 183 h 319"/>
                <a:gd name="T10" fmla="*/ 54 w 311"/>
                <a:gd name="T11" fmla="*/ 51 h 319"/>
                <a:gd name="T12" fmla="*/ 114 w 311"/>
                <a:gd name="T13" fmla="*/ 16 h 319"/>
                <a:gd name="T14" fmla="*/ 119 w 311"/>
                <a:gd name="T15" fmla="*/ 11 h 319"/>
                <a:gd name="T16" fmla="*/ 127 w 311"/>
                <a:gd name="T17" fmla="*/ 1 h 319"/>
                <a:gd name="T18" fmla="*/ 138 w 311"/>
                <a:gd name="T19" fmla="*/ 8 h 319"/>
                <a:gd name="T20" fmla="*/ 143 w 311"/>
                <a:gd name="T21" fmla="*/ 11 h 319"/>
                <a:gd name="T22" fmla="*/ 239 w 311"/>
                <a:gd name="T23" fmla="*/ 33 h 319"/>
                <a:gd name="T24" fmla="*/ 310 w 311"/>
                <a:gd name="T25" fmla="*/ 142 h 319"/>
                <a:gd name="T26" fmla="*/ 311 w 311"/>
                <a:gd name="T27" fmla="*/ 151 h 319"/>
                <a:gd name="T28" fmla="*/ 311 w 311"/>
                <a:gd name="T29" fmla="*/ 164 h 319"/>
                <a:gd name="T30" fmla="*/ 39 w 311"/>
                <a:gd name="T31" fmla="*/ 190 h 319"/>
                <a:gd name="T32" fmla="*/ 178 w 311"/>
                <a:gd name="T33" fmla="*/ 284 h 319"/>
                <a:gd name="T34" fmla="*/ 181 w 311"/>
                <a:gd name="T35" fmla="*/ 267 h 319"/>
                <a:gd name="T36" fmla="*/ 189 w 311"/>
                <a:gd name="T37" fmla="*/ 279 h 319"/>
                <a:gd name="T38" fmla="*/ 194 w 311"/>
                <a:gd name="T39" fmla="*/ 280 h 319"/>
                <a:gd name="T40" fmla="*/ 234 w 311"/>
                <a:gd name="T41" fmla="*/ 259 h 319"/>
                <a:gd name="T42" fmla="*/ 280 w 311"/>
                <a:gd name="T43" fmla="*/ 154 h 319"/>
                <a:gd name="T44" fmla="*/ 278 w 311"/>
                <a:gd name="T45" fmla="*/ 142 h 319"/>
                <a:gd name="T46" fmla="*/ 263 w 311"/>
                <a:gd name="T47" fmla="*/ 141 h 319"/>
                <a:gd name="T48" fmla="*/ 274 w 311"/>
                <a:gd name="T49" fmla="*/ 132 h 319"/>
                <a:gd name="T50" fmla="*/ 275 w 311"/>
                <a:gd name="T51" fmla="*/ 129 h 319"/>
                <a:gd name="T52" fmla="*/ 224 w 311"/>
                <a:gd name="T53" fmla="*/ 60 h 319"/>
                <a:gd name="T54" fmla="*/ 144 w 311"/>
                <a:gd name="T55" fmla="*/ 42 h 319"/>
                <a:gd name="T56" fmla="*/ 140 w 311"/>
                <a:gd name="T57" fmla="*/ 45 h 319"/>
                <a:gd name="T58" fmla="*/ 138 w 311"/>
                <a:gd name="T59" fmla="*/ 57 h 319"/>
                <a:gd name="T60" fmla="*/ 130 w 311"/>
                <a:gd name="T61" fmla="*/ 45 h 319"/>
                <a:gd name="T62" fmla="*/ 37 w 311"/>
                <a:gd name="T63" fmla="*/ 178 h 319"/>
                <a:gd name="T64" fmla="*/ 52 w 311"/>
                <a:gd name="T65" fmla="*/ 182 h 319"/>
                <a:gd name="T66" fmla="*/ 39 w 311"/>
                <a:gd name="T67" fmla="*/ 19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1" h="319">
                  <a:moveTo>
                    <a:pt x="311" y="164"/>
                  </a:moveTo>
                  <a:cubicBezTo>
                    <a:pt x="311" y="206"/>
                    <a:pt x="296" y="242"/>
                    <a:pt x="267" y="271"/>
                  </a:cubicBezTo>
                  <a:cubicBezTo>
                    <a:pt x="241" y="298"/>
                    <a:pt x="208" y="313"/>
                    <a:pt x="171" y="316"/>
                  </a:cubicBezTo>
                  <a:cubicBezTo>
                    <a:pt x="136" y="319"/>
                    <a:pt x="103" y="311"/>
                    <a:pt x="74" y="292"/>
                  </a:cubicBezTo>
                  <a:cubicBezTo>
                    <a:pt x="35" y="266"/>
                    <a:pt x="12" y="229"/>
                    <a:pt x="6" y="183"/>
                  </a:cubicBezTo>
                  <a:cubicBezTo>
                    <a:pt x="0" y="131"/>
                    <a:pt x="16" y="87"/>
                    <a:pt x="54" y="51"/>
                  </a:cubicBezTo>
                  <a:cubicBezTo>
                    <a:pt x="71" y="34"/>
                    <a:pt x="91" y="23"/>
                    <a:pt x="114" y="16"/>
                  </a:cubicBezTo>
                  <a:cubicBezTo>
                    <a:pt x="118" y="15"/>
                    <a:pt x="119" y="14"/>
                    <a:pt x="119" y="11"/>
                  </a:cubicBezTo>
                  <a:cubicBezTo>
                    <a:pt x="120" y="5"/>
                    <a:pt x="123" y="2"/>
                    <a:pt x="127" y="1"/>
                  </a:cubicBezTo>
                  <a:cubicBezTo>
                    <a:pt x="131" y="0"/>
                    <a:pt x="135" y="2"/>
                    <a:pt x="138" y="8"/>
                  </a:cubicBezTo>
                  <a:cubicBezTo>
                    <a:pt x="139" y="10"/>
                    <a:pt x="140" y="11"/>
                    <a:pt x="143" y="11"/>
                  </a:cubicBezTo>
                  <a:cubicBezTo>
                    <a:pt x="178" y="7"/>
                    <a:pt x="210" y="14"/>
                    <a:pt x="239" y="33"/>
                  </a:cubicBezTo>
                  <a:cubicBezTo>
                    <a:pt x="279" y="59"/>
                    <a:pt x="303" y="95"/>
                    <a:pt x="310" y="142"/>
                  </a:cubicBezTo>
                  <a:cubicBezTo>
                    <a:pt x="311" y="145"/>
                    <a:pt x="311" y="148"/>
                    <a:pt x="311" y="151"/>
                  </a:cubicBezTo>
                  <a:cubicBezTo>
                    <a:pt x="311" y="155"/>
                    <a:pt x="311" y="159"/>
                    <a:pt x="311" y="164"/>
                  </a:cubicBezTo>
                  <a:close/>
                  <a:moveTo>
                    <a:pt x="39" y="190"/>
                  </a:moveTo>
                  <a:cubicBezTo>
                    <a:pt x="55" y="260"/>
                    <a:pt x="123" y="295"/>
                    <a:pt x="178" y="284"/>
                  </a:cubicBezTo>
                  <a:cubicBezTo>
                    <a:pt x="179" y="278"/>
                    <a:pt x="180" y="273"/>
                    <a:pt x="181" y="267"/>
                  </a:cubicBezTo>
                  <a:cubicBezTo>
                    <a:pt x="184" y="271"/>
                    <a:pt x="186" y="275"/>
                    <a:pt x="189" y="279"/>
                  </a:cubicBezTo>
                  <a:cubicBezTo>
                    <a:pt x="190" y="281"/>
                    <a:pt x="191" y="281"/>
                    <a:pt x="194" y="280"/>
                  </a:cubicBezTo>
                  <a:cubicBezTo>
                    <a:pt x="208" y="276"/>
                    <a:pt x="222" y="269"/>
                    <a:pt x="234" y="259"/>
                  </a:cubicBezTo>
                  <a:cubicBezTo>
                    <a:pt x="267" y="232"/>
                    <a:pt x="282" y="197"/>
                    <a:pt x="280" y="154"/>
                  </a:cubicBezTo>
                  <a:cubicBezTo>
                    <a:pt x="280" y="150"/>
                    <a:pt x="279" y="146"/>
                    <a:pt x="278" y="142"/>
                  </a:cubicBezTo>
                  <a:cubicBezTo>
                    <a:pt x="273" y="142"/>
                    <a:pt x="269" y="141"/>
                    <a:pt x="263" y="141"/>
                  </a:cubicBezTo>
                  <a:cubicBezTo>
                    <a:pt x="267" y="138"/>
                    <a:pt x="271" y="135"/>
                    <a:pt x="274" y="132"/>
                  </a:cubicBezTo>
                  <a:cubicBezTo>
                    <a:pt x="275" y="132"/>
                    <a:pt x="276" y="130"/>
                    <a:pt x="275" y="129"/>
                  </a:cubicBezTo>
                  <a:cubicBezTo>
                    <a:pt x="267" y="100"/>
                    <a:pt x="250" y="77"/>
                    <a:pt x="224" y="60"/>
                  </a:cubicBezTo>
                  <a:cubicBezTo>
                    <a:pt x="200" y="45"/>
                    <a:pt x="173" y="39"/>
                    <a:pt x="144" y="42"/>
                  </a:cubicBezTo>
                  <a:cubicBezTo>
                    <a:pt x="141" y="42"/>
                    <a:pt x="140" y="43"/>
                    <a:pt x="140" y="45"/>
                  </a:cubicBezTo>
                  <a:cubicBezTo>
                    <a:pt x="139" y="49"/>
                    <a:pt x="139" y="52"/>
                    <a:pt x="138" y="57"/>
                  </a:cubicBezTo>
                  <a:cubicBezTo>
                    <a:pt x="135" y="52"/>
                    <a:pt x="132" y="48"/>
                    <a:pt x="130" y="45"/>
                  </a:cubicBezTo>
                  <a:cubicBezTo>
                    <a:pt x="69" y="58"/>
                    <a:pt x="29" y="117"/>
                    <a:pt x="37" y="178"/>
                  </a:cubicBezTo>
                  <a:cubicBezTo>
                    <a:pt x="42" y="179"/>
                    <a:pt x="46" y="180"/>
                    <a:pt x="52" y="182"/>
                  </a:cubicBezTo>
                  <a:cubicBezTo>
                    <a:pt x="47" y="185"/>
                    <a:pt x="43" y="188"/>
                    <a:pt x="39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02" name="Freeform 1109"/>
            <p:cNvSpPr>
              <a:spLocks/>
            </p:cNvSpPr>
            <p:nvPr/>
          </p:nvSpPr>
          <p:spPr bwMode="auto">
            <a:xfrm>
              <a:off x="395288" y="4222750"/>
              <a:ext cx="50800" cy="38100"/>
            </a:xfrm>
            <a:custGeom>
              <a:avLst/>
              <a:gdLst>
                <a:gd name="T0" fmla="*/ 38 w 45"/>
                <a:gd name="T1" fmla="*/ 27 h 33"/>
                <a:gd name="T2" fmla="*/ 37 w 45"/>
                <a:gd name="T3" fmla="*/ 19 h 33"/>
                <a:gd name="T4" fmla="*/ 33 w 45"/>
                <a:gd name="T5" fmla="*/ 12 h 33"/>
                <a:gd name="T6" fmla="*/ 10 w 45"/>
                <a:gd name="T7" fmla="*/ 12 h 33"/>
                <a:gd name="T8" fmla="*/ 10 w 45"/>
                <a:gd name="T9" fmla="*/ 24 h 33"/>
                <a:gd name="T10" fmla="*/ 12 w 45"/>
                <a:gd name="T11" fmla="*/ 33 h 33"/>
                <a:gd name="T12" fmla="*/ 1 w 45"/>
                <a:gd name="T13" fmla="*/ 21 h 33"/>
                <a:gd name="T14" fmla="*/ 7 w 45"/>
                <a:gd name="T15" fmla="*/ 6 h 33"/>
                <a:gd name="T16" fmla="*/ 37 w 45"/>
                <a:gd name="T17" fmla="*/ 7 h 33"/>
                <a:gd name="T18" fmla="*/ 39 w 45"/>
                <a:gd name="T19" fmla="*/ 27 h 33"/>
                <a:gd name="T20" fmla="*/ 38 w 45"/>
                <a:gd name="T21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33">
                  <a:moveTo>
                    <a:pt x="38" y="27"/>
                  </a:moveTo>
                  <a:cubicBezTo>
                    <a:pt x="37" y="24"/>
                    <a:pt x="38" y="22"/>
                    <a:pt x="37" y="19"/>
                  </a:cubicBezTo>
                  <a:cubicBezTo>
                    <a:pt x="36" y="16"/>
                    <a:pt x="35" y="13"/>
                    <a:pt x="33" y="12"/>
                  </a:cubicBezTo>
                  <a:cubicBezTo>
                    <a:pt x="27" y="6"/>
                    <a:pt x="16" y="7"/>
                    <a:pt x="10" y="12"/>
                  </a:cubicBezTo>
                  <a:cubicBezTo>
                    <a:pt x="6" y="15"/>
                    <a:pt x="6" y="20"/>
                    <a:pt x="10" y="24"/>
                  </a:cubicBezTo>
                  <a:cubicBezTo>
                    <a:pt x="13" y="27"/>
                    <a:pt x="13" y="27"/>
                    <a:pt x="12" y="33"/>
                  </a:cubicBezTo>
                  <a:cubicBezTo>
                    <a:pt x="6" y="31"/>
                    <a:pt x="2" y="27"/>
                    <a:pt x="1" y="21"/>
                  </a:cubicBezTo>
                  <a:cubicBezTo>
                    <a:pt x="0" y="15"/>
                    <a:pt x="2" y="10"/>
                    <a:pt x="7" y="6"/>
                  </a:cubicBezTo>
                  <a:cubicBezTo>
                    <a:pt x="16" y="0"/>
                    <a:pt x="29" y="0"/>
                    <a:pt x="37" y="7"/>
                  </a:cubicBezTo>
                  <a:cubicBezTo>
                    <a:pt x="44" y="13"/>
                    <a:pt x="45" y="21"/>
                    <a:pt x="39" y="27"/>
                  </a:cubicBezTo>
                  <a:cubicBezTo>
                    <a:pt x="39" y="27"/>
                    <a:pt x="38" y="27"/>
                    <a:pt x="3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03" name="Freeform 1111"/>
            <p:cNvSpPr>
              <a:spLocks noEditPoints="1"/>
            </p:cNvSpPr>
            <p:nvPr/>
          </p:nvSpPr>
          <p:spPr bwMode="auto">
            <a:xfrm>
              <a:off x="390526" y="4330700"/>
              <a:ext cx="134938" cy="198437"/>
            </a:xfrm>
            <a:custGeom>
              <a:avLst/>
              <a:gdLst>
                <a:gd name="T0" fmla="*/ 0 w 120"/>
                <a:gd name="T1" fmla="*/ 174 h 174"/>
                <a:gd name="T2" fmla="*/ 16 w 120"/>
                <a:gd name="T3" fmla="*/ 134 h 174"/>
                <a:gd name="T4" fmla="*/ 39 w 120"/>
                <a:gd name="T5" fmla="*/ 75 h 174"/>
                <a:gd name="T6" fmla="*/ 42 w 120"/>
                <a:gd name="T7" fmla="*/ 71 h 174"/>
                <a:gd name="T8" fmla="*/ 117 w 120"/>
                <a:gd name="T9" fmla="*/ 2 h 174"/>
                <a:gd name="T10" fmla="*/ 120 w 120"/>
                <a:gd name="T11" fmla="*/ 0 h 174"/>
                <a:gd name="T12" fmla="*/ 115 w 120"/>
                <a:gd name="T13" fmla="*/ 12 h 174"/>
                <a:gd name="T14" fmla="*/ 81 w 120"/>
                <a:gd name="T15" fmla="*/ 98 h 174"/>
                <a:gd name="T16" fmla="*/ 77 w 120"/>
                <a:gd name="T17" fmla="*/ 103 h 174"/>
                <a:gd name="T18" fmla="*/ 2 w 120"/>
                <a:gd name="T19" fmla="*/ 173 h 174"/>
                <a:gd name="T20" fmla="*/ 1 w 120"/>
                <a:gd name="T21" fmla="*/ 174 h 174"/>
                <a:gd name="T22" fmla="*/ 0 w 120"/>
                <a:gd name="T23" fmla="*/ 174 h 174"/>
                <a:gd name="T24" fmla="*/ 74 w 120"/>
                <a:gd name="T25" fmla="*/ 87 h 174"/>
                <a:gd name="T26" fmla="*/ 60 w 120"/>
                <a:gd name="T27" fmla="*/ 73 h 174"/>
                <a:gd name="T28" fmla="*/ 47 w 120"/>
                <a:gd name="T29" fmla="*/ 87 h 174"/>
                <a:gd name="T30" fmla="*/ 60 w 120"/>
                <a:gd name="T31" fmla="*/ 101 h 174"/>
                <a:gd name="T32" fmla="*/ 74 w 120"/>
                <a:gd name="T33" fmla="*/ 8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74">
                  <a:moveTo>
                    <a:pt x="0" y="174"/>
                  </a:moveTo>
                  <a:cubicBezTo>
                    <a:pt x="5" y="161"/>
                    <a:pt x="11" y="147"/>
                    <a:pt x="16" y="134"/>
                  </a:cubicBezTo>
                  <a:cubicBezTo>
                    <a:pt x="24" y="114"/>
                    <a:pt x="32" y="95"/>
                    <a:pt x="39" y="75"/>
                  </a:cubicBezTo>
                  <a:cubicBezTo>
                    <a:pt x="40" y="74"/>
                    <a:pt x="41" y="72"/>
                    <a:pt x="42" y="71"/>
                  </a:cubicBezTo>
                  <a:cubicBezTo>
                    <a:pt x="67" y="48"/>
                    <a:pt x="92" y="25"/>
                    <a:pt x="117" y="2"/>
                  </a:cubicBezTo>
                  <a:cubicBezTo>
                    <a:pt x="117" y="2"/>
                    <a:pt x="118" y="1"/>
                    <a:pt x="120" y="0"/>
                  </a:cubicBezTo>
                  <a:cubicBezTo>
                    <a:pt x="118" y="4"/>
                    <a:pt x="117" y="8"/>
                    <a:pt x="115" y="12"/>
                  </a:cubicBezTo>
                  <a:cubicBezTo>
                    <a:pt x="104" y="40"/>
                    <a:pt x="92" y="69"/>
                    <a:pt x="81" y="98"/>
                  </a:cubicBezTo>
                  <a:cubicBezTo>
                    <a:pt x="80" y="100"/>
                    <a:pt x="79" y="102"/>
                    <a:pt x="77" y="103"/>
                  </a:cubicBezTo>
                  <a:cubicBezTo>
                    <a:pt x="52" y="127"/>
                    <a:pt x="27" y="150"/>
                    <a:pt x="2" y="173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74"/>
                    <a:pt x="0" y="174"/>
                    <a:pt x="0" y="174"/>
                  </a:cubicBezTo>
                  <a:close/>
                  <a:moveTo>
                    <a:pt x="74" y="87"/>
                  </a:moveTo>
                  <a:cubicBezTo>
                    <a:pt x="74" y="79"/>
                    <a:pt x="68" y="73"/>
                    <a:pt x="60" y="73"/>
                  </a:cubicBezTo>
                  <a:cubicBezTo>
                    <a:pt x="53" y="73"/>
                    <a:pt x="47" y="79"/>
                    <a:pt x="47" y="87"/>
                  </a:cubicBezTo>
                  <a:cubicBezTo>
                    <a:pt x="47" y="94"/>
                    <a:pt x="53" y="101"/>
                    <a:pt x="60" y="101"/>
                  </a:cubicBezTo>
                  <a:cubicBezTo>
                    <a:pt x="68" y="101"/>
                    <a:pt x="74" y="95"/>
                    <a:pt x="7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04" name="Freeform 1112"/>
            <p:cNvSpPr>
              <a:spLocks/>
            </p:cNvSpPr>
            <p:nvPr/>
          </p:nvSpPr>
          <p:spPr bwMode="auto">
            <a:xfrm>
              <a:off x="354013" y="4325938"/>
              <a:ext cx="111125" cy="127000"/>
            </a:xfrm>
            <a:custGeom>
              <a:avLst/>
              <a:gdLst>
                <a:gd name="T0" fmla="*/ 75 w 98"/>
                <a:gd name="T1" fmla="*/ 0 h 112"/>
                <a:gd name="T2" fmla="*/ 91 w 98"/>
                <a:gd name="T3" fmla="*/ 34 h 112"/>
                <a:gd name="T4" fmla="*/ 93 w 98"/>
                <a:gd name="T5" fmla="*/ 40 h 112"/>
                <a:gd name="T6" fmla="*/ 94 w 98"/>
                <a:gd name="T7" fmla="*/ 49 h 112"/>
                <a:gd name="T8" fmla="*/ 86 w 98"/>
                <a:gd name="T9" fmla="*/ 54 h 112"/>
                <a:gd name="T10" fmla="*/ 55 w 98"/>
                <a:gd name="T11" fmla="*/ 99 h 112"/>
                <a:gd name="T12" fmla="*/ 52 w 98"/>
                <a:gd name="T13" fmla="*/ 112 h 112"/>
                <a:gd name="T14" fmla="*/ 29 w 98"/>
                <a:gd name="T15" fmla="*/ 112 h 112"/>
                <a:gd name="T16" fmla="*/ 0 w 98"/>
                <a:gd name="T17" fmla="*/ 112 h 112"/>
                <a:gd name="T18" fmla="*/ 0 w 98"/>
                <a:gd name="T19" fmla="*/ 111 h 112"/>
                <a:gd name="T20" fmla="*/ 7 w 98"/>
                <a:gd name="T21" fmla="*/ 107 h 112"/>
                <a:gd name="T22" fmla="*/ 44 w 98"/>
                <a:gd name="T23" fmla="*/ 90 h 112"/>
                <a:gd name="T24" fmla="*/ 48 w 98"/>
                <a:gd name="T25" fmla="*/ 85 h 112"/>
                <a:gd name="T26" fmla="*/ 51 w 98"/>
                <a:gd name="T27" fmla="*/ 75 h 112"/>
                <a:gd name="T28" fmla="*/ 49 w 98"/>
                <a:gd name="T29" fmla="*/ 69 h 112"/>
                <a:gd name="T30" fmla="*/ 31 w 98"/>
                <a:gd name="T31" fmla="*/ 48 h 112"/>
                <a:gd name="T32" fmla="*/ 56 w 98"/>
                <a:gd name="T33" fmla="*/ 59 h 112"/>
                <a:gd name="T34" fmla="*/ 63 w 98"/>
                <a:gd name="T35" fmla="*/ 57 h 112"/>
                <a:gd name="T36" fmla="*/ 65 w 98"/>
                <a:gd name="T37" fmla="*/ 55 h 112"/>
                <a:gd name="T38" fmla="*/ 72 w 98"/>
                <a:gd name="T39" fmla="*/ 43 h 112"/>
                <a:gd name="T40" fmla="*/ 74 w 98"/>
                <a:gd name="T41" fmla="*/ 6 h 112"/>
                <a:gd name="T42" fmla="*/ 74 w 98"/>
                <a:gd name="T43" fmla="*/ 0 h 112"/>
                <a:gd name="T44" fmla="*/ 75 w 98"/>
                <a:gd name="T4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112">
                  <a:moveTo>
                    <a:pt x="75" y="0"/>
                  </a:moveTo>
                  <a:cubicBezTo>
                    <a:pt x="80" y="11"/>
                    <a:pt x="86" y="23"/>
                    <a:pt x="91" y="34"/>
                  </a:cubicBezTo>
                  <a:cubicBezTo>
                    <a:pt x="92" y="36"/>
                    <a:pt x="93" y="38"/>
                    <a:pt x="93" y="40"/>
                  </a:cubicBezTo>
                  <a:cubicBezTo>
                    <a:pt x="94" y="43"/>
                    <a:pt x="98" y="45"/>
                    <a:pt x="94" y="49"/>
                  </a:cubicBezTo>
                  <a:cubicBezTo>
                    <a:pt x="91" y="50"/>
                    <a:pt x="89" y="53"/>
                    <a:pt x="86" y="54"/>
                  </a:cubicBezTo>
                  <a:cubicBezTo>
                    <a:pt x="64" y="58"/>
                    <a:pt x="51" y="77"/>
                    <a:pt x="55" y="99"/>
                  </a:cubicBezTo>
                  <a:cubicBezTo>
                    <a:pt x="56" y="103"/>
                    <a:pt x="53" y="108"/>
                    <a:pt x="52" y="112"/>
                  </a:cubicBezTo>
                  <a:cubicBezTo>
                    <a:pt x="44" y="112"/>
                    <a:pt x="37" y="112"/>
                    <a:pt x="29" y="112"/>
                  </a:cubicBezTo>
                  <a:cubicBezTo>
                    <a:pt x="20" y="112"/>
                    <a:pt x="10" y="112"/>
                    <a:pt x="0" y="112"/>
                  </a:cubicBezTo>
                  <a:cubicBezTo>
                    <a:pt x="0" y="112"/>
                    <a:pt x="0" y="111"/>
                    <a:pt x="0" y="111"/>
                  </a:cubicBezTo>
                  <a:cubicBezTo>
                    <a:pt x="2" y="109"/>
                    <a:pt x="5" y="108"/>
                    <a:pt x="7" y="107"/>
                  </a:cubicBezTo>
                  <a:cubicBezTo>
                    <a:pt x="19" y="101"/>
                    <a:pt x="32" y="95"/>
                    <a:pt x="44" y="90"/>
                  </a:cubicBezTo>
                  <a:cubicBezTo>
                    <a:pt x="46" y="89"/>
                    <a:pt x="47" y="87"/>
                    <a:pt x="48" y="85"/>
                  </a:cubicBezTo>
                  <a:cubicBezTo>
                    <a:pt x="48" y="81"/>
                    <a:pt x="49" y="78"/>
                    <a:pt x="51" y="75"/>
                  </a:cubicBezTo>
                  <a:cubicBezTo>
                    <a:pt x="52" y="72"/>
                    <a:pt x="51" y="71"/>
                    <a:pt x="49" y="69"/>
                  </a:cubicBezTo>
                  <a:cubicBezTo>
                    <a:pt x="43" y="62"/>
                    <a:pt x="37" y="56"/>
                    <a:pt x="31" y="48"/>
                  </a:cubicBezTo>
                  <a:cubicBezTo>
                    <a:pt x="39" y="52"/>
                    <a:pt x="47" y="55"/>
                    <a:pt x="56" y="59"/>
                  </a:cubicBezTo>
                  <a:cubicBezTo>
                    <a:pt x="59" y="60"/>
                    <a:pt x="61" y="60"/>
                    <a:pt x="63" y="57"/>
                  </a:cubicBezTo>
                  <a:cubicBezTo>
                    <a:pt x="63" y="57"/>
                    <a:pt x="64" y="56"/>
                    <a:pt x="65" y="55"/>
                  </a:cubicBezTo>
                  <a:cubicBezTo>
                    <a:pt x="71" y="53"/>
                    <a:pt x="72" y="48"/>
                    <a:pt x="72" y="43"/>
                  </a:cubicBezTo>
                  <a:cubicBezTo>
                    <a:pt x="72" y="31"/>
                    <a:pt x="73" y="18"/>
                    <a:pt x="74" y="6"/>
                  </a:cubicBezTo>
                  <a:cubicBezTo>
                    <a:pt x="74" y="4"/>
                    <a:pt x="74" y="2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05" name="Freeform 1113"/>
            <p:cNvSpPr>
              <a:spLocks/>
            </p:cNvSpPr>
            <p:nvPr/>
          </p:nvSpPr>
          <p:spPr bwMode="auto">
            <a:xfrm>
              <a:off x="454026" y="4406900"/>
              <a:ext cx="106363" cy="125412"/>
            </a:xfrm>
            <a:custGeom>
              <a:avLst/>
              <a:gdLst>
                <a:gd name="T0" fmla="*/ 23 w 94"/>
                <a:gd name="T1" fmla="*/ 112 h 112"/>
                <a:gd name="T2" fmla="*/ 0 w 94"/>
                <a:gd name="T3" fmla="*/ 66 h 112"/>
                <a:gd name="T4" fmla="*/ 13 w 94"/>
                <a:gd name="T5" fmla="*/ 57 h 112"/>
                <a:gd name="T6" fmla="*/ 41 w 94"/>
                <a:gd name="T7" fmla="*/ 13 h 112"/>
                <a:gd name="T8" fmla="*/ 44 w 94"/>
                <a:gd name="T9" fmla="*/ 1 h 112"/>
                <a:gd name="T10" fmla="*/ 46 w 94"/>
                <a:gd name="T11" fmla="*/ 0 h 112"/>
                <a:gd name="T12" fmla="*/ 94 w 94"/>
                <a:gd name="T13" fmla="*/ 3 h 112"/>
                <a:gd name="T14" fmla="*/ 91 w 94"/>
                <a:gd name="T15" fmla="*/ 5 h 112"/>
                <a:gd name="T16" fmla="*/ 52 w 94"/>
                <a:gd name="T17" fmla="*/ 24 h 112"/>
                <a:gd name="T18" fmla="*/ 48 w 94"/>
                <a:gd name="T19" fmla="*/ 28 h 112"/>
                <a:gd name="T20" fmla="*/ 48 w 94"/>
                <a:gd name="T21" fmla="*/ 31 h 112"/>
                <a:gd name="T22" fmla="*/ 51 w 94"/>
                <a:gd name="T23" fmla="*/ 44 h 112"/>
                <a:gd name="T24" fmla="*/ 69 w 94"/>
                <a:gd name="T25" fmla="*/ 60 h 112"/>
                <a:gd name="T26" fmla="*/ 67 w 94"/>
                <a:gd name="T27" fmla="*/ 62 h 112"/>
                <a:gd name="T28" fmla="*/ 52 w 94"/>
                <a:gd name="T29" fmla="*/ 56 h 112"/>
                <a:gd name="T30" fmla="*/ 40 w 94"/>
                <a:gd name="T31" fmla="*/ 51 h 112"/>
                <a:gd name="T32" fmla="*/ 36 w 94"/>
                <a:gd name="T33" fmla="*/ 52 h 112"/>
                <a:gd name="T34" fmla="*/ 27 w 94"/>
                <a:gd name="T35" fmla="*/ 59 h 112"/>
                <a:gd name="T36" fmla="*/ 25 w 94"/>
                <a:gd name="T37" fmla="*/ 63 h 112"/>
                <a:gd name="T38" fmla="*/ 24 w 94"/>
                <a:gd name="T39" fmla="*/ 107 h 112"/>
                <a:gd name="T40" fmla="*/ 24 w 94"/>
                <a:gd name="T41" fmla="*/ 112 h 112"/>
                <a:gd name="T42" fmla="*/ 23 w 94"/>
                <a:gd name="T4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2">
                  <a:moveTo>
                    <a:pt x="23" y="112"/>
                  </a:moveTo>
                  <a:cubicBezTo>
                    <a:pt x="15" y="97"/>
                    <a:pt x="8" y="81"/>
                    <a:pt x="0" y="66"/>
                  </a:cubicBezTo>
                  <a:cubicBezTo>
                    <a:pt x="5" y="62"/>
                    <a:pt x="8" y="58"/>
                    <a:pt x="13" y="57"/>
                  </a:cubicBezTo>
                  <a:cubicBezTo>
                    <a:pt x="33" y="52"/>
                    <a:pt x="45" y="33"/>
                    <a:pt x="41" y="13"/>
                  </a:cubicBezTo>
                  <a:cubicBezTo>
                    <a:pt x="40" y="8"/>
                    <a:pt x="43" y="5"/>
                    <a:pt x="44" y="1"/>
                  </a:cubicBezTo>
                  <a:cubicBezTo>
                    <a:pt x="44" y="1"/>
                    <a:pt x="45" y="0"/>
                    <a:pt x="46" y="0"/>
                  </a:cubicBezTo>
                  <a:cubicBezTo>
                    <a:pt x="62" y="1"/>
                    <a:pt x="78" y="2"/>
                    <a:pt x="94" y="3"/>
                  </a:cubicBezTo>
                  <a:cubicBezTo>
                    <a:pt x="93" y="4"/>
                    <a:pt x="92" y="5"/>
                    <a:pt x="91" y="5"/>
                  </a:cubicBezTo>
                  <a:cubicBezTo>
                    <a:pt x="78" y="11"/>
                    <a:pt x="65" y="18"/>
                    <a:pt x="52" y="24"/>
                  </a:cubicBezTo>
                  <a:cubicBezTo>
                    <a:pt x="50" y="25"/>
                    <a:pt x="49" y="27"/>
                    <a:pt x="48" y="28"/>
                  </a:cubicBezTo>
                  <a:cubicBezTo>
                    <a:pt x="48" y="29"/>
                    <a:pt x="48" y="30"/>
                    <a:pt x="48" y="31"/>
                  </a:cubicBezTo>
                  <a:cubicBezTo>
                    <a:pt x="44" y="37"/>
                    <a:pt x="47" y="41"/>
                    <a:pt x="51" y="44"/>
                  </a:cubicBezTo>
                  <a:cubicBezTo>
                    <a:pt x="57" y="49"/>
                    <a:pt x="63" y="55"/>
                    <a:pt x="69" y="60"/>
                  </a:cubicBezTo>
                  <a:cubicBezTo>
                    <a:pt x="68" y="61"/>
                    <a:pt x="68" y="61"/>
                    <a:pt x="67" y="62"/>
                  </a:cubicBezTo>
                  <a:cubicBezTo>
                    <a:pt x="62" y="60"/>
                    <a:pt x="57" y="58"/>
                    <a:pt x="52" y="56"/>
                  </a:cubicBezTo>
                  <a:cubicBezTo>
                    <a:pt x="48" y="54"/>
                    <a:pt x="44" y="52"/>
                    <a:pt x="40" y="51"/>
                  </a:cubicBezTo>
                  <a:cubicBezTo>
                    <a:pt x="39" y="50"/>
                    <a:pt x="37" y="51"/>
                    <a:pt x="36" y="52"/>
                  </a:cubicBezTo>
                  <a:cubicBezTo>
                    <a:pt x="33" y="54"/>
                    <a:pt x="30" y="56"/>
                    <a:pt x="27" y="59"/>
                  </a:cubicBezTo>
                  <a:cubicBezTo>
                    <a:pt x="26" y="60"/>
                    <a:pt x="25" y="62"/>
                    <a:pt x="25" y="63"/>
                  </a:cubicBezTo>
                  <a:cubicBezTo>
                    <a:pt x="25" y="78"/>
                    <a:pt x="24" y="93"/>
                    <a:pt x="24" y="107"/>
                  </a:cubicBezTo>
                  <a:cubicBezTo>
                    <a:pt x="24" y="109"/>
                    <a:pt x="24" y="111"/>
                    <a:pt x="24" y="112"/>
                  </a:cubicBezTo>
                  <a:cubicBezTo>
                    <a:pt x="23" y="112"/>
                    <a:pt x="23" y="112"/>
                    <a:pt x="23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</p:grpSp>
      <p:sp>
        <p:nvSpPr>
          <p:cNvPr id="306" name="Freeform 10"/>
          <p:cNvSpPr>
            <a:spLocks noChangeAspect="1" noEditPoints="1"/>
          </p:cNvSpPr>
          <p:nvPr/>
        </p:nvSpPr>
        <p:spPr bwMode="auto">
          <a:xfrm>
            <a:off x="6202530" y="2483866"/>
            <a:ext cx="360000" cy="360000"/>
          </a:xfrm>
          <a:custGeom>
            <a:avLst/>
            <a:gdLst>
              <a:gd name="T0" fmla="*/ 232 w 272"/>
              <a:gd name="T1" fmla="*/ 40 h 272"/>
              <a:gd name="T2" fmla="*/ 272 w 272"/>
              <a:gd name="T3" fmla="*/ 136 h 272"/>
              <a:gd name="T4" fmla="*/ 232 w 272"/>
              <a:gd name="T5" fmla="*/ 233 h 272"/>
              <a:gd name="T6" fmla="*/ 136 w 272"/>
              <a:gd name="T7" fmla="*/ 272 h 272"/>
              <a:gd name="T8" fmla="*/ 39 w 272"/>
              <a:gd name="T9" fmla="*/ 233 h 272"/>
              <a:gd name="T10" fmla="*/ 0 w 272"/>
              <a:gd name="T11" fmla="*/ 136 h 272"/>
              <a:gd name="T12" fmla="*/ 39 w 272"/>
              <a:gd name="T13" fmla="*/ 40 h 272"/>
              <a:gd name="T14" fmla="*/ 136 w 272"/>
              <a:gd name="T15" fmla="*/ 0 h 272"/>
              <a:gd name="T16" fmla="*/ 232 w 272"/>
              <a:gd name="T17" fmla="*/ 40 h 272"/>
              <a:gd name="T18" fmla="*/ 220 w 272"/>
              <a:gd name="T19" fmla="*/ 221 h 272"/>
              <a:gd name="T20" fmla="*/ 252 w 272"/>
              <a:gd name="T21" fmla="*/ 160 h 272"/>
              <a:gd name="T22" fmla="*/ 243 w 272"/>
              <a:gd name="T23" fmla="*/ 156 h 272"/>
              <a:gd name="T24" fmla="*/ 212 w 272"/>
              <a:gd name="T25" fmla="*/ 142 h 272"/>
              <a:gd name="T26" fmla="*/ 179 w 272"/>
              <a:gd name="T27" fmla="*/ 153 h 272"/>
              <a:gd name="T28" fmla="*/ 201 w 272"/>
              <a:gd name="T29" fmla="*/ 162 h 272"/>
              <a:gd name="T30" fmla="*/ 169 w 272"/>
              <a:gd name="T31" fmla="*/ 238 h 272"/>
              <a:gd name="T32" fmla="*/ 129 w 272"/>
              <a:gd name="T33" fmla="*/ 234 h 272"/>
              <a:gd name="T34" fmla="*/ 108 w 272"/>
              <a:gd name="T35" fmla="*/ 172 h 272"/>
              <a:gd name="T36" fmla="*/ 63 w 272"/>
              <a:gd name="T37" fmla="*/ 147 h 272"/>
              <a:gd name="T38" fmla="*/ 85 w 272"/>
              <a:gd name="T39" fmla="*/ 104 h 272"/>
              <a:gd name="T40" fmla="*/ 142 w 272"/>
              <a:gd name="T41" fmla="*/ 123 h 272"/>
              <a:gd name="T42" fmla="*/ 171 w 272"/>
              <a:gd name="T43" fmla="*/ 104 h 272"/>
              <a:gd name="T44" fmla="*/ 170 w 272"/>
              <a:gd name="T45" fmla="*/ 85 h 272"/>
              <a:gd name="T46" fmla="*/ 157 w 272"/>
              <a:gd name="T47" fmla="*/ 106 h 272"/>
              <a:gd name="T48" fmla="*/ 112 w 272"/>
              <a:gd name="T49" fmla="*/ 86 h 272"/>
              <a:gd name="T50" fmla="*/ 100 w 272"/>
              <a:gd name="T51" fmla="*/ 88 h 272"/>
              <a:gd name="T52" fmla="*/ 99 w 272"/>
              <a:gd name="T53" fmla="*/ 76 h 272"/>
              <a:gd name="T54" fmla="*/ 118 w 272"/>
              <a:gd name="T55" fmla="*/ 65 h 272"/>
              <a:gd name="T56" fmla="*/ 147 w 272"/>
              <a:gd name="T57" fmla="*/ 65 h 272"/>
              <a:gd name="T58" fmla="*/ 135 w 272"/>
              <a:gd name="T59" fmla="*/ 56 h 272"/>
              <a:gd name="T60" fmla="*/ 157 w 272"/>
              <a:gd name="T61" fmla="*/ 32 h 272"/>
              <a:gd name="T62" fmla="*/ 168 w 272"/>
              <a:gd name="T63" fmla="*/ 30 h 272"/>
              <a:gd name="T64" fmla="*/ 187 w 272"/>
              <a:gd name="T65" fmla="*/ 29 h 272"/>
              <a:gd name="T66" fmla="*/ 136 w 272"/>
              <a:gd name="T67" fmla="*/ 17 h 272"/>
              <a:gd name="T68" fmla="*/ 65 w 272"/>
              <a:gd name="T69" fmla="*/ 41 h 272"/>
              <a:gd name="T70" fmla="*/ 68 w 272"/>
              <a:gd name="T71" fmla="*/ 51 h 272"/>
              <a:gd name="T72" fmla="*/ 32 w 272"/>
              <a:gd name="T73" fmla="*/ 77 h 272"/>
              <a:gd name="T74" fmla="*/ 18 w 272"/>
              <a:gd name="T75" fmla="*/ 120 h 272"/>
              <a:gd name="T76" fmla="*/ 30 w 272"/>
              <a:gd name="T77" fmla="*/ 134 h 272"/>
              <a:gd name="T78" fmla="*/ 18 w 272"/>
              <a:gd name="T79" fmla="*/ 156 h 272"/>
              <a:gd name="T80" fmla="*/ 51 w 272"/>
              <a:gd name="T81" fmla="*/ 221 h 272"/>
              <a:gd name="T82" fmla="*/ 136 w 272"/>
              <a:gd name="T83" fmla="*/ 255 h 272"/>
              <a:gd name="T84" fmla="*/ 220 w 272"/>
              <a:gd name="T85" fmla="*/ 22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2" h="272">
                <a:moveTo>
                  <a:pt x="232" y="40"/>
                </a:moveTo>
                <a:cubicBezTo>
                  <a:pt x="257" y="66"/>
                  <a:pt x="272" y="100"/>
                  <a:pt x="272" y="136"/>
                </a:cubicBezTo>
                <a:cubicBezTo>
                  <a:pt x="272" y="173"/>
                  <a:pt x="257" y="207"/>
                  <a:pt x="232" y="233"/>
                </a:cubicBezTo>
                <a:cubicBezTo>
                  <a:pt x="206" y="258"/>
                  <a:pt x="172" y="272"/>
                  <a:pt x="136" y="272"/>
                </a:cubicBezTo>
                <a:cubicBezTo>
                  <a:pt x="99" y="272"/>
                  <a:pt x="65" y="258"/>
                  <a:pt x="39" y="233"/>
                </a:cubicBezTo>
                <a:cubicBezTo>
                  <a:pt x="14" y="207"/>
                  <a:pt x="0" y="173"/>
                  <a:pt x="0" y="136"/>
                </a:cubicBezTo>
                <a:cubicBezTo>
                  <a:pt x="0" y="100"/>
                  <a:pt x="14" y="66"/>
                  <a:pt x="39" y="40"/>
                </a:cubicBezTo>
                <a:cubicBezTo>
                  <a:pt x="65" y="15"/>
                  <a:pt x="99" y="0"/>
                  <a:pt x="136" y="0"/>
                </a:cubicBezTo>
                <a:cubicBezTo>
                  <a:pt x="172" y="0"/>
                  <a:pt x="206" y="15"/>
                  <a:pt x="232" y="40"/>
                </a:cubicBezTo>
                <a:close/>
                <a:moveTo>
                  <a:pt x="220" y="221"/>
                </a:moveTo>
                <a:cubicBezTo>
                  <a:pt x="236" y="204"/>
                  <a:pt x="248" y="183"/>
                  <a:pt x="252" y="160"/>
                </a:cubicBezTo>
                <a:cubicBezTo>
                  <a:pt x="249" y="166"/>
                  <a:pt x="245" y="167"/>
                  <a:pt x="243" y="156"/>
                </a:cubicBezTo>
                <a:cubicBezTo>
                  <a:pt x="241" y="136"/>
                  <a:pt x="223" y="149"/>
                  <a:pt x="212" y="142"/>
                </a:cubicBezTo>
                <a:cubicBezTo>
                  <a:pt x="200" y="150"/>
                  <a:pt x="174" y="127"/>
                  <a:pt x="179" y="153"/>
                </a:cubicBezTo>
                <a:cubicBezTo>
                  <a:pt x="185" y="165"/>
                  <a:pt x="216" y="137"/>
                  <a:pt x="201" y="162"/>
                </a:cubicBezTo>
                <a:cubicBezTo>
                  <a:pt x="191" y="179"/>
                  <a:pt x="165" y="218"/>
                  <a:pt x="169" y="238"/>
                </a:cubicBezTo>
                <a:cubicBezTo>
                  <a:pt x="169" y="267"/>
                  <a:pt x="139" y="244"/>
                  <a:pt x="129" y="234"/>
                </a:cubicBezTo>
                <a:cubicBezTo>
                  <a:pt x="122" y="215"/>
                  <a:pt x="126" y="181"/>
                  <a:pt x="108" y="172"/>
                </a:cubicBezTo>
                <a:cubicBezTo>
                  <a:pt x="88" y="171"/>
                  <a:pt x="71" y="169"/>
                  <a:pt x="63" y="147"/>
                </a:cubicBezTo>
                <a:cubicBezTo>
                  <a:pt x="59" y="131"/>
                  <a:pt x="68" y="107"/>
                  <a:pt x="85" y="104"/>
                </a:cubicBezTo>
                <a:cubicBezTo>
                  <a:pt x="110" y="88"/>
                  <a:pt x="119" y="122"/>
                  <a:pt x="142" y="123"/>
                </a:cubicBezTo>
                <a:cubicBezTo>
                  <a:pt x="150" y="115"/>
                  <a:pt x="169" y="113"/>
                  <a:pt x="171" y="104"/>
                </a:cubicBezTo>
                <a:cubicBezTo>
                  <a:pt x="156" y="101"/>
                  <a:pt x="191" y="91"/>
                  <a:pt x="170" y="85"/>
                </a:cubicBezTo>
                <a:cubicBezTo>
                  <a:pt x="158" y="87"/>
                  <a:pt x="151" y="97"/>
                  <a:pt x="157" y="106"/>
                </a:cubicBezTo>
                <a:cubicBezTo>
                  <a:pt x="134" y="112"/>
                  <a:pt x="134" y="74"/>
                  <a:pt x="112" y="86"/>
                </a:cubicBezTo>
                <a:cubicBezTo>
                  <a:pt x="112" y="105"/>
                  <a:pt x="77" y="92"/>
                  <a:pt x="100" y="88"/>
                </a:cubicBezTo>
                <a:cubicBezTo>
                  <a:pt x="108" y="85"/>
                  <a:pt x="87" y="75"/>
                  <a:pt x="99" y="76"/>
                </a:cubicBezTo>
                <a:cubicBezTo>
                  <a:pt x="104" y="76"/>
                  <a:pt x="123" y="69"/>
                  <a:pt x="118" y="65"/>
                </a:cubicBezTo>
                <a:cubicBezTo>
                  <a:pt x="128" y="59"/>
                  <a:pt x="137" y="81"/>
                  <a:pt x="147" y="65"/>
                </a:cubicBezTo>
                <a:cubicBezTo>
                  <a:pt x="155" y="52"/>
                  <a:pt x="144" y="50"/>
                  <a:pt x="135" y="56"/>
                </a:cubicBezTo>
                <a:cubicBezTo>
                  <a:pt x="130" y="50"/>
                  <a:pt x="144" y="38"/>
                  <a:pt x="157" y="32"/>
                </a:cubicBezTo>
                <a:cubicBezTo>
                  <a:pt x="161" y="31"/>
                  <a:pt x="165" y="30"/>
                  <a:pt x="168" y="30"/>
                </a:cubicBezTo>
                <a:cubicBezTo>
                  <a:pt x="174" y="37"/>
                  <a:pt x="186" y="39"/>
                  <a:pt x="187" y="29"/>
                </a:cubicBezTo>
                <a:cubicBezTo>
                  <a:pt x="171" y="21"/>
                  <a:pt x="154" y="17"/>
                  <a:pt x="136" y="17"/>
                </a:cubicBezTo>
                <a:cubicBezTo>
                  <a:pt x="110" y="17"/>
                  <a:pt x="85" y="26"/>
                  <a:pt x="65" y="41"/>
                </a:cubicBezTo>
                <a:cubicBezTo>
                  <a:pt x="70" y="43"/>
                  <a:pt x="73" y="47"/>
                  <a:pt x="68" y="51"/>
                </a:cubicBezTo>
                <a:cubicBezTo>
                  <a:pt x="64" y="63"/>
                  <a:pt x="47" y="79"/>
                  <a:pt x="32" y="77"/>
                </a:cubicBezTo>
                <a:cubicBezTo>
                  <a:pt x="25" y="90"/>
                  <a:pt x="20" y="104"/>
                  <a:pt x="18" y="120"/>
                </a:cubicBezTo>
                <a:cubicBezTo>
                  <a:pt x="30" y="124"/>
                  <a:pt x="33" y="132"/>
                  <a:pt x="30" y="134"/>
                </a:cubicBezTo>
                <a:cubicBezTo>
                  <a:pt x="24" y="140"/>
                  <a:pt x="20" y="147"/>
                  <a:pt x="18" y="156"/>
                </a:cubicBezTo>
                <a:cubicBezTo>
                  <a:pt x="22" y="180"/>
                  <a:pt x="34" y="203"/>
                  <a:pt x="51" y="221"/>
                </a:cubicBezTo>
                <a:cubicBezTo>
                  <a:pt x="74" y="243"/>
                  <a:pt x="104" y="255"/>
                  <a:pt x="136" y="255"/>
                </a:cubicBezTo>
                <a:cubicBezTo>
                  <a:pt x="167" y="255"/>
                  <a:pt x="197" y="243"/>
                  <a:pt x="220" y="2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25">
              <a:solidFill>
                <a:prstClr val="black"/>
              </a:solidFill>
            </a:endParaRPr>
          </a:p>
        </p:txBody>
      </p:sp>
      <p:sp>
        <p:nvSpPr>
          <p:cNvPr id="323" name="Freeform 38"/>
          <p:cNvSpPr>
            <a:spLocks noChangeAspect="1" noEditPoints="1"/>
          </p:cNvSpPr>
          <p:nvPr/>
        </p:nvSpPr>
        <p:spPr bwMode="auto">
          <a:xfrm>
            <a:off x="6176698" y="1891771"/>
            <a:ext cx="358815" cy="360000"/>
          </a:xfrm>
          <a:custGeom>
            <a:avLst/>
            <a:gdLst>
              <a:gd name="T0" fmla="*/ 144 w 407"/>
              <a:gd name="T1" fmla="*/ 0 h 406"/>
              <a:gd name="T2" fmla="*/ 0 w 407"/>
              <a:gd name="T3" fmla="*/ 144 h 406"/>
              <a:gd name="T4" fmla="*/ 144 w 407"/>
              <a:gd name="T5" fmla="*/ 288 h 406"/>
              <a:gd name="T6" fmla="*/ 232 w 407"/>
              <a:gd name="T7" fmla="*/ 257 h 406"/>
              <a:gd name="T8" fmla="*/ 265 w 407"/>
              <a:gd name="T9" fmla="*/ 290 h 406"/>
              <a:gd name="T10" fmla="*/ 265 w 407"/>
              <a:gd name="T11" fmla="*/ 317 h 406"/>
              <a:gd name="T12" fmla="*/ 347 w 407"/>
              <a:gd name="T13" fmla="*/ 398 h 406"/>
              <a:gd name="T14" fmla="*/ 373 w 407"/>
              <a:gd name="T15" fmla="*/ 398 h 406"/>
              <a:gd name="T16" fmla="*/ 399 w 407"/>
              <a:gd name="T17" fmla="*/ 372 h 406"/>
              <a:gd name="T18" fmla="*/ 399 w 407"/>
              <a:gd name="T19" fmla="*/ 346 h 406"/>
              <a:gd name="T20" fmla="*/ 318 w 407"/>
              <a:gd name="T21" fmla="*/ 264 h 406"/>
              <a:gd name="T22" fmla="*/ 292 w 407"/>
              <a:gd name="T23" fmla="*/ 264 h 406"/>
              <a:gd name="T24" fmla="*/ 258 w 407"/>
              <a:gd name="T25" fmla="*/ 231 h 406"/>
              <a:gd name="T26" fmla="*/ 287 w 407"/>
              <a:gd name="T27" fmla="*/ 144 h 406"/>
              <a:gd name="T28" fmla="*/ 144 w 407"/>
              <a:gd name="T29" fmla="*/ 0 h 406"/>
              <a:gd name="T30" fmla="*/ 144 w 407"/>
              <a:gd name="T31" fmla="*/ 30 h 406"/>
              <a:gd name="T32" fmla="*/ 257 w 407"/>
              <a:gd name="T33" fmla="*/ 144 h 406"/>
              <a:gd name="T34" fmla="*/ 144 w 407"/>
              <a:gd name="T35" fmla="*/ 258 h 406"/>
              <a:gd name="T36" fmla="*/ 30 w 407"/>
              <a:gd name="T37" fmla="*/ 144 h 406"/>
              <a:gd name="T38" fmla="*/ 144 w 407"/>
              <a:gd name="T39" fmla="*/ 3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7" h="406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3"/>
                  <a:pt x="64" y="288"/>
                  <a:pt x="144" y="288"/>
                </a:cubicBezTo>
                <a:cubicBezTo>
                  <a:pt x="177" y="288"/>
                  <a:pt x="208" y="277"/>
                  <a:pt x="232" y="257"/>
                </a:cubicBezTo>
                <a:cubicBezTo>
                  <a:pt x="265" y="290"/>
                  <a:pt x="265" y="290"/>
                  <a:pt x="265" y="290"/>
                </a:cubicBezTo>
                <a:cubicBezTo>
                  <a:pt x="258" y="298"/>
                  <a:pt x="258" y="310"/>
                  <a:pt x="265" y="317"/>
                </a:cubicBezTo>
                <a:cubicBezTo>
                  <a:pt x="347" y="398"/>
                  <a:pt x="347" y="398"/>
                  <a:pt x="347" y="398"/>
                </a:cubicBezTo>
                <a:cubicBezTo>
                  <a:pt x="354" y="406"/>
                  <a:pt x="366" y="406"/>
                  <a:pt x="373" y="398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7" y="365"/>
                  <a:pt x="407" y="353"/>
                  <a:pt x="399" y="346"/>
                </a:cubicBezTo>
                <a:cubicBezTo>
                  <a:pt x="318" y="264"/>
                  <a:pt x="318" y="264"/>
                  <a:pt x="318" y="264"/>
                </a:cubicBezTo>
                <a:cubicBezTo>
                  <a:pt x="311" y="257"/>
                  <a:pt x="299" y="257"/>
                  <a:pt x="292" y="264"/>
                </a:cubicBezTo>
                <a:cubicBezTo>
                  <a:pt x="258" y="231"/>
                  <a:pt x="258" y="231"/>
                  <a:pt x="258" y="231"/>
                </a:cubicBezTo>
                <a:cubicBezTo>
                  <a:pt x="277" y="207"/>
                  <a:pt x="287" y="177"/>
                  <a:pt x="287" y="144"/>
                </a:cubicBezTo>
                <a:cubicBezTo>
                  <a:pt x="287" y="65"/>
                  <a:pt x="223" y="0"/>
                  <a:pt x="144" y="0"/>
                </a:cubicBezTo>
                <a:close/>
                <a:moveTo>
                  <a:pt x="144" y="30"/>
                </a:moveTo>
                <a:cubicBezTo>
                  <a:pt x="206" y="30"/>
                  <a:pt x="257" y="81"/>
                  <a:pt x="257" y="144"/>
                </a:cubicBezTo>
                <a:cubicBezTo>
                  <a:pt x="257" y="207"/>
                  <a:pt x="206" y="258"/>
                  <a:pt x="144" y="258"/>
                </a:cubicBezTo>
                <a:cubicBezTo>
                  <a:pt x="81" y="258"/>
                  <a:pt x="30" y="207"/>
                  <a:pt x="30" y="144"/>
                </a:cubicBezTo>
                <a:cubicBezTo>
                  <a:pt x="30" y="81"/>
                  <a:pt x="81" y="30"/>
                  <a:pt x="14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25">
              <a:solidFill>
                <a:prstClr val="black"/>
              </a:solidFill>
            </a:endParaRPr>
          </a:p>
        </p:txBody>
      </p:sp>
      <p:grpSp>
        <p:nvGrpSpPr>
          <p:cNvPr id="324" name="Gruppieren 157"/>
          <p:cNvGrpSpPr>
            <a:grpSpLocks noChangeAspect="1"/>
          </p:cNvGrpSpPr>
          <p:nvPr/>
        </p:nvGrpSpPr>
        <p:grpSpPr>
          <a:xfrm>
            <a:off x="6217344" y="3642238"/>
            <a:ext cx="411685" cy="288000"/>
            <a:chOff x="3650051" y="1037154"/>
            <a:chExt cx="352461" cy="352458"/>
          </a:xfrm>
          <a:solidFill>
            <a:schemeClr val="bg1"/>
          </a:solidFill>
        </p:grpSpPr>
        <p:sp>
          <p:nvSpPr>
            <p:cNvPr id="325" name="Freeform 922"/>
            <p:cNvSpPr>
              <a:spLocks/>
            </p:cNvSpPr>
            <p:nvPr/>
          </p:nvSpPr>
          <p:spPr bwMode="auto">
            <a:xfrm>
              <a:off x="3757127" y="1037154"/>
              <a:ext cx="138307" cy="102615"/>
            </a:xfrm>
            <a:custGeom>
              <a:avLst/>
              <a:gdLst>
                <a:gd name="T0" fmla="*/ 0 w 86"/>
                <a:gd name="T1" fmla="*/ 65 h 65"/>
                <a:gd name="T2" fmla="*/ 0 w 86"/>
                <a:gd name="T3" fmla="*/ 0 h 65"/>
                <a:gd name="T4" fmla="*/ 86 w 86"/>
                <a:gd name="T5" fmla="*/ 0 h 65"/>
                <a:gd name="T6" fmla="*/ 86 w 86"/>
                <a:gd name="T7" fmla="*/ 65 h 65"/>
                <a:gd name="T8" fmla="*/ 0 w 8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5">
                  <a:moveTo>
                    <a:pt x="0" y="65"/>
                  </a:moveTo>
                  <a:cubicBezTo>
                    <a:pt x="0" y="43"/>
                    <a:pt x="0" y="22"/>
                    <a:pt x="0" y="0"/>
                  </a:cubicBezTo>
                  <a:cubicBezTo>
                    <a:pt x="28" y="0"/>
                    <a:pt x="57" y="0"/>
                    <a:pt x="86" y="0"/>
                  </a:cubicBezTo>
                  <a:cubicBezTo>
                    <a:pt x="86" y="22"/>
                    <a:pt x="86" y="43"/>
                    <a:pt x="86" y="65"/>
                  </a:cubicBezTo>
                  <a:cubicBezTo>
                    <a:pt x="57" y="65"/>
                    <a:pt x="29" y="65"/>
                    <a:pt x="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26" name="Freeform 923"/>
            <p:cNvSpPr>
              <a:spLocks/>
            </p:cNvSpPr>
            <p:nvPr/>
          </p:nvSpPr>
          <p:spPr bwMode="auto">
            <a:xfrm>
              <a:off x="3650051" y="1289228"/>
              <a:ext cx="136077" cy="100384"/>
            </a:xfrm>
            <a:custGeom>
              <a:avLst/>
              <a:gdLst>
                <a:gd name="T0" fmla="*/ 0 w 86"/>
                <a:gd name="T1" fmla="*/ 64 h 64"/>
                <a:gd name="T2" fmla="*/ 0 w 86"/>
                <a:gd name="T3" fmla="*/ 0 h 64"/>
                <a:gd name="T4" fmla="*/ 86 w 86"/>
                <a:gd name="T5" fmla="*/ 0 h 64"/>
                <a:gd name="T6" fmla="*/ 86 w 86"/>
                <a:gd name="T7" fmla="*/ 64 h 64"/>
                <a:gd name="T8" fmla="*/ 0 w 86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4">
                  <a:moveTo>
                    <a:pt x="0" y="64"/>
                  </a:moveTo>
                  <a:cubicBezTo>
                    <a:pt x="0" y="43"/>
                    <a:pt x="0" y="22"/>
                    <a:pt x="0" y="0"/>
                  </a:cubicBezTo>
                  <a:cubicBezTo>
                    <a:pt x="28" y="0"/>
                    <a:pt x="57" y="0"/>
                    <a:pt x="86" y="0"/>
                  </a:cubicBezTo>
                  <a:cubicBezTo>
                    <a:pt x="86" y="21"/>
                    <a:pt x="86" y="43"/>
                    <a:pt x="86" y="64"/>
                  </a:cubicBezTo>
                  <a:cubicBezTo>
                    <a:pt x="57" y="64"/>
                    <a:pt x="28" y="64"/>
                    <a:pt x="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27" name="Freeform 924"/>
            <p:cNvSpPr>
              <a:spLocks/>
            </p:cNvSpPr>
            <p:nvPr/>
          </p:nvSpPr>
          <p:spPr bwMode="auto">
            <a:xfrm>
              <a:off x="3866435" y="1289228"/>
              <a:ext cx="136077" cy="100384"/>
            </a:xfrm>
            <a:custGeom>
              <a:avLst/>
              <a:gdLst>
                <a:gd name="T0" fmla="*/ 86 w 86"/>
                <a:gd name="T1" fmla="*/ 0 h 64"/>
                <a:gd name="T2" fmla="*/ 86 w 86"/>
                <a:gd name="T3" fmla="*/ 64 h 64"/>
                <a:gd name="T4" fmla="*/ 0 w 86"/>
                <a:gd name="T5" fmla="*/ 64 h 64"/>
                <a:gd name="T6" fmla="*/ 0 w 86"/>
                <a:gd name="T7" fmla="*/ 0 h 64"/>
                <a:gd name="T8" fmla="*/ 86 w 86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4">
                  <a:moveTo>
                    <a:pt x="86" y="0"/>
                  </a:moveTo>
                  <a:cubicBezTo>
                    <a:pt x="86" y="21"/>
                    <a:pt x="86" y="43"/>
                    <a:pt x="86" y="64"/>
                  </a:cubicBezTo>
                  <a:cubicBezTo>
                    <a:pt x="57" y="64"/>
                    <a:pt x="29" y="64"/>
                    <a:pt x="0" y="64"/>
                  </a:cubicBezTo>
                  <a:cubicBezTo>
                    <a:pt x="0" y="43"/>
                    <a:pt x="0" y="21"/>
                    <a:pt x="0" y="0"/>
                  </a:cubicBezTo>
                  <a:cubicBezTo>
                    <a:pt x="28" y="0"/>
                    <a:pt x="5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28" name="Freeform 925"/>
            <p:cNvSpPr>
              <a:spLocks/>
            </p:cNvSpPr>
            <p:nvPr/>
          </p:nvSpPr>
          <p:spPr bwMode="auto">
            <a:xfrm>
              <a:off x="3705820" y="1157615"/>
              <a:ext cx="240921" cy="113769"/>
            </a:xfrm>
            <a:custGeom>
              <a:avLst/>
              <a:gdLst>
                <a:gd name="T0" fmla="*/ 0 w 152"/>
                <a:gd name="T1" fmla="*/ 28 h 71"/>
                <a:gd name="T2" fmla="*/ 68 w 152"/>
                <a:gd name="T3" fmla="*/ 28 h 71"/>
                <a:gd name="T4" fmla="*/ 68 w 152"/>
                <a:gd name="T5" fmla="*/ 0 h 71"/>
                <a:gd name="T6" fmla="*/ 84 w 152"/>
                <a:gd name="T7" fmla="*/ 0 h 71"/>
                <a:gd name="T8" fmla="*/ 84 w 152"/>
                <a:gd name="T9" fmla="*/ 28 h 71"/>
                <a:gd name="T10" fmla="*/ 152 w 152"/>
                <a:gd name="T11" fmla="*/ 28 h 71"/>
                <a:gd name="T12" fmla="*/ 152 w 152"/>
                <a:gd name="T13" fmla="*/ 71 h 71"/>
                <a:gd name="T14" fmla="*/ 136 w 152"/>
                <a:gd name="T15" fmla="*/ 71 h 71"/>
                <a:gd name="T16" fmla="*/ 136 w 152"/>
                <a:gd name="T17" fmla="*/ 44 h 71"/>
                <a:gd name="T18" fmla="*/ 16 w 152"/>
                <a:gd name="T19" fmla="*/ 44 h 71"/>
                <a:gd name="T20" fmla="*/ 16 w 152"/>
                <a:gd name="T21" fmla="*/ 71 h 71"/>
                <a:gd name="T22" fmla="*/ 0 w 152"/>
                <a:gd name="T23" fmla="*/ 71 h 71"/>
                <a:gd name="T24" fmla="*/ 0 w 152"/>
                <a:gd name="T25" fmla="*/ 2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71">
                  <a:moveTo>
                    <a:pt x="0" y="28"/>
                  </a:moveTo>
                  <a:cubicBezTo>
                    <a:pt x="22" y="28"/>
                    <a:pt x="45" y="28"/>
                    <a:pt x="68" y="28"/>
                  </a:cubicBezTo>
                  <a:cubicBezTo>
                    <a:pt x="68" y="18"/>
                    <a:pt x="68" y="9"/>
                    <a:pt x="68" y="0"/>
                  </a:cubicBezTo>
                  <a:cubicBezTo>
                    <a:pt x="73" y="0"/>
                    <a:pt x="78" y="0"/>
                    <a:pt x="84" y="0"/>
                  </a:cubicBezTo>
                  <a:cubicBezTo>
                    <a:pt x="84" y="9"/>
                    <a:pt x="84" y="18"/>
                    <a:pt x="84" y="28"/>
                  </a:cubicBezTo>
                  <a:cubicBezTo>
                    <a:pt x="107" y="28"/>
                    <a:pt x="129" y="28"/>
                    <a:pt x="152" y="28"/>
                  </a:cubicBezTo>
                  <a:cubicBezTo>
                    <a:pt x="152" y="42"/>
                    <a:pt x="152" y="56"/>
                    <a:pt x="152" y="71"/>
                  </a:cubicBezTo>
                  <a:cubicBezTo>
                    <a:pt x="146" y="71"/>
                    <a:pt x="141" y="71"/>
                    <a:pt x="136" y="71"/>
                  </a:cubicBezTo>
                  <a:cubicBezTo>
                    <a:pt x="136" y="62"/>
                    <a:pt x="136" y="53"/>
                    <a:pt x="136" y="44"/>
                  </a:cubicBezTo>
                  <a:cubicBezTo>
                    <a:pt x="96" y="44"/>
                    <a:pt x="56" y="44"/>
                    <a:pt x="16" y="44"/>
                  </a:cubicBezTo>
                  <a:cubicBezTo>
                    <a:pt x="16" y="53"/>
                    <a:pt x="16" y="62"/>
                    <a:pt x="16" y="71"/>
                  </a:cubicBezTo>
                  <a:cubicBezTo>
                    <a:pt x="10" y="71"/>
                    <a:pt x="5" y="71"/>
                    <a:pt x="0" y="71"/>
                  </a:cubicBezTo>
                  <a:cubicBezTo>
                    <a:pt x="0" y="57"/>
                    <a:pt x="0" y="42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</p:grpSp>
      <p:grpSp>
        <p:nvGrpSpPr>
          <p:cNvPr id="337" name="Gruppieren 162"/>
          <p:cNvGrpSpPr>
            <a:grpSpLocks noChangeAspect="1"/>
          </p:cNvGrpSpPr>
          <p:nvPr/>
        </p:nvGrpSpPr>
        <p:grpSpPr>
          <a:xfrm>
            <a:off x="1356629" y="6659561"/>
            <a:ext cx="412839" cy="324000"/>
            <a:chOff x="-1933370" y="5663732"/>
            <a:chExt cx="528689" cy="414920"/>
          </a:xfrm>
          <a:solidFill>
            <a:schemeClr val="bg1"/>
          </a:solidFill>
        </p:grpSpPr>
        <p:sp>
          <p:nvSpPr>
            <p:cNvPr id="338" name="Freeform 1150"/>
            <p:cNvSpPr>
              <a:spLocks noEditPoints="1"/>
            </p:cNvSpPr>
            <p:nvPr/>
          </p:nvSpPr>
          <p:spPr bwMode="auto">
            <a:xfrm>
              <a:off x="-1933370" y="5663732"/>
              <a:ext cx="428304" cy="414920"/>
            </a:xfrm>
            <a:custGeom>
              <a:avLst/>
              <a:gdLst>
                <a:gd name="T0" fmla="*/ 13 w 268"/>
                <a:gd name="T1" fmla="*/ 39 h 261"/>
                <a:gd name="T2" fmla="*/ 46 w 268"/>
                <a:gd name="T3" fmla="*/ 72 h 261"/>
                <a:gd name="T4" fmla="*/ 55 w 268"/>
                <a:gd name="T5" fmla="*/ 75 h 261"/>
                <a:gd name="T6" fmla="*/ 84 w 268"/>
                <a:gd name="T7" fmla="*/ 45 h 261"/>
                <a:gd name="T8" fmla="*/ 82 w 268"/>
                <a:gd name="T9" fmla="*/ 38 h 261"/>
                <a:gd name="T10" fmla="*/ 51 w 268"/>
                <a:gd name="T11" fmla="*/ 7 h 261"/>
                <a:gd name="T12" fmla="*/ 48 w 268"/>
                <a:gd name="T13" fmla="*/ 4 h 261"/>
                <a:gd name="T14" fmla="*/ 88 w 268"/>
                <a:gd name="T15" fmla="*/ 5 h 261"/>
                <a:gd name="T16" fmla="*/ 124 w 268"/>
                <a:gd name="T17" fmla="*/ 61 h 261"/>
                <a:gd name="T18" fmla="*/ 134 w 268"/>
                <a:gd name="T19" fmla="*/ 87 h 261"/>
                <a:gd name="T20" fmla="*/ 256 w 268"/>
                <a:gd name="T21" fmla="*/ 208 h 261"/>
                <a:gd name="T22" fmla="*/ 262 w 268"/>
                <a:gd name="T23" fmla="*/ 243 h 261"/>
                <a:gd name="T24" fmla="*/ 222 w 268"/>
                <a:gd name="T25" fmla="*/ 250 h 261"/>
                <a:gd name="T26" fmla="*/ 194 w 268"/>
                <a:gd name="T27" fmla="*/ 223 h 261"/>
                <a:gd name="T28" fmla="*/ 95 w 268"/>
                <a:gd name="T29" fmla="*/ 124 h 261"/>
                <a:gd name="T30" fmla="*/ 70 w 268"/>
                <a:gd name="T31" fmla="*/ 115 h 261"/>
                <a:gd name="T32" fmla="*/ 13 w 268"/>
                <a:gd name="T33" fmla="*/ 39 h 261"/>
                <a:gd name="T34" fmla="*/ 248 w 268"/>
                <a:gd name="T35" fmla="*/ 228 h 261"/>
                <a:gd name="T36" fmla="*/ 237 w 268"/>
                <a:gd name="T37" fmla="*/ 217 h 261"/>
                <a:gd name="T38" fmla="*/ 226 w 268"/>
                <a:gd name="T39" fmla="*/ 227 h 261"/>
                <a:gd name="T40" fmla="*/ 237 w 268"/>
                <a:gd name="T41" fmla="*/ 239 h 261"/>
                <a:gd name="T42" fmla="*/ 248 w 268"/>
                <a:gd name="T43" fmla="*/ 22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8" h="261">
                  <a:moveTo>
                    <a:pt x="13" y="39"/>
                  </a:moveTo>
                  <a:cubicBezTo>
                    <a:pt x="24" y="50"/>
                    <a:pt x="35" y="61"/>
                    <a:pt x="46" y="72"/>
                  </a:cubicBezTo>
                  <a:cubicBezTo>
                    <a:pt x="49" y="75"/>
                    <a:pt x="52" y="76"/>
                    <a:pt x="55" y="75"/>
                  </a:cubicBezTo>
                  <a:cubicBezTo>
                    <a:pt x="69" y="69"/>
                    <a:pt x="79" y="59"/>
                    <a:pt x="84" y="45"/>
                  </a:cubicBezTo>
                  <a:cubicBezTo>
                    <a:pt x="85" y="42"/>
                    <a:pt x="85" y="40"/>
                    <a:pt x="82" y="38"/>
                  </a:cubicBezTo>
                  <a:cubicBezTo>
                    <a:pt x="72" y="28"/>
                    <a:pt x="62" y="17"/>
                    <a:pt x="51" y="7"/>
                  </a:cubicBezTo>
                  <a:cubicBezTo>
                    <a:pt x="51" y="6"/>
                    <a:pt x="50" y="5"/>
                    <a:pt x="48" y="4"/>
                  </a:cubicBezTo>
                  <a:cubicBezTo>
                    <a:pt x="62" y="0"/>
                    <a:pt x="75" y="0"/>
                    <a:pt x="88" y="5"/>
                  </a:cubicBezTo>
                  <a:cubicBezTo>
                    <a:pt x="112" y="15"/>
                    <a:pt x="125" y="35"/>
                    <a:pt x="124" y="61"/>
                  </a:cubicBezTo>
                  <a:cubicBezTo>
                    <a:pt x="123" y="71"/>
                    <a:pt x="127" y="80"/>
                    <a:pt x="134" y="87"/>
                  </a:cubicBezTo>
                  <a:cubicBezTo>
                    <a:pt x="175" y="127"/>
                    <a:pt x="215" y="168"/>
                    <a:pt x="256" y="208"/>
                  </a:cubicBezTo>
                  <a:cubicBezTo>
                    <a:pt x="266" y="219"/>
                    <a:pt x="268" y="231"/>
                    <a:pt x="262" y="243"/>
                  </a:cubicBezTo>
                  <a:cubicBezTo>
                    <a:pt x="254" y="257"/>
                    <a:pt x="234" y="261"/>
                    <a:pt x="222" y="250"/>
                  </a:cubicBezTo>
                  <a:cubicBezTo>
                    <a:pt x="212" y="242"/>
                    <a:pt x="203" y="232"/>
                    <a:pt x="194" y="223"/>
                  </a:cubicBezTo>
                  <a:cubicBezTo>
                    <a:pt x="161" y="190"/>
                    <a:pt x="128" y="157"/>
                    <a:pt x="95" y="124"/>
                  </a:cubicBezTo>
                  <a:cubicBezTo>
                    <a:pt x="88" y="117"/>
                    <a:pt x="80" y="114"/>
                    <a:pt x="70" y="115"/>
                  </a:cubicBezTo>
                  <a:cubicBezTo>
                    <a:pt x="30" y="117"/>
                    <a:pt x="0" y="78"/>
                    <a:pt x="13" y="39"/>
                  </a:cubicBezTo>
                  <a:close/>
                  <a:moveTo>
                    <a:pt x="248" y="228"/>
                  </a:moveTo>
                  <a:cubicBezTo>
                    <a:pt x="248" y="221"/>
                    <a:pt x="243" y="217"/>
                    <a:pt x="237" y="217"/>
                  </a:cubicBezTo>
                  <a:cubicBezTo>
                    <a:pt x="231" y="217"/>
                    <a:pt x="226" y="221"/>
                    <a:pt x="226" y="227"/>
                  </a:cubicBezTo>
                  <a:cubicBezTo>
                    <a:pt x="226" y="234"/>
                    <a:pt x="231" y="239"/>
                    <a:pt x="237" y="239"/>
                  </a:cubicBezTo>
                  <a:cubicBezTo>
                    <a:pt x="243" y="239"/>
                    <a:pt x="248" y="234"/>
                    <a:pt x="248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39" name="Freeform 1151"/>
            <p:cNvSpPr>
              <a:spLocks/>
            </p:cNvSpPr>
            <p:nvPr/>
          </p:nvSpPr>
          <p:spPr bwMode="auto">
            <a:xfrm>
              <a:off x="-1705833" y="5668193"/>
              <a:ext cx="301152" cy="214152"/>
            </a:xfrm>
            <a:custGeom>
              <a:avLst/>
              <a:gdLst>
                <a:gd name="T0" fmla="*/ 31 w 188"/>
                <a:gd name="T1" fmla="*/ 92 h 135"/>
                <a:gd name="T2" fmla="*/ 52 w 188"/>
                <a:gd name="T3" fmla="*/ 71 h 135"/>
                <a:gd name="T4" fmla="*/ 55 w 188"/>
                <a:gd name="T5" fmla="*/ 68 h 135"/>
                <a:gd name="T6" fmla="*/ 51 w 188"/>
                <a:gd name="T7" fmla="*/ 31 h 135"/>
                <a:gd name="T8" fmla="*/ 9 w 188"/>
                <a:gd name="T9" fmla="*/ 17 h 135"/>
                <a:gd name="T10" fmla="*/ 0 w 188"/>
                <a:gd name="T11" fmla="*/ 16 h 135"/>
                <a:gd name="T12" fmla="*/ 3 w 188"/>
                <a:gd name="T13" fmla="*/ 14 h 135"/>
                <a:gd name="T14" fmla="*/ 65 w 188"/>
                <a:gd name="T15" fmla="*/ 1 h 135"/>
                <a:gd name="T16" fmla="*/ 131 w 188"/>
                <a:gd name="T17" fmla="*/ 34 h 135"/>
                <a:gd name="T18" fmla="*/ 140 w 188"/>
                <a:gd name="T19" fmla="*/ 51 h 135"/>
                <a:gd name="T20" fmla="*/ 146 w 188"/>
                <a:gd name="T21" fmla="*/ 62 h 135"/>
                <a:gd name="T22" fmla="*/ 169 w 188"/>
                <a:gd name="T23" fmla="*/ 68 h 135"/>
                <a:gd name="T24" fmla="*/ 172 w 188"/>
                <a:gd name="T25" fmla="*/ 67 h 135"/>
                <a:gd name="T26" fmla="*/ 188 w 188"/>
                <a:gd name="T27" fmla="*/ 83 h 135"/>
                <a:gd name="T28" fmla="*/ 136 w 188"/>
                <a:gd name="T29" fmla="*/ 135 h 135"/>
                <a:gd name="T30" fmla="*/ 120 w 188"/>
                <a:gd name="T31" fmla="*/ 119 h 135"/>
                <a:gd name="T32" fmla="*/ 122 w 188"/>
                <a:gd name="T33" fmla="*/ 113 h 135"/>
                <a:gd name="T34" fmla="*/ 104 w 188"/>
                <a:gd name="T35" fmla="*/ 97 h 135"/>
                <a:gd name="T36" fmla="*/ 90 w 188"/>
                <a:gd name="T37" fmla="*/ 107 h 135"/>
                <a:gd name="T38" fmla="*/ 67 w 188"/>
                <a:gd name="T39" fmla="*/ 129 h 135"/>
                <a:gd name="T40" fmla="*/ 31 w 188"/>
                <a:gd name="T41" fmla="*/ 9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35">
                  <a:moveTo>
                    <a:pt x="31" y="92"/>
                  </a:moveTo>
                  <a:cubicBezTo>
                    <a:pt x="37" y="85"/>
                    <a:pt x="45" y="78"/>
                    <a:pt x="52" y="71"/>
                  </a:cubicBezTo>
                  <a:cubicBezTo>
                    <a:pt x="53" y="70"/>
                    <a:pt x="54" y="69"/>
                    <a:pt x="55" y="68"/>
                  </a:cubicBezTo>
                  <a:cubicBezTo>
                    <a:pt x="67" y="55"/>
                    <a:pt x="66" y="41"/>
                    <a:pt x="51" y="31"/>
                  </a:cubicBezTo>
                  <a:cubicBezTo>
                    <a:pt x="38" y="23"/>
                    <a:pt x="24" y="19"/>
                    <a:pt x="9" y="17"/>
                  </a:cubicBezTo>
                  <a:cubicBezTo>
                    <a:pt x="6" y="16"/>
                    <a:pt x="4" y="16"/>
                    <a:pt x="0" y="16"/>
                  </a:cubicBezTo>
                  <a:cubicBezTo>
                    <a:pt x="1" y="15"/>
                    <a:pt x="2" y="14"/>
                    <a:pt x="3" y="14"/>
                  </a:cubicBezTo>
                  <a:cubicBezTo>
                    <a:pt x="23" y="6"/>
                    <a:pt x="44" y="0"/>
                    <a:pt x="65" y="1"/>
                  </a:cubicBezTo>
                  <a:cubicBezTo>
                    <a:pt x="92" y="1"/>
                    <a:pt x="115" y="11"/>
                    <a:pt x="131" y="34"/>
                  </a:cubicBezTo>
                  <a:cubicBezTo>
                    <a:pt x="134" y="39"/>
                    <a:pt x="137" y="45"/>
                    <a:pt x="140" y="51"/>
                  </a:cubicBezTo>
                  <a:cubicBezTo>
                    <a:pt x="142" y="55"/>
                    <a:pt x="143" y="59"/>
                    <a:pt x="146" y="62"/>
                  </a:cubicBezTo>
                  <a:cubicBezTo>
                    <a:pt x="152" y="70"/>
                    <a:pt x="160" y="72"/>
                    <a:pt x="169" y="68"/>
                  </a:cubicBezTo>
                  <a:cubicBezTo>
                    <a:pt x="170" y="68"/>
                    <a:pt x="171" y="67"/>
                    <a:pt x="172" y="67"/>
                  </a:cubicBezTo>
                  <a:cubicBezTo>
                    <a:pt x="177" y="72"/>
                    <a:pt x="183" y="78"/>
                    <a:pt x="188" y="83"/>
                  </a:cubicBezTo>
                  <a:cubicBezTo>
                    <a:pt x="171" y="100"/>
                    <a:pt x="153" y="118"/>
                    <a:pt x="136" y="135"/>
                  </a:cubicBezTo>
                  <a:cubicBezTo>
                    <a:pt x="131" y="130"/>
                    <a:pt x="126" y="124"/>
                    <a:pt x="120" y="119"/>
                  </a:cubicBezTo>
                  <a:cubicBezTo>
                    <a:pt x="121" y="117"/>
                    <a:pt x="122" y="115"/>
                    <a:pt x="122" y="113"/>
                  </a:cubicBezTo>
                  <a:cubicBezTo>
                    <a:pt x="124" y="102"/>
                    <a:pt x="114" y="93"/>
                    <a:pt x="104" y="97"/>
                  </a:cubicBezTo>
                  <a:cubicBezTo>
                    <a:pt x="99" y="99"/>
                    <a:pt x="94" y="103"/>
                    <a:pt x="90" y="107"/>
                  </a:cubicBezTo>
                  <a:cubicBezTo>
                    <a:pt x="82" y="114"/>
                    <a:pt x="75" y="122"/>
                    <a:pt x="67" y="129"/>
                  </a:cubicBezTo>
                  <a:cubicBezTo>
                    <a:pt x="55" y="117"/>
                    <a:pt x="43" y="105"/>
                    <a:pt x="31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40" name="Freeform 1152"/>
            <p:cNvSpPr>
              <a:spLocks/>
            </p:cNvSpPr>
            <p:nvPr/>
          </p:nvSpPr>
          <p:spPr bwMode="auto">
            <a:xfrm>
              <a:off x="-1857524" y="5924730"/>
              <a:ext cx="149461" cy="153921"/>
            </a:xfrm>
            <a:custGeom>
              <a:avLst/>
              <a:gdLst>
                <a:gd name="T0" fmla="*/ 57 w 94"/>
                <a:gd name="T1" fmla="*/ 0 h 97"/>
                <a:gd name="T2" fmla="*/ 94 w 94"/>
                <a:gd name="T3" fmla="*/ 37 h 97"/>
                <a:gd name="T4" fmla="*/ 77 w 94"/>
                <a:gd name="T5" fmla="*/ 54 h 97"/>
                <a:gd name="T6" fmla="*/ 47 w 94"/>
                <a:gd name="T7" fmla="*/ 84 h 97"/>
                <a:gd name="T8" fmla="*/ 5 w 94"/>
                <a:gd name="T9" fmla="*/ 77 h 97"/>
                <a:gd name="T10" fmla="*/ 8 w 94"/>
                <a:gd name="T11" fmla="*/ 50 h 97"/>
                <a:gd name="T12" fmla="*/ 21 w 94"/>
                <a:gd name="T13" fmla="*/ 36 h 97"/>
                <a:gd name="T14" fmla="*/ 55 w 94"/>
                <a:gd name="T15" fmla="*/ 3 h 97"/>
                <a:gd name="T16" fmla="*/ 57 w 94"/>
                <a:gd name="T1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7">
                  <a:moveTo>
                    <a:pt x="57" y="0"/>
                  </a:moveTo>
                  <a:cubicBezTo>
                    <a:pt x="70" y="13"/>
                    <a:pt x="82" y="25"/>
                    <a:pt x="94" y="37"/>
                  </a:cubicBezTo>
                  <a:cubicBezTo>
                    <a:pt x="88" y="43"/>
                    <a:pt x="82" y="49"/>
                    <a:pt x="77" y="54"/>
                  </a:cubicBezTo>
                  <a:cubicBezTo>
                    <a:pt x="67" y="64"/>
                    <a:pt x="57" y="74"/>
                    <a:pt x="47" y="84"/>
                  </a:cubicBezTo>
                  <a:cubicBezTo>
                    <a:pt x="34" y="97"/>
                    <a:pt x="13" y="94"/>
                    <a:pt x="5" y="77"/>
                  </a:cubicBezTo>
                  <a:cubicBezTo>
                    <a:pt x="0" y="68"/>
                    <a:pt x="1" y="58"/>
                    <a:pt x="8" y="50"/>
                  </a:cubicBezTo>
                  <a:cubicBezTo>
                    <a:pt x="12" y="45"/>
                    <a:pt x="17" y="41"/>
                    <a:pt x="21" y="36"/>
                  </a:cubicBezTo>
                  <a:cubicBezTo>
                    <a:pt x="32" y="25"/>
                    <a:pt x="44" y="14"/>
                    <a:pt x="55" y="3"/>
                  </a:cubicBezTo>
                  <a:cubicBezTo>
                    <a:pt x="56" y="2"/>
                    <a:pt x="57" y="1"/>
                    <a:pt x="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41" name="Freeform 1153"/>
            <p:cNvSpPr>
              <a:spLocks/>
            </p:cNvSpPr>
            <p:nvPr/>
          </p:nvSpPr>
          <p:spPr bwMode="auto">
            <a:xfrm>
              <a:off x="-1571988" y="6009499"/>
              <a:ext cx="33462" cy="33461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22 h 22"/>
                <a:gd name="T4" fmla="*/ 0 w 22"/>
                <a:gd name="T5" fmla="*/ 10 h 22"/>
                <a:gd name="T6" fmla="*/ 11 w 22"/>
                <a:gd name="T7" fmla="*/ 0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22" y="17"/>
                    <a:pt x="17" y="22"/>
                    <a:pt x="11" y="22"/>
                  </a:cubicBezTo>
                  <a:cubicBezTo>
                    <a:pt x="5" y="22"/>
                    <a:pt x="0" y="17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</p:grpSp>
      <p:grpSp>
        <p:nvGrpSpPr>
          <p:cNvPr id="346" name="Gruppieren 327"/>
          <p:cNvGrpSpPr>
            <a:grpSpLocks noChangeAspect="1"/>
          </p:cNvGrpSpPr>
          <p:nvPr/>
        </p:nvGrpSpPr>
        <p:grpSpPr>
          <a:xfrm>
            <a:off x="1387588" y="7207151"/>
            <a:ext cx="361506" cy="324000"/>
            <a:chOff x="7618556" y="4017437"/>
            <a:chExt cx="774072" cy="693763"/>
          </a:xfrm>
          <a:solidFill>
            <a:schemeClr val="bg1"/>
          </a:solidFill>
        </p:grpSpPr>
        <p:sp>
          <p:nvSpPr>
            <p:cNvPr id="347" name="Freeform 1489"/>
            <p:cNvSpPr>
              <a:spLocks noEditPoints="1"/>
            </p:cNvSpPr>
            <p:nvPr/>
          </p:nvSpPr>
          <p:spPr bwMode="auto">
            <a:xfrm>
              <a:off x="7618556" y="4017437"/>
              <a:ext cx="774072" cy="693763"/>
            </a:xfrm>
            <a:custGeom>
              <a:avLst/>
              <a:gdLst>
                <a:gd name="T0" fmla="*/ 16 w 487"/>
                <a:gd name="T1" fmla="*/ 436 h 436"/>
                <a:gd name="T2" fmla="*/ 35 w 487"/>
                <a:gd name="T3" fmla="*/ 392 h 436"/>
                <a:gd name="T4" fmla="*/ 54 w 487"/>
                <a:gd name="T5" fmla="*/ 319 h 436"/>
                <a:gd name="T6" fmla="*/ 50 w 487"/>
                <a:gd name="T7" fmla="*/ 307 h 436"/>
                <a:gd name="T8" fmla="*/ 57 w 487"/>
                <a:gd name="T9" fmla="*/ 89 h 436"/>
                <a:gd name="T10" fmla="*/ 184 w 487"/>
                <a:gd name="T11" fmla="*/ 14 h 436"/>
                <a:gd name="T12" fmla="*/ 353 w 487"/>
                <a:gd name="T13" fmla="*/ 28 h 436"/>
                <a:gd name="T14" fmla="*/ 466 w 487"/>
                <a:gd name="T15" fmla="*/ 138 h 436"/>
                <a:gd name="T16" fmla="*/ 455 w 487"/>
                <a:gd name="T17" fmla="*/ 289 h 436"/>
                <a:gd name="T18" fmla="*/ 331 w 487"/>
                <a:gd name="T19" fmla="*/ 384 h 436"/>
                <a:gd name="T20" fmla="*/ 174 w 487"/>
                <a:gd name="T21" fmla="*/ 388 h 436"/>
                <a:gd name="T22" fmla="*/ 167 w 487"/>
                <a:gd name="T23" fmla="*/ 389 h 436"/>
                <a:gd name="T24" fmla="*/ 98 w 487"/>
                <a:gd name="T25" fmla="*/ 416 h 436"/>
                <a:gd name="T26" fmla="*/ 21 w 487"/>
                <a:gd name="T27" fmla="*/ 436 h 436"/>
                <a:gd name="T28" fmla="*/ 16 w 487"/>
                <a:gd name="T29" fmla="*/ 436 h 436"/>
                <a:gd name="T30" fmla="*/ 88 w 487"/>
                <a:gd name="T31" fmla="*/ 375 h 436"/>
                <a:gd name="T32" fmla="*/ 91 w 487"/>
                <a:gd name="T33" fmla="*/ 374 h 436"/>
                <a:gd name="T34" fmla="*/ 162 w 487"/>
                <a:gd name="T35" fmla="*/ 344 h 436"/>
                <a:gd name="T36" fmla="*/ 175 w 487"/>
                <a:gd name="T37" fmla="*/ 341 h 436"/>
                <a:gd name="T38" fmla="*/ 288 w 487"/>
                <a:gd name="T39" fmla="*/ 348 h 436"/>
                <a:gd name="T40" fmla="*/ 394 w 487"/>
                <a:gd name="T41" fmla="*/ 295 h 436"/>
                <a:gd name="T42" fmla="*/ 434 w 487"/>
                <a:gd name="T43" fmla="*/ 208 h 436"/>
                <a:gd name="T44" fmla="*/ 390 w 487"/>
                <a:gd name="T45" fmla="*/ 106 h 436"/>
                <a:gd name="T46" fmla="*/ 265 w 487"/>
                <a:gd name="T47" fmla="*/ 52 h 436"/>
                <a:gd name="T48" fmla="*/ 160 w 487"/>
                <a:gd name="T49" fmla="*/ 69 h 436"/>
                <a:gd name="T50" fmla="*/ 70 w 487"/>
                <a:gd name="T51" fmla="*/ 153 h 436"/>
                <a:gd name="T52" fmla="*/ 69 w 487"/>
                <a:gd name="T53" fmla="*/ 250 h 436"/>
                <a:gd name="T54" fmla="*/ 101 w 487"/>
                <a:gd name="T55" fmla="*/ 296 h 436"/>
                <a:gd name="T56" fmla="*/ 104 w 487"/>
                <a:gd name="T57" fmla="*/ 306 h 436"/>
                <a:gd name="T58" fmla="*/ 100 w 487"/>
                <a:gd name="T59" fmla="*/ 327 h 436"/>
                <a:gd name="T60" fmla="*/ 88 w 487"/>
                <a:gd name="T61" fmla="*/ 37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7" h="436">
                  <a:moveTo>
                    <a:pt x="16" y="436"/>
                  </a:moveTo>
                  <a:cubicBezTo>
                    <a:pt x="23" y="421"/>
                    <a:pt x="29" y="407"/>
                    <a:pt x="35" y="392"/>
                  </a:cubicBezTo>
                  <a:cubicBezTo>
                    <a:pt x="44" y="369"/>
                    <a:pt x="52" y="345"/>
                    <a:pt x="54" y="319"/>
                  </a:cubicBezTo>
                  <a:cubicBezTo>
                    <a:pt x="54" y="315"/>
                    <a:pt x="53" y="311"/>
                    <a:pt x="50" y="307"/>
                  </a:cubicBezTo>
                  <a:cubicBezTo>
                    <a:pt x="0" y="240"/>
                    <a:pt x="2" y="152"/>
                    <a:pt x="57" y="89"/>
                  </a:cubicBezTo>
                  <a:cubicBezTo>
                    <a:pt x="91" y="49"/>
                    <a:pt x="134" y="26"/>
                    <a:pt x="184" y="14"/>
                  </a:cubicBezTo>
                  <a:cubicBezTo>
                    <a:pt x="242" y="0"/>
                    <a:pt x="299" y="5"/>
                    <a:pt x="353" y="28"/>
                  </a:cubicBezTo>
                  <a:cubicBezTo>
                    <a:pt x="404" y="51"/>
                    <a:pt x="445" y="85"/>
                    <a:pt x="466" y="138"/>
                  </a:cubicBezTo>
                  <a:cubicBezTo>
                    <a:pt x="487" y="190"/>
                    <a:pt x="483" y="241"/>
                    <a:pt x="455" y="289"/>
                  </a:cubicBezTo>
                  <a:cubicBezTo>
                    <a:pt x="427" y="337"/>
                    <a:pt x="384" y="367"/>
                    <a:pt x="331" y="384"/>
                  </a:cubicBezTo>
                  <a:cubicBezTo>
                    <a:pt x="279" y="401"/>
                    <a:pt x="227" y="400"/>
                    <a:pt x="174" y="388"/>
                  </a:cubicBezTo>
                  <a:cubicBezTo>
                    <a:pt x="172" y="388"/>
                    <a:pt x="169" y="388"/>
                    <a:pt x="167" y="389"/>
                  </a:cubicBezTo>
                  <a:cubicBezTo>
                    <a:pt x="145" y="401"/>
                    <a:pt x="122" y="409"/>
                    <a:pt x="98" y="416"/>
                  </a:cubicBezTo>
                  <a:cubicBezTo>
                    <a:pt x="73" y="423"/>
                    <a:pt x="47" y="429"/>
                    <a:pt x="21" y="436"/>
                  </a:cubicBezTo>
                  <a:cubicBezTo>
                    <a:pt x="20" y="436"/>
                    <a:pt x="18" y="436"/>
                    <a:pt x="16" y="436"/>
                  </a:cubicBezTo>
                  <a:close/>
                  <a:moveTo>
                    <a:pt x="88" y="375"/>
                  </a:moveTo>
                  <a:cubicBezTo>
                    <a:pt x="89" y="375"/>
                    <a:pt x="90" y="375"/>
                    <a:pt x="91" y="374"/>
                  </a:cubicBezTo>
                  <a:cubicBezTo>
                    <a:pt x="115" y="367"/>
                    <a:pt x="139" y="357"/>
                    <a:pt x="162" y="344"/>
                  </a:cubicBezTo>
                  <a:cubicBezTo>
                    <a:pt x="166" y="341"/>
                    <a:pt x="170" y="340"/>
                    <a:pt x="175" y="341"/>
                  </a:cubicBezTo>
                  <a:cubicBezTo>
                    <a:pt x="212" y="351"/>
                    <a:pt x="250" y="354"/>
                    <a:pt x="288" y="348"/>
                  </a:cubicBezTo>
                  <a:cubicBezTo>
                    <a:pt x="329" y="341"/>
                    <a:pt x="365" y="325"/>
                    <a:pt x="394" y="295"/>
                  </a:cubicBezTo>
                  <a:cubicBezTo>
                    <a:pt x="418" y="270"/>
                    <a:pt x="432" y="242"/>
                    <a:pt x="434" y="208"/>
                  </a:cubicBezTo>
                  <a:cubicBezTo>
                    <a:pt x="436" y="167"/>
                    <a:pt x="419" y="133"/>
                    <a:pt x="390" y="106"/>
                  </a:cubicBezTo>
                  <a:cubicBezTo>
                    <a:pt x="355" y="72"/>
                    <a:pt x="312" y="56"/>
                    <a:pt x="265" y="52"/>
                  </a:cubicBezTo>
                  <a:cubicBezTo>
                    <a:pt x="229" y="50"/>
                    <a:pt x="194" y="54"/>
                    <a:pt x="160" y="69"/>
                  </a:cubicBezTo>
                  <a:cubicBezTo>
                    <a:pt x="120" y="86"/>
                    <a:pt x="88" y="112"/>
                    <a:pt x="70" y="153"/>
                  </a:cubicBezTo>
                  <a:cubicBezTo>
                    <a:pt x="56" y="185"/>
                    <a:pt x="56" y="218"/>
                    <a:pt x="69" y="250"/>
                  </a:cubicBezTo>
                  <a:cubicBezTo>
                    <a:pt x="76" y="268"/>
                    <a:pt x="88" y="283"/>
                    <a:pt x="101" y="296"/>
                  </a:cubicBezTo>
                  <a:cubicBezTo>
                    <a:pt x="104" y="299"/>
                    <a:pt x="105" y="302"/>
                    <a:pt x="104" y="306"/>
                  </a:cubicBezTo>
                  <a:cubicBezTo>
                    <a:pt x="103" y="313"/>
                    <a:pt x="102" y="320"/>
                    <a:pt x="100" y="327"/>
                  </a:cubicBezTo>
                  <a:cubicBezTo>
                    <a:pt x="96" y="343"/>
                    <a:pt x="92" y="359"/>
                    <a:pt x="88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48" name="Freeform 1491"/>
            <p:cNvSpPr>
              <a:spLocks/>
            </p:cNvSpPr>
            <p:nvPr/>
          </p:nvSpPr>
          <p:spPr bwMode="auto">
            <a:xfrm>
              <a:off x="7975479" y="4305203"/>
              <a:ext cx="87000" cy="189613"/>
            </a:xfrm>
            <a:custGeom>
              <a:avLst/>
              <a:gdLst>
                <a:gd name="T0" fmla="*/ 0 w 55"/>
                <a:gd name="T1" fmla="*/ 118 h 118"/>
                <a:gd name="T2" fmla="*/ 0 w 55"/>
                <a:gd name="T3" fmla="*/ 0 h 118"/>
                <a:gd name="T4" fmla="*/ 55 w 55"/>
                <a:gd name="T5" fmla="*/ 0 h 118"/>
                <a:gd name="T6" fmla="*/ 55 w 55"/>
                <a:gd name="T7" fmla="*/ 118 h 118"/>
                <a:gd name="T8" fmla="*/ 0 w 55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18">
                  <a:moveTo>
                    <a:pt x="0" y="118"/>
                  </a:moveTo>
                  <a:cubicBezTo>
                    <a:pt x="0" y="78"/>
                    <a:pt x="0" y="39"/>
                    <a:pt x="0" y="0"/>
                  </a:cubicBezTo>
                  <a:cubicBezTo>
                    <a:pt x="18" y="0"/>
                    <a:pt x="36" y="0"/>
                    <a:pt x="55" y="0"/>
                  </a:cubicBezTo>
                  <a:cubicBezTo>
                    <a:pt x="55" y="39"/>
                    <a:pt x="55" y="78"/>
                    <a:pt x="55" y="118"/>
                  </a:cubicBezTo>
                  <a:cubicBezTo>
                    <a:pt x="36" y="118"/>
                    <a:pt x="18" y="118"/>
                    <a:pt x="0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49" name="Freeform 1492"/>
            <p:cNvSpPr>
              <a:spLocks/>
            </p:cNvSpPr>
            <p:nvPr/>
          </p:nvSpPr>
          <p:spPr bwMode="auto">
            <a:xfrm>
              <a:off x="7971017" y="4166897"/>
              <a:ext cx="95923" cy="95922"/>
            </a:xfrm>
            <a:custGeom>
              <a:avLst/>
              <a:gdLst>
                <a:gd name="T0" fmla="*/ 30 w 61"/>
                <a:gd name="T1" fmla="*/ 60 h 60"/>
                <a:gd name="T2" fmla="*/ 0 w 61"/>
                <a:gd name="T3" fmla="*/ 30 h 60"/>
                <a:gd name="T4" fmla="*/ 30 w 61"/>
                <a:gd name="T5" fmla="*/ 0 h 60"/>
                <a:gd name="T6" fmla="*/ 60 w 61"/>
                <a:gd name="T7" fmla="*/ 30 h 60"/>
                <a:gd name="T8" fmla="*/ 30 w 61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1" y="13"/>
                    <a:pt x="14" y="0"/>
                    <a:pt x="30" y="0"/>
                  </a:cubicBezTo>
                  <a:cubicBezTo>
                    <a:pt x="47" y="0"/>
                    <a:pt x="61" y="14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</p:grpSp>
      <p:grpSp>
        <p:nvGrpSpPr>
          <p:cNvPr id="350" name="Group 349"/>
          <p:cNvGrpSpPr>
            <a:grpSpLocks noChangeAspect="1"/>
          </p:cNvGrpSpPr>
          <p:nvPr/>
        </p:nvGrpSpPr>
        <p:grpSpPr>
          <a:xfrm>
            <a:off x="1435319" y="8294389"/>
            <a:ext cx="252878" cy="324000"/>
            <a:chOff x="945387" y="5316120"/>
            <a:chExt cx="724244" cy="927936"/>
          </a:xfrm>
          <a:solidFill>
            <a:schemeClr val="bg1"/>
          </a:solidFill>
          <a:effectLst/>
        </p:grpSpPr>
        <p:sp>
          <p:nvSpPr>
            <p:cNvPr id="351" name="Freeform 350"/>
            <p:cNvSpPr>
              <a:spLocks/>
            </p:cNvSpPr>
            <p:nvPr/>
          </p:nvSpPr>
          <p:spPr bwMode="auto">
            <a:xfrm>
              <a:off x="945387" y="5390981"/>
              <a:ext cx="724244" cy="853075"/>
            </a:xfrm>
            <a:custGeom>
              <a:avLst/>
              <a:gdLst>
                <a:gd name="connsiteX0" fmla="*/ 130573 w 724244"/>
                <a:gd name="connsiteY0" fmla="*/ 677238 h 853075"/>
                <a:gd name="connsiteX1" fmla="*/ 600635 w 724244"/>
                <a:gd name="connsiteY1" fmla="*/ 677238 h 853075"/>
                <a:gd name="connsiteX2" fmla="*/ 604117 w 724244"/>
                <a:gd name="connsiteY2" fmla="*/ 680720 h 853075"/>
                <a:gd name="connsiteX3" fmla="*/ 604117 w 724244"/>
                <a:gd name="connsiteY3" fmla="*/ 694647 h 853075"/>
                <a:gd name="connsiteX4" fmla="*/ 600635 w 724244"/>
                <a:gd name="connsiteY4" fmla="*/ 698129 h 853075"/>
                <a:gd name="connsiteX5" fmla="*/ 130573 w 724244"/>
                <a:gd name="connsiteY5" fmla="*/ 698129 h 853075"/>
                <a:gd name="connsiteX6" fmla="*/ 127091 w 724244"/>
                <a:gd name="connsiteY6" fmla="*/ 694647 h 853075"/>
                <a:gd name="connsiteX7" fmla="*/ 127091 w 724244"/>
                <a:gd name="connsiteY7" fmla="*/ 680720 h 853075"/>
                <a:gd name="connsiteX8" fmla="*/ 130573 w 724244"/>
                <a:gd name="connsiteY8" fmla="*/ 677238 h 853075"/>
                <a:gd name="connsiteX9" fmla="*/ 130573 w 724244"/>
                <a:gd name="connsiteY9" fmla="*/ 551889 h 853075"/>
                <a:gd name="connsiteX10" fmla="*/ 600635 w 724244"/>
                <a:gd name="connsiteY10" fmla="*/ 551889 h 853075"/>
                <a:gd name="connsiteX11" fmla="*/ 604117 w 724244"/>
                <a:gd name="connsiteY11" fmla="*/ 555371 h 853075"/>
                <a:gd name="connsiteX12" fmla="*/ 604117 w 724244"/>
                <a:gd name="connsiteY12" fmla="*/ 569298 h 853075"/>
                <a:gd name="connsiteX13" fmla="*/ 600635 w 724244"/>
                <a:gd name="connsiteY13" fmla="*/ 572780 h 853075"/>
                <a:gd name="connsiteX14" fmla="*/ 130573 w 724244"/>
                <a:gd name="connsiteY14" fmla="*/ 572780 h 853075"/>
                <a:gd name="connsiteX15" fmla="*/ 127091 w 724244"/>
                <a:gd name="connsiteY15" fmla="*/ 569298 h 853075"/>
                <a:gd name="connsiteX16" fmla="*/ 127091 w 724244"/>
                <a:gd name="connsiteY16" fmla="*/ 555371 h 853075"/>
                <a:gd name="connsiteX17" fmla="*/ 130573 w 724244"/>
                <a:gd name="connsiteY17" fmla="*/ 551889 h 853075"/>
                <a:gd name="connsiteX18" fmla="*/ 130283 w 724244"/>
                <a:gd name="connsiteY18" fmla="*/ 428279 h 853075"/>
                <a:gd name="connsiteX19" fmla="*/ 600925 w 724244"/>
                <a:gd name="connsiteY19" fmla="*/ 428279 h 853075"/>
                <a:gd name="connsiteX20" fmla="*/ 604117 w 724244"/>
                <a:gd name="connsiteY20" fmla="*/ 431471 h 853075"/>
                <a:gd name="connsiteX21" fmla="*/ 604117 w 724244"/>
                <a:gd name="connsiteY21" fmla="*/ 444238 h 853075"/>
                <a:gd name="connsiteX22" fmla="*/ 600925 w 724244"/>
                <a:gd name="connsiteY22" fmla="*/ 447430 h 853075"/>
                <a:gd name="connsiteX23" fmla="*/ 130283 w 724244"/>
                <a:gd name="connsiteY23" fmla="*/ 447430 h 853075"/>
                <a:gd name="connsiteX24" fmla="*/ 127091 w 724244"/>
                <a:gd name="connsiteY24" fmla="*/ 444238 h 853075"/>
                <a:gd name="connsiteX25" fmla="*/ 127091 w 724244"/>
                <a:gd name="connsiteY25" fmla="*/ 431471 h 853075"/>
                <a:gd name="connsiteX26" fmla="*/ 130283 w 724244"/>
                <a:gd name="connsiteY26" fmla="*/ 428279 h 853075"/>
                <a:gd name="connsiteX27" fmla="*/ 130573 w 724244"/>
                <a:gd name="connsiteY27" fmla="*/ 302929 h 853075"/>
                <a:gd name="connsiteX28" fmla="*/ 600635 w 724244"/>
                <a:gd name="connsiteY28" fmla="*/ 302929 h 853075"/>
                <a:gd name="connsiteX29" fmla="*/ 604117 w 724244"/>
                <a:gd name="connsiteY29" fmla="*/ 306411 h 853075"/>
                <a:gd name="connsiteX30" fmla="*/ 604117 w 724244"/>
                <a:gd name="connsiteY30" fmla="*/ 320338 h 853075"/>
                <a:gd name="connsiteX31" fmla="*/ 600635 w 724244"/>
                <a:gd name="connsiteY31" fmla="*/ 323820 h 853075"/>
                <a:gd name="connsiteX32" fmla="*/ 130573 w 724244"/>
                <a:gd name="connsiteY32" fmla="*/ 323820 h 853075"/>
                <a:gd name="connsiteX33" fmla="*/ 127091 w 724244"/>
                <a:gd name="connsiteY33" fmla="*/ 320338 h 853075"/>
                <a:gd name="connsiteX34" fmla="*/ 127091 w 724244"/>
                <a:gd name="connsiteY34" fmla="*/ 306411 h 853075"/>
                <a:gd name="connsiteX35" fmla="*/ 130573 w 724244"/>
                <a:gd name="connsiteY35" fmla="*/ 302929 h 853075"/>
                <a:gd name="connsiteX36" fmla="*/ 130573 w 724244"/>
                <a:gd name="connsiteY36" fmla="*/ 177579 h 853075"/>
                <a:gd name="connsiteX37" fmla="*/ 600635 w 724244"/>
                <a:gd name="connsiteY37" fmla="*/ 177579 h 853075"/>
                <a:gd name="connsiteX38" fmla="*/ 604117 w 724244"/>
                <a:gd name="connsiteY38" fmla="*/ 181061 h 853075"/>
                <a:gd name="connsiteX39" fmla="*/ 604117 w 724244"/>
                <a:gd name="connsiteY39" fmla="*/ 194988 h 853075"/>
                <a:gd name="connsiteX40" fmla="*/ 600635 w 724244"/>
                <a:gd name="connsiteY40" fmla="*/ 198470 h 853075"/>
                <a:gd name="connsiteX41" fmla="*/ 130573 w 724244"/>
                <a:gd name="connsiteY41" fmla="*/ 198470 h 853075"/>
                <a:gd name="connsiteX42" fmla="*/ 127091 w 724244"/>
                <a:gd name="connsiteY42" fmla="*/ 194988 h 853075"/>
                <a:gd name="connsiteX43" fmla="*/ 127091 w 724244"/>
                <a:gd name="connsiteY43" fmla="*/ 181061 h 853075"/>
                <a:gd name="connsiteX44" fmla="*/ 130573 w 724244"/>
                <a:gd name="connsiteY44" fmla="*/ 177579 h 853075"/>
                <a:gd name="connsiteX45" fmla="*/ 48748 w 724244"/>
                <a:gd name="connsiteY45" fmla="*/ 45266 h 853075"/>
                <a:gd name="connsiteX46" fmla="*/ 48748 w 724244"/>
                <a:gd name="connsiteY46" fmla="*/ 783437 h 853075"/>
                <a:gd name="connsiteX47" fmla="*/ 675497 w 724244"/>
                <a:gd name="connsiteY47" fmla="*/ 783437 h 853075"/>
                <a:gd name="connsiteX48" fmla="*/ 675497 w 724244"/>
                <a:gd name="connsiteY48" fmla="*/ 45266 h 853075"/>
                <a:gd name="connsiteX49" fmla="*/ 55245 w 724244"/>
                <a:gd name="connsiteY49" fmla="*/ 0 h 853075"/>
                <a:gd name="connsiteX50" fmla="*/ 668999 w 724244"/>
                <a:gd name="connsiteY50" fmla="*/ 0 h 853075"/>
                <a:gd name="connsiteX51" fmla="*/ 724244 w 724244"/>
                <a:gd name="connsiteY51" fmla="*/ 55245 h 853075"/>
                <a:gd name="connsiteX52" fmla="*/ 724244 w 724244"/>
                <a:gd name="connsiteY52" fmla="*/ 797830 h 853075"/>
                <a:gd name="connsiteX53" fmla="*/ 668999 w 724244"/>
                <a:gd name="connsiteY53" fmla="*/ 853075 h 853075"/>
                <a:gd name="connsiteX54" fmla="*/ 55245 w 724244"/>
                <a:gd name="connsiteY54" fmla="*/ 853075 h 853075"/>
                <a:gd name="connsiteX55" fmla="*/ 0 w 724244"/>
                <a:gd name="connsiteY55" fmla="*/ 797830 h 853075"/>
                <a:gd name="connsiteX56" fmla="*/ 0 w 724244"/>
                <a:gd name="connsiteY56" fmla="*/ 55245 h 853075"/>
                <a:gd name="connsiteX57" fmla="*/ 55245 w 724244"/>
                <a:gd name="connsiteY57" fmla="*/ 0 h 85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24244" h="853075">
                  <a:moveTo>
                    <a:pt x="130573" y="677238"/>
                  </a:moveTo>
                  <a:lnTo>
                    <a:pt x="600635" y="677238"/>
                  </a:lnTo>
                  <a:cubicBezTo>
                    <a:pt x="602558" y="677238"/>
                    <a:pt x="604117" y="678797"/>
                    <a:pt x="604117" y="680720"/>
                  </a:cubicBezTo>
                  <a:lnTo>
                    <a:pt x="604117" y="694647"/>
                  </a:lnTo>
                  <a:cubicBezTo>
                    <a:pt x="604117" y="696570"/>
                    <a:pt x="602558" y="698129"/>
                    <a:pt x="600635" y="698129"/>
                  </a:cubicBezTo>
                  <a:lnTo>
                    <a:pt x="130573" y="698129"/>
                  </a:lnTo>
                  <a:cubicBezTo>
                    <a:pt x="128650" y="698129"/>
                    <a:pt x="127091" y="696570"/>
                    <a:pt x="127091" y="694647"/>
                  </a:cubicBezTo>
                  <a:lnTo>
                    <a:pt x="127091" y="680720"/>
                  </a:lnTo>
                  <a:cubicBezTo>
                    <a:pt x="127091" y="678797"/>
                    <a:pt x="128650" y="677238"/>
                    <a:pt x="130573" y="677238"/>
                  </a:cubicBezTo>
                  <a:close/>
                  <a:moveTo>
                    <a:pt x="130573" y="551889"/>
                  </a:moveTo>
                  <a:lnTo>
                    <a:pt x="600635" y="551889"/>
                  </a:lnTo>
                  <a:cubicBezTo>
                    <a:pt x="602558" y="551889"/>
                    <a:pt x="604117" y="553448"/>
                    <a:pt x="604117" y="555371"/>
                  </a:cubicBezTo>
                  <a:lnTo>
                    <a:pt x="604117" y="569298"/>
                  </a:lnTo>
                  <a:cubicBezTo>
                    <a:pt x="604117" y="571221"/>
                    <a:pt x="602558" y="572780"/>
                    <a:pt x="600635" y="572780"/>
                  </a:cubicBezTo>
                  <a:lnTo>
                    <a:pt x="130573" y="572780"/>
                  </a:lnTo>
                  <a:cubicBezTo>
                    <a:pt x="128650" y="572780"/>
                    <a:pt x="127091" y="571221"/>
                    <a:pt x="127091" y="569298"/>
                  </a:cubicBezTo>
                  <a:lnTo>
                    <a:pt x="127091" y="555371"/>
                  </a:lnTo>
                  <a:cubicBezTo>
                    <a:pt x="127091" y="553448"/>
                    <a:pt x="128650" y="551889"/>
                    <a:pt x="130573" y="551889"/>
                  </a:cubicBezTo>
                  <a:close/>
                  <a:moveTo>
                    <a:pt x="130283" y="428279"/>
                  </a:moveTo>
                  <a:lnTo>
                    <a:pt x="600925" y="428279"/>
                  </a:lnTo>
                  <a:cubicBezTo>
                    <a:pt x="602688" y="428279"/>
                    <a:pt x="604117" y="429708"/>
                    <a:pt x="604117" y="431471"/>
                  </a:cubicBezTo>
                  <a:lnTo>
                    <a:pt x="604117" y="444238"/>
                  </a:lnTo>
                  <a:cubicBezTo>
                    <a:pt x="604117" y="446001"/>
                    <a:pt x="602688" y="447430"/>
                    <a:pt x="600925" y="447430"/>
                  </a:cubicBezTo>
                  <a:lnTo>
                    <a:pt x="130283" y="447430"/>
                  </a:lnTo>
                  <a:cubicBezTo>
                    <a:pt x="128520" y="447430"/>
                    <a:pt x="127091" y="446001"/>
                    <a:pt x="127091" y="444238"/>
                  </a:cubicBezTo>
                  <a:lnTo>
                    <a:pt x="127091" y="431471"/>
                  </a:lnTo>
                  <a:cubicBezTo>
                    <a:pt x="127091" y="429708"/>
                    <a:pt x="128520" y="428279"/>
                    <a:pt x="130283" y="428279"/>
                  </a:cubicBezTo>
                  <a:close/>
                  <a:moveTo>
                    <a:pt x="130573" y="302929"/>
                  </a:moveTo>
                  <a:lnTo>
                    <a:pt x="600635" y="302929"/>
                  </a:lnTo>
                  <a:cubicBezTo>
                    <a:pt x="602558" y="302929"/>
                    <a:pt x="604117" y="304488"/>
                    <a:pt x="604117" y="306411"/>
                  </a:cubicBezTo>
                  <a:lnTo>
                    <a:pt x="604117" y="320338"/>
                  </a:lnTo>
                  <a:cubicBezTo>
                    <a:pt x="604117" y="322261"/>
                    <a:pt x="602558" y="323820"/>
                    <a:pt x="600635" y="323820"/>
                  </a:cubicBezTo>
                  <a:lnTo>
                    <a:pt x="130573" y="323820"/>
                  </a:lnTo>
                  <a:cubicBezTo>
                    <a:pt x="128650" y="323820"/>
                    <a:pt x="127091" y="322261"/>
                    <a:pt x="127091" y="320338"/>
                  </a:cubicBezTo>
                  <a:lnTo>
                    <a:pt x="127091" y="306411"/>
                  </a:lnTo>
                  <a:cubicBezTo>
                    <a:pt x="127091" y="304488"/>
                    <a:pt x="128650" y="302929"/>
                    <a:pt x="130573" y="302929"/>
                  </a:cubicBezTo>
                  <a:close/>
                  <a:moveTo>
                    <a:pt x="130573" y="177579"/>
                  </a:moveTo>
                  <a:lnTo>
                    <a:pt x="600635" y="177579"/>
                  </a:lnTo>
                  <a:cubicBezTo>
                    <a:pt x="602558" y="177579"/>
                    <a:pt x="604117" y="179138"/>
                    <a:pt x="604117" y="181061"/>
                  </a:cubicBezTo>
                  <a:lnTo>
                    <a:pt x="604117" y="194988"/>
                  </a:lnTo>
                  <a:cubicBezTo>
                    <a:pt x="604117" y="196911"/>
                    <a:pt x="602558" y="198470"/>
                    <a:pt x="600635" y="198470"/>
                  </a:cubicBezTo>
                  <a:lnTo>
                    <a:pt x="130573" y="198470"/>
                  </a:lnTo>
                  <a:cubicBezTo>
                    <a:pt x="128650" y="198470"/>
                    <a:pt x="127091" y="196911"/>
                    <a:pt x="127091" y="194988"/>
                  </a:cubicBezTo>
                  <a:lnTo>
                    <a:pt x="127091" y="181061"/>
                  </a:lnTo>
                  <a:cubicBezTo>
                    <a:pt x="127091" y="179138"/>
                    <a:pt x="128650" y="177579"/>
                    <a:pt x="130573" y="177579"/>
                  </a:cubicBezTo>
                  <a:close/>
                  <a:moveTo>
                    <a:pt x="48748" y="45266"/>
                  </a:moveTo>
                  <a:lnTo>
                    <a:pt x="48748" y="783437"/>
                  </a:lnTo>
                  <a:lnTo>
                    <a:pt x="675497" y="783437"/>
                  </a:lnTo>
                  <a:lnTo>
                    <a:pt x="675497" y="45266"/>
                  </a:lnTo>
                  <a:close/>
                  <a:moveTo>
                    <a:pt x="55245" y="0"/>
                  </a:moveTo>
                  <a:lnTo>
                    <a:pt x="668999" y="0"/>
                  </a:lnTo>
                  <a:cubicBezTo>
                    <a:pt x="699510" y="0"/>
                    <a:pt x="724244" y="24734"/>
                    <a:pt x="724244" y="55245"/>
                  </a:cubicBezTo>
                  <a:lnTo>
                    <a:pt x="724244" y="797830"/>
                  </a:lnTo>
                  <a:cubicBezTo>
                    <a:pt x="724244" y="828341"/>
                    <a:pt x="699510" y="853075"/>
                    <a:pt x="668999" y="853075"/>
                  </a:cubicBezTo>
                  <a:lnTo>
                    <a:pt x="55245" y="853075"/>
                  </a:lnTo>
                  <a:cubicBezTo>
                    <a:pt x="24734" y="853075"/>
                    <a:pt x="0" y="828341"/>
                    <a:pt x="0" y="797830"/>
                  </a:cubicBezTo>
                  <a:lnTo>
                    <a:pt x="0" y="55245"/>
                  </a:lnTo>
                  <a:cubicBezTo>
                    <a:pt x="0" y="24734"/>
                    <a:pt x="24734" y="0"/>
                    <a:pt x="5524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52" name="Freeform 142"/>
            <p:cNvSpPr>
              <a:spLocks/>
            </p:cNvSpPr>
            <p:nvPr/>
          </p:nvSpPr>
          <p:spPr bwMode="auto">
            <a:xfrm>
              <a:off x="1138635" y="5316120"/>
              <a:ext cx="337749" cy="158428"/>
            </a:xfrm>
            <a:custGeom>
              <a:avLst/>
              <a:gdLst>
                <a:gd name="T0" fmla="*/ 44 w 194"/>
                <a:gd name="T1" fmla="*/ 0 h 91"/>
                <a:gd name="T2" fmla="*/ 149 w 194"/>
                <a:gd name="T3" fmla="*/ 0 h 91"/>
                <a:gd name="T4" fmla="*/ 149 w 194"/>
                <a:gd name="T5" fmla="*/ 17 h 91"/>
                <a:gd name="T6" fmla="*/ 194 w 194"/>
                <a:gd name="T7" fmla="*/ 17 h 91"/>
                <a:gd name="T8" fmla="*/ 194 w 194"/>
                <a:gd name="T9" fmla="*/ 91 h 91"/>
                <a:gd name="T10" fmla="*/ 0 w 194"/>
                <a:gd name="T11" fmla="*/ 91 h 91"/>
                <a:gd name="T12" fmla="*/ 0 w 194"/>
                <a:gd name="T13" fmla="*/ 17 h 91"/>
                <a:gd name="T14" fmla="*/ 44 w 194"/>
                <a:gd name="T15" fmla="*/ 17 h 91"/>
                <a:gd name="T16" fmla="*/ 44 w 194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91">
                  <a:moveTo>
                    <a:pt x="44" y="0"/>
                  </a:moveTo>
                  <a:lnTo>
                    <a:pt x="149" y="0"/>
                  </a:lnTo>
                  <a:lnTo>
                    <a:pt x="149" y="17"/>
                  </a:lnTo>
                  <a:lnTo>
                    <a:pt x="194" y="17"/>
                  </a:lnTo>
                  <a:lnTo>
                    <a:pt x="194" y="91"/>
                  </a:lnTo>
                  <a:lnTo>
                    <a:pt x="0" y="91"/>
                  </a:lnTo>
                  <a:lnTo>
                    <a:pt x="0" y="17"/>
                  </a:lnTo>
                  <a:lnTo>
                    <a:pt x="44" y="17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366" name="Group 365"/>
          <p:cNvGrpSpPr>
            <a:grpSpLocks noChangeAspect="1"/>
          </p:cNvGrpSpPr>
          <p:nvPr/>
        </p:nvGrpSpPr>
        <p:grpSpPr>
          <a:xfrm>
            <a:off x="6236346" y="4137383"/>
            <a:ext cx="358043" cy="324000"/>
            <a:chOff x="2532064" y="2612497"/>
            <a:chExt cx="461963" cy="418042"/>
          </a:xfrm>
          <a:solidFill>
            <a:schemeClr val="bg1"/>
          </a:solidFill>
        </p:grpSpPr>
        <p:sp>
          <p:nvSpPr>
            <p:cNvPr id="367" name="Freeform 54"/>
            <p:cNvSpPr>
              <a:spLocks/>
            </p:cNvSpPr>
            <p:nvPr/>
          </p:nvSpPr>
          <p:spPr bwMode="auto">
            <a:xfrm>
              <a:off x="2532064" y="2909888"/>
              <a:ext cx="66675" cy="120650"/>
            </a:xfrm>
            <a:custGeom>
              <a:avLst/>
              <a:gdLst>
                <a:gd name="T0" fmla="*/ 0 w 42"/>
                <a:gd name="T1" fmla="*/ 76 h 76"/>
                <a:gd name="T2" fmla="*/ 42 w 42"/>
                <a:gd name="T3" fmla="*/ 76 h 76"/>
                <a:gd name="T4" fmla="*/ 42 w 42"/>
                <a:gd name="T5" fmla="*/ 0 h 76"/>
                <a:gd name="T6" fmla="*/ 0 w 42"/>
                <a:gd name="T7" fmla="*/ 36 h 76"/>
                <a:gd name="T8" fmla="*/ 0 w 42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6">
                  <a:moveTo>
                    <a:pt x="0" y="76"/>
                  </a:moveTo>
                  <a:lnTo>
                    <a:pt x="42" y="76"/>
                  </a:lnTo>
                  <a:lnTo>
                    <a:pt x="42" y="0"/>
                  </a:lnTo>
                  <a:lnTo>
                    <a:pt x="0" y="36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68" name="Freeform 55"/>
            <p:cNvSpPr>
              <a:spLocks/>
            </p:cNvSpPr>
            <p:nvPr/>
          </p:nvSpPr>
          <p:spPr bwMode="auto">
            <a:xfrm>
              <a:off x="2643189" y="2838451"/>
              <a:ext cx="63500" cy="192088"/>
            </a:xfrm>
            <a:custGeom>
              <a:avLst/>
              <a:gdLst>
                <a:gd name="T0" fmla="*/ 0 w 40"/>
                <a:gd name="T1" fmla="*/ 19 h 121"/>
                <a:gd name="T2" fmla="*/ 0 w 40"/>
                <a:gd name="T3" fmla="*/ 121 h 121"/>
                <a:gd name="T4" fmla="*/ 40 w 40"/>
                <a:gd name="T5" fmla="*/ 121 h 121"/>
                <a:gd name="T6" fmla="*/ 40 w 40"/>
                <a:gd name="T7" fmla="*/ 20 h 121"/>
                <a:gd name="T8" fmla="*/ 20 w 40"/>
                <a:gd name="T9" fmla="*/ 0 h 121"/>
                <a:gd name="T10" fmla="*/ 0 w 40"/>
                <a:gd name="T11" fmla="*/ 1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21">
                  <a:moveTo>
                    <a:pt x="0" y="19"/>
                  </a:moveTo>
                  <a:lnTo>
                    <a:pt x="0" y="121"/>
                  </a:lnTo>
                  <a:lnTo>
                    <a:pt x="40" y="121"/>
                  </a:lnTo>
                  <a:lnTo>
                    <a:pt x="40" y="20"/>
                  </a:lnTo>
                  <a:lnTo>
                    <a:pt x="20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69" name="Freeform 56"/>
            <p:cNvSpPr>
              <a:spLocks/>
            </p:cNvSpPr>
            <p:nvPr/>
          </p:nvSpPr>
          <p:spPr bwMode="auto">
            <a:xfrm>
              <a:off x="2862264" y="2770188"/>
              <a:ext cx="65088" cy="260350"/>
            </a:xfrm>
            <a:custGeom>
              <a:avLst/>
              <a:gdLst>
                <a:gd name="T0" fmla="*/ 0 w 41"/>
                <a:gd name="T1" fmla="*/ 164 h 164"/>
                <a:gd name="T2" fmla="*/ 41 w 41"/>
                <a:gd name="T3" fmla="*/ 164 h 164"/>
                <a:gd name="T4" fmla="*/ 41 w 41"/>
                <a:gd name="T5" fmla="*/ 0 h 164"/>
                <a:gd name="T6" fmla="*/ 0 w 41"/>
                <a:gd name="T7" fmla="*/ 39 h 164"/>
                <a:gd name="T8" fmla="*/ 0 w 41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64">
                  <a:moveTo>
                    <a:pt x="0" y="164"/>
                  </a:moveTo>
                  <a:lnTo>
                    <a:pt x="41" y="164"/>
                  </a:lnTo>
                  <a:lnTo>
                    <a:pt x="41" y="0"/>
                  </a:lnTo>
                  <a:lnTo>
                    <a:pt x="0" y="39"/>
                  </a:lnTo>
                  <a:lnTo>
                    <a:pt x="0" y="16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70" name="Freeform 57"/>
            <p:cNvSpPr>
              <a:spLocks/>
            </p:cNvSpPr>
            <p:nvPr/>
          </p:nvSpPr>
          <p:spPr bwMode="auto">
            <a:xfrm>
              <a:off x="2752726" y="2873376"/>
              <a:ext cx="63500" cy="157163"/>
            </a:xfrm>
            <a:custGeom>
              <a:avLst/>
              <a:gdLst>
                <a:gd name="T0" fmla="*/ 0 w 40"/>
                <a:gd name="T1" fmla="*/ 99 h 99"/>
                <a:gd name="T2" fmla="*/ 40 w 40"/>
                <a:gd name="T3" fmla="*/ 99 h 99"/>
                <a:gd name="T4" fmla="*/ 40 w 40"/>
                <a:gd name="T5" fmla="*/ 0 h 99"/>
                <a:gd name="T6" fmla="*/ 0 w 40"/>
                <a:gd name="T7" fmla="*/ 35 h 99"/>
                <a:gd name="T8" fmla="*/ 0 w 40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99">
                  <a:moveTo>
                    <a:pt x="0" y="99"/>
                  </a:moveTo>
                  <a:lnTo>
                    <a:pt x="40" y="99"/>
                  </a:lnTo>
                  <a:lnTo>
                    <a:pt x="40" y="0"/>
                  </a:lnTo>
                  <a:lnTo>
                    <a:pt x="0" y="35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71" name="Freeform 58"/>
            <p:cNvSpPr>
              <a:spLocks/>
            </p:cNvSpPr>
            <p:nvPr/>
          </p:nvSpPr>
          <p:spPr bwMode="auto">
            <a:xfrm>
              <a:off x="2532064" y="2612497"/>
              <a:ext cx="461963" cy="322263"/>
            </a:xfrm>
            <a:custGeom>
              <a:avLst/>
              <a:gdLst>
                <a:gd name="T0" fmla="*/ 197 w 291"/>
                <a:gd name="T1" fmla="*/ 25 h 203"/>
                <a:gd name="T2" fmla="*/ 231 w 291"/>
                <a:gd name="T3" fmla="*/ 60 h 203"/>
                <a:gd name="T4" fmla="*/ 147 w 291"/>
                <a:gd name="T5" fmla="*/ 139 h 203"/>
                <a:gd name="T6" fmla="*/ 90 w 291"/>
                <a:gd name="T7" fmla="*/ 86 h 203"/>
                <a:gd name="T8" fmla="*/ 0 w 291"/>
                <a:gd name="T9" fmla="*/ 168 h 203"/>
                <a:gd name="T10" fmla="*/ 0 w 291"/>
                <a:gd name="T11" fmla="*/ 203 h 203"/>
                <a:gd name="T12" fmla="*/ 90 w 291"/>
                <a:gd name="T13" fmla="*/ 122 h 203"/>
                <a:gd name="T14" fmla="*/ 147 w 291"/>
                <a:gd name="T15" fmla="*/ 174 h 203"/>
                <a:gd name="T16" fmla="*/ 248 w 291"/>
                <a:gd name="T17" fmla="*/ 79 h 203"/>
                <a:gd name="T18" fmla="*/ 276 w 291"/>
                <a:gd name="T19" fmla="*/ 109 h 203"/>
                <a:gd name="T20" fmla="*/ 291 w 291"/>
                <a:gd name="T21" fmla="*/ 0 h 203"/>
                <a:gd name="T22" fmla="*/ 197 w 291"/>
                <a:gd name="T23" fmla="*/ 2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1" h="203">
                  <a:moveTo>
                    <a:pt x="197" y="25"/>
                  </a:moveTo>
                  <a:lnTo>
                    <a:pt x="231" y="60"/>
                  </a:lnTo>
                  <a:lnTo>
                    <a:pt x="147" y="139"/>
                  </a:lnTo>
                  <a:lnTo>
                    <a:pt x="90" y="86"/>
                  </a:lnTo>
                  <a:lnTo>
                    <a:pt x="0" y="168"/>
                  </a:lnTo>
                  <a:lnTo>
                    <a:pt x="0" y="203"/>
                  </a:lnTo>
                  <a:lnTo>
                    <a:pt x="90" y="122"/>
                  </a:lnTo>
                  <a:lnTo>
                    <a:pt x="147" y="174"/>
                  </a:lnTo>
                  <a:lnTo>
                    <a:pt x="248" y="79"/>
                  </a:lnTo>
                  <a:lnTo>
                    <a:pt x="276" y="109"/>
                  </a:lnTo>
                  <a:lnTo>
                    <a:pt x="291" y="0"/>
                  </a:lnTo>
                  <a:lnTo>
                    <a:pt x="197" y="2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</p:grpSp>
      <p:sp>
        <p:nvSpPr>
          <p:cNvPr id="372" name="Freeform 94"/>
          <p:cNvSpPr>
            <a:spLocks noChangeAspect="1" noEditPoints="1"/>
          </p:cNvSpPr>
          <p:nvPr/>
        </p:nvSpPr>
        <p:spPr bwMode="auto">
          <a:xfrm>
            <a:off x="1373601" y="6099132"/>
            <a:ext cx="361202" cy="324000"/>
          </a:xfrm>
          <a:custGeom>
            <a:avLst/>
            <a:gdLst>
              <a:gd name="T0" fmla="*/ 140 w 301"/>
              <a:gd name="T1" fmla="*/ 0 h 270"/>
              <a:gd name="T2" fmla="*/ 130 w 301"/>
              <a:gd name="T3" fmla="*/ 13 h 270"/>
              <a:gd name="T4" fmla="*/ 0 w 301"/>
              <a:gd name="T5" fmla="*/ 13 h 270"/>
              <a:gd name="T6" fmla="*/ 0 w 301"/>
              <a:gd name="T7" fmla="*/ 37 h 270"/>
              <a:gd name="T8" fmla="*/ 12 w 301"/>
              <a:gd name="T9" fmla="*/ 37 h 270"/>
              <a:gd name="T10" fmla="*/ 12 w 301"/>
              <a:gd name="T11" fmla="*/ 206 h 270"/>
              <a:gd name="T12" fmla="*/ 289 w 301"/>
              <a:gd name="T13" fmla="*/ 206 h 270"/>
              <a:gd name="T14" fmla="*/ 289 w 301"/>
              <a:gd name="T15" fmla="*/ 37 h 270"/>
              <a:gd name="T16" fmla="*/ 301 w 301"/>
              <a:gd name="T17" fmla="*/ 37 h 270"/>
              <a:gd name="T18" fmla="*/ 301 w 301"/>
              <a:gd name="T19" fmla="*/ 13 h 270"/>
              <a:gd name="T20" fmla="*/ 171 w 301"/>
              <a:gd name="T21" fmla="*/ 13 h 270"/>
              <a:gd name="T22" fmla="*/ 162 w 301"/>
              <a:gd name="T23" fmla="*/ 0 h 270"/>
              <a:gd name="T24" fmla="*/ 140 w 301"/>
              <a:gd name="T25" fmla="*/ 0 h 270"/>
              <a:gd name="T26" fmla="*/ 36 w 301"/>
              <a:gd name="T27" fmla="*/ 37 h 270"/>
              <a:gd name="T28" fmla="*/ 265 w 301"/>
              <a:gd name="T29" fmla="*/ 37 h 270"/>
              <a:gd name="T30" fmla="*/ 265 w 301"/>
              <a:gd name="T31" fmla="*/ 182 h 270"/>
              <a:gd name="T32" fmla="*/ 36 w 301"/>
              <a:gd name="T33" fmla="*/ 182 h 270"/>
              <a:gd name="T34" fmla="*/ 36 w 301"/>
              <a:gd name="T35" fmla="*/ 37 h 270"/>
              <a:gd name="T36" fmla="*/ 107 w 301"/>
              <a:gd name="T37" fmla="*/ 218 h 270"/>
              <a:gd name="T38" fmla="*/ 90 w 301"/>
              <a:gd name="T39" fmla="*/ 270 h 270"/>
              <a:gd name="T40" fmla="*/ 118 w 301"/>
              <a:gd name="T41" fmla="*/ 270 h 270"/>
              <a:gd name="T42" fmla="*/ 136 w 301"/>
              <a:gd name="T43" fmla="*/ 218 h 270"/>
              <a:gd name="T44" fmla="*/ 107 w 301"/>
              <a:gd name="T45" fmla="*/ 218 h 270"/>
              <a:gd name="T46" fmla="*/ 165 w 301"/>
              <a:gd name="T47" fmla="*/ 218 h 270"/>
              <a:gd name="T48" fmla="*/ 183 w 301"/>
              <a:gd name="T49" fmla="*/ 270 h 270"/>
              <a:gd name="T50" fmla="*/ 211 w 301"/>
              <a:gd name="T51" fmla="*/ 270 h 270"/>
              <a:gd name="T52" fmla="*/ 194 w 301"/>
              <a:gd name="T53" fmla="*/ 218 h 270"/>
              <a:gd name="T54" fmla="*/ 165 w 301"/>
              <a:gd name="T55" fmla="*/ 218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1" h="270">
                <a:moveTo>
                  <a:pt x="140" y="0"/>
                </a:moveTo>
                <a:lnTo>
                  <a:pt x="130" y="13"/>
                </a:lnTo>
                <a:lnTo>
                  <a:pt x="0" y="13"/>
                </a:lnTo>
                <a:lnTo>
                  <a:pt x="0" y="37"/>
                </a:lnTo>
                <a:lnTo>
                  <a:pt x="12" y="37"/>
                </a:lnTo>
                <a:lnTo>
                  <a:pt x="12" y="206"/>
                </a:lnTo>
                <a:lnTo>
                  <a:pt x="289" y="206"/>
                </a:lnTo>
                <a:lnTo>
                  <a:pt x="289" y="37"/>
                </a:lnTo>
                <a:lnTo>
                  <a:pt x="301" y="37"/>
                </a:lnTo>
                <a:lnTo>
                  <a:pt x="301" y="13"/>
                </a:lnTo>
                <a:lnTo>
                  <a:pt x="171" y="13"/>
                </a:lnTo>
                <a:lnTo>
                  <a:pt x="162" y="0"/>
                </a:lnTo>
                <a:lnTo>
                  <a:pt x="140" y="0"/>
                </a:lnTo>
                <a:close/>
                <a:moveTo>
                  <a:pt x="36" y="37"/>
                </a:moveTo>
                <a:lnTo>
                  <a:pt x="265" y="37"/>
                </a:lnTo>
                <a:lnTo>
                  <a:pt x="265" y="182"/>
                </a:lnTo>
                <a:lnTo>
                  <a:pt x="36" y="182"/>
                </a:lnTo>
                <a:lnTo>
                  <a:pt x="36" y="37"/>
                </a:lnTo>
                <a:close/>
                <a:moveTo>
                  <a:pt x="107" y="218"/>
                </a:moveTo>
                <a:lnTo>
                  <a:pt x="90" y="270"/>
                </a:lnTo>
                <a:lnTo>
                  <a:pt x="118" y="270"/>
                </a:lnTo>
                <a:lnTo>
                  <a:pt x="136" y="218"/>
                </a:lnTo>
                <a:lnTo>
                  <a:pt x="107" y="218"/>
                </a:lnTo>
                <a:close/>
                <a:moveTo>
                  <a:pt x="165" y="218"/>
                </a:moveTo>
                <a:lnTo>
                  <a:pt x="183" y="270"/>
                </a:lnTo>
                <a:lnTo>
                  <a:pt x="211" y="270"/>
                </a:lnTo>
                <a:lnTo>
                  <a:pt x="194" y="218"/>
                </a:lnTo>
                <a:lnTo>
                  <a:pt x="165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25">
              <a:solidFill>
                <a:prstClr val="black"/>
              </a:solidFill>
            </a:endParaRPr>
          </a:p>
        </p:txBody>
      </p:sp>
      <p:grpSp>
        <p:nvGrpSpPr>
          <p:cNvPr id="373" name="Gruppieren 337"/>
          <p:cNvGrpSpPr>
            <a:grpSpLocks noChangeAspect="1"/>
          </p:cNvGrpSpPr>
          <p:nvPr/>
        </p:nvGrpSpPr>
        <p:grpSpPr>
          <a:xfrm>
            <a:off x="1415855" y="7771114"/>
            <a:ext cx="364676" cy="324000"/>
            <a:chOff x="10964686" y="3377211"/>
            <a:chExt cx="579995" cy="515303"/>
          </a:xfrm>
          <a:solidFill>
            <a:schemeClr val="bg1"/>
          </a:solidFill>
        </p:grpSpPr>
        <p:sp>
          <p:nvSpPr>
            <p:cNvPr id="374" name="Freeform 1474"/>
            <p:cNvSpPr>
              <a:spLocks/>
            </p:cNvSpPr>
            <p:nvPr/>
          </p:nvSpPr>
          <p:spPr bwMode="auto">
            <a:xfrm>
              <a:off x="10964686" y="3377211"/>
              <a:ext cx="579995" cy="515303"/>
            </a:xfrm>
            <a:custGeom>
              <a:avLst/>
              <a:gdLst>
                <a:gd name="T0" fmla="*/ 0 w 365"/>
                <a:gd name="T1" fmla="*/ 323 h 323"/>
                <a:gd name="T2" fmla="*/ 0 w 365"/>
                <a:gd name="T3" fmla="*/ 0 h 323"/>
                <a:gd name="T4" fmla="*/ 35 w 365"/>
                <a:gd name="T5" fmla="*/ 0 h 323"/>
                <a:gd name="T6" fmla="*/ 35 w 365"/>
                <a:gd name="T7" fmla="*/ 287 h 323"/>
                <a:gd name="T8" fmla="*/ 365 w 365"/>
                <a:gd name="T9" fmla="*/ 287 h 323"/>
                <a:gd name="T10" fmla="*/ 365 w 365"/>
                <a:gd name="T11" fmla="*/ 323 h 323"/>
                <a:gd name="T12" fmla="*/ 0 w 365"/>
                <a:gd name="T13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5" h="323">
                  <a:moveTo>
                    <a:pt x="0" y="323"/>
                  </a:moveTo>
                  <a:cubicBezTo>
                    <a:pt x="0" y="215"/>
                    <a:pt x="0" y="108"/>
                    <a:pt x="0" y="0"/>
                  </a:cubicBezTo>
                  <a:cubicBezTo>
                    <a:pt x="11" y="0"/>
                    <a:pt x="23" y="0"/>
                    <a:pt x="35" y="0"/>
                  </a:cubicBezTo>
                  <a:cubicBezTo>
                    <a:pt x="35" y="96"/>
                    <a:pt x="35" y="191"/>
                    <a:pt x="35" y="287"/>
                  </a:cubicBezTo>
                  <a:cubicBezTo>
                    <a:pt x="145" y="287"/>
                    <a:pt x="255" y="287"/>
                    <a:pt x="365" y="287"/>
                  </a:cubicBezTo>
                  <a:cubicBezTo>
                    <a:pt x="365" y="299"/>
                    <a:pt x="365" y="311"/>
                    <a:pt x="365" y="323"/>
                  </a:cubicBezTo>
                  <a:cubicBezTo>
                    <a:pt x="244" y="323"/>
                    <a:pt x="122" y="323"/>
                    <a:pt x="0" y="3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75" name="Freeform 1475"/>
            <p:cNvSpPr>
              <a:spLocks/>
            </p:cNvSpPr>
            <p:nvPr/>
          </p:nvSpPr>
          <p:spPr bwMode="auto">
            <a:xfrm>
              <a:off x="11080685" y="3448595"/>
              <a:ext cx="434997" cy="327920"/>
            </a:xfrm>
            <a:custGeom>
              <a:avLst/>
              <a:gdLst>
                <a:gd name="T0" fmla="*/ 95 w 274"/>
                <a:gd name="T1" fmla="*/ 140 h 206"/>
                <a:gd name="T2" fmla="*/ 30 w 274"/>
                <a:gd name="T3" fmla="*/ 206 h 206"/>
                <a:gd name="T4" fmla="*/ 0 w 274"/>
                <a:gd name="T5" fmla="*/ 176 h 206"/>
                <a:gd name="T6" fmla="*/ 95 w 274"/>
                <a:gd name="T7" fmla="*/ 81 h 206"/>
                <a:gd name="T8" fmla="*/ 131 w 274"/>
                <a:gd name="T9" fmla="*/ 114 h 206"/>
                <a:gd name="T10" fmla="*/ 208 w 274"/>
                <a:gd name="T11" fmla="*/ 34 h 206"/>
                <a:gd name="T12" fmla="*/ 189 w 274"/>
                <a:gd name="T13" fmla="*/ 16 h 206"/>
                <a:gd name="T14" fmla="*/ 274 w 274"/>
                <a:gd name="T15" fmla="*/ 0 h 206"/>
                <a:gd name="T16" fmla="*/ 259 w 274"/>
                <a:gd name="T17" fmla="*/ 84 h 206"/>
                <a:gd name="T18" fmla="*/ 241 w 274"/>
                <a:gd name="T19" fmla="*/ 65 h 206"/>
                <a:gd name="T20" fmla="*/ 131 w 274"/>
                <a:gd name="T21" fmla="*/ 174 h 206"/>
                <a:gd name="T22" fmla="*/ 95 w 274"/>
                <a:gd name="T23" fmla="*/ 14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06">
                  <a:moveTo>
                    <a:pt x="95" y="140"/>
                  </a:moveTo>
                  <a:cubicBezTo>
                    <a:pt x="73" y="162"/>
                    <a:pt x="51" y="184"/>
                    <a:pt x="30" y="206"/>
                  </a:cubicBezTo>
                  <a:cubicBezTo>
                    <a:pt x="20" y="196"/>
                    <a:pt x="10" y="186"/>
                    <a:pt x="0" y="176"/>
                  </a:cubicBezTo>
                  <a:cubicBezTo>
                    <a:pt x="31" y="145"/>
                    <a:pt x="63" y="113"/>
                    <a:pt x="95" y="81"/>
                  </a:cubicBezTo>
                  <a:cubicBezTo>
                    <a:pt x="107" y="92"/>
                    <a:pt x="118" y="103"/>
                    <a:pt x="131" y="114"/>
                  </a:cubicBezTo>
                  <a:cubicBezTo>
                    <a:pt x="156" y="88"/>
                    <a:pt x="182" y="61"/>
                    <a:pt x="208" y="34"/>
                  </a:cubicBezTo>
                  <a:cubicBezTo>
                    <a:pt x="203" y="29"/>
                    <a:pt x="196" y="23"/>
                    <a:pt x="189" y="16"/>
                  </a:cubicBezTo>
                  <a:cubicBezTo>
                    <a:pt x="218" y="10"/>
                    <a:pt x="245" y="5"/>
                    <a:pt x="274" y="0"/>
                  </a:cubicBezTo>
                  <a:cubicBezTo>
                    <a:pt x="269" y="28"/>
                    <a:pt x="264" y="56"/>
                    <a:pt x="259" y="84"/>
                  </a:cubicBezTo>
                  <a:cubicBezTo>
                    <a:pt x="253" y="77"/>
                    <a:pt x="247" y="71"/>
                    <a:pt x="241" y="65"/>
                  </a:cubicBezTo>
                  <a:cubicBezTo>
                    <a:pt x="204" y="102"/>
                    <a:pt x="168" y="137"/>
                    <a:pt x="131" y="174"/>
                  </a:cubicBezTo>
                  <a:cubicBezTo>
                    <a:pt x="119" y="162"/>
                    <a:pt x="108" y="151"/>
                    <a:pt x="95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</p:grpSp>
      <p:grpSp>
        <p:nvGrpSpPr>
          <p:cNvPr id="376" name="Gruppieren 223"/>
          <p:cNvGrpSpPr>
            <a:grpSpLocks noChangeAspect="1"/>
          </p:cNvGrpSpPr>
          <p:nvPr/>
        </p:nvGrpSpPr>
        <p:grpSpPr>
          <a:xfrm>
            <a:off x="6169523" y="6092230"/>
            <a:ext cx="490586" cy="324000"/>
            <a:chOff x="5836655" y="-796250"/>
            <a:chExt cx="716072" cy="472918"/>
          </a:xfrm>
          <a:solidFill>
            <a:schemeClr val="bg1"/>
          </a:solidFill>
        </p:grpSpPr>
        <p:sp>
          <p:nvSpPr>
            <p:cNvPr id="377" name="Freeform 1421"/>
            <p:cNvSpPr>
              <a:spLocks noEditPoints="1"/>
            </p:cNvSpPr>
            <p:nvPr/>
          </p:nvSpPr>
          <p:spPr bwMode="auto">
            <a:xfrm>
              <a:off x="5901348" y="-796250"/>
              <a:ext cx="588918" cy="390381"/>
            </a:xfrm>
            <a:custGeom>
              <a:avLst/>
              <a:gdLst>
                <a:gd name="T0" fmla="*/ 371 w 371"/>
                <a:gd name="T1" fmla="*/ 246 h 246"/>
                <a:gd name="T2" fmla="*/ 0 w 371"/>
                <a:gd name="T3" fmla="*/ 246 h 246"/>
                <a:gd name="T4" fmla="*/ 0 w 371"/>
                <a:gd name="T5" fmla="*/ 240 h 246"/>
                <a:gd name="T6" fmla="*/ 0 w 371"/>
                <a:gd name="T7" fmla="*/ 26 h 246"/>
                <a:gd name="T8" fmla="*/ 26 w 371"/>
                <a:gd name="T9" fmla="*/ 0 h 246"/>
                <a:gd name="T10" fmla="*/ 346 w 371"/>
                <a:gd name="T11" fmla="*/ 0 h 246"/>
                <a:gd name="T12" fmla="*/ 371 w 371"/>
                <a:gd name="T13" fmla="*/ 25 h 246"/>
                <a:gd name="T14" fmla="*/ 371 w 371"/>
                <a:gd name="T15" fmla="*/ 240 h 246"/>
                <a:gd name="T16" fmla="*/ 371 w 371"/>
                <a:gd name="T17" fmla="*/ 246 h 246"/>
                <a:gd name="T18" fmla="*/ 30 w 371"/>
                <a:gd name="T19" fmla="*/ 216 h 246"/>
                <a:gd name="T20" fmla="*/ 342 w 371"/>
                <a:gd name="T21" fmla="*/ 216 h 246"/>
                <a:gd name="T22" fmla="*/ 342 w 371"/>
                <a:gd name="T23" fmla="*/ 30 h 246"/>
                <a:gd name="T24" fmla="*/ 30 w 371"/>
                <a:gd name="T25" fmla="*/ 30 h 246"/>
                <a:gd name="T26" fmla="*/ 30 w 371"/>
                <a:gd name="T27" fmla="*/ 21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246">
                  <a:moveTo>
                    <a:pt x="371" y="246"/>
                  </a:moveTo>
                  <a:cubicBezTo>
                    <a:pt x="248" y="246"/>
                    <a:pt x="124" y="246"/>
                    <a:pt x="0" y="246"/>
                  </a:cubicBezTo>
                  <a:cubicBezTo>
                    <a:pt x="0" y="244"/>
                    <a:pt x="0" y="242"/>
                    <a:pt x="0" y="240"/>
                  </a:cubicBezTo>
                  <a:cubicBezTo>
                    <a:pt x="0" y="168"/>
                    <a:pt x="0" y="97"/>
                    <a:pt x="0" y="26"/>
                  </a:cubicBezTo>
                  <a:cubicBezTo>
                    <a:pt x="0" y="8"/>
                    <a:pt x="8" y="0"/>
                    <a:pt x="26" y="0"/>
                  </a:cubicBezTo>
                  <a:cubicBezTo>
                    <a:pt x="132" y="0"/>
                    <a:pt x="239" y="0"/>
                    <a:pt x="346" y="0"/>
                  </a:cubicBezTo>
                  <a:cubicBezTo>
                    <a:pt x="363" y="0"/>
                    <a:pt x="371" y="8"/>
                    <a:pt x="371" y="25"/>
                  </a:cubicBezTo>
                  <a:cubicBezTo>
                    <a:pt x="371" y="97"/>
                    <a:pt x="371" y="168"/>
                    <a:pt x="371" y="240"/>
                  </a:cubicBezTo>
                  <a:cubicBezTo>
                    <a:pt x="371" y="241"/>
                    <a:pt x="371" y="243"/>
                    <a:pt x="371" y="246"/>
                  </a:cubicBezTo>
                  <a:close/>
                  <a:moveTo>
                    <a:pt x="30" y="216"/>
                  </a:moveTo>
                  <a:cubicBezTo>
                    <a:pt x="134" y="216"/>
                    <a:pt x="238" y="216"/>
                    <a:pt x="342" y="216"/>
                  </a:cubicBezTo>
                  <a:cubicBezTo>
                    <a:pt x="342" y="154"/>
                    <a:pt x="342" y="92"/>
                    <a:pt x="342" y="30"/>
                  </a:cubicBezTo>
                  <a:cubicBezTo>
                    <a:pt x="237" y="30"/>
                    <a:pt x="134" y="30"/>
                    <a:pt x="30" y="30"/>
                  </a:cubicBezTo>
                  <a:cubicBezTo>
                    <a:pt x="30" y="92"/>
                    <a:pt x="30" y="154"/>
                    <a:pt x="30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78" name="Freeform 1422"/>
            <p:cNvSpPr>
              <a:spLocks/>
            </p:cNvSpPr>
            <p:nvPr/>
          </p:nvSpPr>
          <p:spPr bwMode="auto">
            <a:xfrm>
              <a:off x="5836655" y="-379100"/>
              <a:ext cx="716072" cy="55768"/>
            </a:xfrm>
            <a:custGeom>
              <a:avLst/>
              <a:gdLst>
                <a:gd name="T0" fmla="*/ 2 w 450"/>
                <a:gd name="T1" fmla="*/ 0 h 36"/>
                <a:gd name="T2" fmla="*/ 7 w 450"/>
                <a:gd name="T3" fmla="*/ 0 h 36"/>
                <a:gd name="T4" fmla="*/ 178 w 450"/>
                <a:gd name="T5" fmla="*/ 0 h 36"/>
                <a:gd name="T6" fmla="*/ 185 w 450"/>
                <a:gd name="T7" fmla="*/ 4 h 36"/>
                <a:gd name="T8" fmla="*/ 199 w 450"/>
                <a:gd name="T9" fmla="*/ 11 h 36"/>
                <a:gd name="T10" fmla="*/ 252 w 450"/>
                <a:gd name="T11" fmla="*/ 11 h 36"/>
                <a:gd name="T12" fmla="*/ 268 w 450"/>
                <a:gd name="T13" fmla="*/ 2 h 36"/>
                <a:gd name="T14" fmla="*/ 273 w 450"/>
                <a:gd name="T15" fmla="*/ 0 h 36"/>
                <a:gd name="T16" fmla="*/ 370 w 450"/>
                <a:gd name="T17" fmla="*/ 0 h 36"/>
                <a:gd name="T18" fmla="*/ 443 w 450"/>
                <a:gd name="T19" fmla="*/ 0 h 36"/>
                <a:gd name="T20" fmla="*/ 449 w 450"/>
                <a:gd name="T21" fmla="*/ 0 h 36"/>
                <a:gd name="T22" fmla="*/ 449 w 450"/>
                <a:gd name="T23" fmla="*/ 18 h 36"/>
                <a:gd name="T24" fmla="*/ 430 w 450"/>
                <a:gd name="T25" fmla="*/ 36 h 36"/>
                <a:gd name="T26" fmla="*/ 423 w 450"/>
                <a:gd name="T27" fmla="*/ 36 h 36"/>
                <a:gd name="T28" fmla="*/ 29 w 450"/>
                <a:gd name="T29" fmla="*/ 36 h 36"/>
                <a:gd name="T30" fmla="*/ 2 w 450"/>
                <a:gd name="T31" fmla="*/ 9 h 36"/>
                <a:gd name="T32" fmla="*/ 2 w 450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36">
                  <a:moveTo>
                    <a:pt x="2" y="0"/>
                  </a:moveTo>
                  <a:cubicBezTo>
                    <a:pt x="4" y="0"/>
                    <a:pt x="6" y="0"/>
                    <a:pt x="7" y="0"/>
                  </a:cubicBezTo>
                  <a:cubicBezTo>
                    <a:pt x="64" y="0"/>
                    <a:pt x="121" y="0"/>
                    <a:pt x="178" y="0"/>
                  </a:cubicBezTo>
                  <a:cubicBezTo>
                    <a:pt x="181" y="0"/>
                    <a:pt x="183" y="1"/>
                    <a:pt x="185" y="4"/>
                  </a:cubicBezTo>
                  <a:cubicBezTo>
                    <a:pt x="188" y="9"/>
                    <a:pt x="193" y="11"/>
                    <a:pt x="199" y="11"/>
                  </a:cubicBezTo>
                  <a:cubicBezTo>
                    <a:pt x="217" y="11"/>
                    <a:pt x="235" y="11"/>
                    <a:pt x="252" y="11"/>
                  </a:cubicBezTo>
                  <a:cubicBezTo>
                    <a:pt x="259" y="11"/>
                    <a:pt x="264" y="9"/>
                    <a:pt x="268" y="2"/>
                  </a:cubicBezTo>
                  <a:cubicBezTo>
                    <a:pt x="268" y="1"/>
                    <a:pt x="271" y="0"/>
                    <a:pt x="273" y="0"/>
                  </a:cubicBezTo>
                  <a:cubicBezTo>
                    <a:pt x="305" y="0"/>
                    <a:pt x="338" y="0"/>
                    <a:pt x="370" y="0"/>
                  </a:cubicBezTo>
                  <a:cubicBezTo>
                    <a:pt x="395" y="0"/>
                    <a:pt x="419" y="0"/>
                    <a:pt x="443" y="0"/>
                  </a:cubicBezTo>
                  <a:cubicBezTo>
                    <a:pt x="445" y="0"/>
                    <a:pt x="447" y="0"/>
                    <a:pt x="449" y="0"/>
                  </a:cubicBezTo>
                  <a:cubicBezTo>
                    <a:pt x="449" y="7"/>
                    <a:pt x="450" y="13"/>
                    <a:pt x="449" y="18"/>
                  </a:cubicBezTo>
                  <a:cubicBezTo>
                    <a:pt x="448" y="28"/>
                    <a:pt x="439" y="35"/>
                    <a:pt x="430" y="36"/>
                  </a:cubicBezTo>
                  <a:cubicBezTo>
                    <a:pt x="428" y="36"/>
                    <a:pt x="425" y="36"/>
                    <a:pt x="423" y="36"/>
                  </a:cubicBezTo>
                  <a:cubicBezTo>
                    <a:pt x="292" y="36"/>
                    <a:pt x="160" y="36"/>
                    <a:pt x="29" y="36"/>
                  </a:cubicBezTo>
                  <a:cubicBezTo>
                    <a:pt x="12" y="36"/>
                    <a:pt x="0" y="27"/>
                    <a:pt x="2" y="9"/>
                  </a:cubicBezTo>
                  <a:cubicBezTo>
                    <a:pt x="2" y="6"/>
                    <a:pt x="2" y="4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</p:grpSp>
      <p:sp>
        <p:nvSpPr>
          <p:cNvPr id="385" name="Freeform 77"/>
          <p:cNvSpPr>
            <a:spLocks noChangeAspect="1"/>
          </p:cNvSpPr>
          <p:nvPr/>
        </p:nvSpPr>
        <p:spPr bwMode="auto">
          <a:xfrm>
            <a:off x="6202809" y="7197294"/>
            <a:ext cx="354118" cy="360000"/>
          </a:xfrm>
          <a:custGeom>
            <a:avLst/>
            <a:gdLst>
              <a:gd name="T0" fmla="*/ 247 w 403"/>
              <a:gd name="T1" fmla="*/ 0 h 409"/>
              <a:gd name="T2" fmla="*/ 200 w 403"/>
              <a:gd name="T3" fmla="*/ 47 h 409"/>
              <a:gd name="T4" fmla="*/ 211 w 403"/>
              <a:gd name="T5" fmla="*/ 77 h 409"/>
              <a:gd name="T6" fmla="*/ 211 w 403"/>
              <a:gd name="T7" fmla="*/ 88 h 409"/>
              <a:gd name="T8" fmla="*/ 93 w 403"/>
              <a:gd name="T9" fmla="*/ 88 h 409"/>
              <a:gd name="T10" fmla="*/ 93 w 403"/>
              <a:gd name="T11" fmla="*/ 217 h 409"/>
              <a:gd name="T12" fmla="*/ 77 w 403"/>
              <a:gd name="T13" fmla="*/ 217 h 409"/>
              <a:gd name="T14" fmla="*/ 47 w 403"/>
              <a:gd name="T15" fmla="*/ 202 h 409"/>
              <a:gd name="T16" fmla="*/ 0 w 403"/>
              <a:gd name="T17" fmla="*/ 250 h 409"/>
              <a:gd name="T18" fmla="*/ 47 w 403"/>
              <a:gd name="T19" fmla="*/ 298 h 409"/>
              <a:gd name="T20" fmla="*/ 76 w 403"/>
              <a:gd name="T21" fmla="*/ 284 h 409"/>
              <a:gd name="T22" fmla="*/ 93 w 403"/>
              <a:gd name="T23" fmla="*/ 284 h 409"/>
              <a:gd name="T24" fmla="*/ 93 w 403"/>
              <a:gd name="T25" fmla="*/ 398 h 409"/>
              <a:gd name="T26" fmla="*/ 93 w 403"/>
              <a:gd name="T27" fmla="*/ 409 h 409"/>
              <a:gd name="T28" fmla="*/ 207 w 403"/>
              <a:gd name="T29" fmla="*/ 409 h 409"/>
              <a:gd name="T30" fmla="*/ 207 w 403"/>
              <a:gd name="T31" fmla="*/ 389 h 409"/>
              <a:gd name="T32" fmla="*/ 200 w 403"/>
              <a:gd name="T33" fmla="*/ 356 h 409"/>
              <a:gd name="T34" fmla="*/ 247 w 403"/>
              <a:gd name="T35" fmla="*/ 308 h 409"/>
              <a:gd name="T36" fmla="*/ 295 w 403"/>
              <a:gd name="T37" fmla="*/ 356 h 409"/>
              <a:gd name="T38" fmla="*/ 286 w 403"/>
              <a:gd name="T39" fmla="*/ 389 h 409"/>
              <a:gd name="T40" fmla="*/ 286 w 403"/>
              <a:gd name="T41" fmla="*/ 409 h 409"/>
              <a:gd name="T42" fmla="*/ 403 w 403"/>
              <a:gd name="T43" fmla="*/ 409 h 409"/>
              <a:gd name="T44" fmla="*/ 403 w 403"/>
              <a:gd name="T45" fmla="*/ 284 h 409"/>
              <a:gd name="T46" fmla="*/ 382 w 403"/>
              <a:gd name="T47" fmla="*/ 284 h 409"/>
              <a:gd name="T48" fmla="*/ 353 w 403"/>
              <a:gd name="T49" fmla="*/ 298 h 409"/>
              <a:gd name="T50" fmla="*/ 305 w 403"/>
              <a:gd name="T51" fmla="*/ 250 h 409"/>
              <a:gd name="T52" fmla="*/ 353 w 403"/>
              <a:gd name="T53" fmla="*/ 202 h 409"/>
              <a:gd name="T54" fmla="*/ 382 w 403"/>
              <a:gd name="T55" fmla="*/ 217 h 409"/>
              <a:gd name="T56" fmla="*/ 403 w 403"/>
              <a:gd name="T57" fmla="*/ 217 h 409"/>
              <a:gd name="T58" fmla="*/ 403 w 403"/>
              <a:gd name="T59" fmla="*/ 88 h 409"/>
              <a:gd name="T60" fmla="*/ 284 w 403"/>
              <a:gd name="T61" fmla="*/ 88 h 409"/>
              <a:gd name="T62" fmla="*/ 284 w 403"/>
              <a:gd name="T63" fmla="*/ 77 h 409"/>
              <a:gd name="T64" fmla="*/ 295 w 403"/>
              <a:gd name="T65" fmla="*/ 47 h 409"/>
              <a:gd name="T66" fmla="*/ 247 w 403"/>
              <a:gd name="T67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3" h="409">
                <a:moveTo>
                  <a:pt x="247" y="0"/>
                </a:moveTo>
                <a:cubicBezTo>
                  <a:pt x="221" y="0"/>
                  <a:pt x="200" y="21"/>
                  <a:pt x="200" y="47"/>
                </a:cubicBezTo>
                <a:cubicBezTo>
                  <a:pt x="200" y="59"/>
                  <a:pt x="204" y="69"/>
                  <a:pt x="211" y="77"/>
                </a:cubicBezTo>
                <a:cubicBezTo>
                  <a:pt x="211" y="88"/>
                  <a:pt x="211" y="88"/>
                  <a:pt x="211" y="88"/>
                </a:cubicBezTo>
                <a:cubicBezTo>
                  <a:pt x="93" y="88"/>
                  <a:pt x="93" y="88"/>
                  <a:pt x="93" y="88"/>
                </a:cubicBezTo>
                <a:cubicBezTo>
                  <a:pt x="93" y="217"/>
                  <a:pt x="93" y="217"/>
                  <a:pt x="93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69" y="210"/>
                  <a:pt x="59" y="202"/>
                  <a:pt x="47" y="202"/>
                </a:cubicBezTo>
                <a:cubicBezTo>
                  <a:pt x="21" y="202"/>
                  <a:pt x="0" y="223"/>
                  <a:pt x="0" y="250"/>
                </a:cubicBezTo>
                <a:cubicBezTo>
                  <a:pt x="0" y="276"/>
                  <a:pt x="21" y="298"/>
                  <a:pt x="47" y="298"/>
                </a:cubicBezTo>
                <a:cubicBezTo>
                  <a:pt x="59" y="298"/>
                  <a:pt x="68" y="290"/>
                  <a:pt x="76" y="284"/>
                </a:cubicBezTo>
                <a:cubicBezTo>
                  <a:pt x="93" y="284"/>
                  <a:pt x="93" y="284"/>
                  <a:pt x="93" y="284"/>
                </a:cubicBezTo>
                <a:cubicBezTo>
                  <a:pt x="93" y="398"/>
                  <a:pt x="93" y="398"/>
                  <a:pt x="93" y="398"/>
                </a:cubicBezTo>
                <a:cubicBezTo>
                  <a:pt x="93" y="409"/>
                  <a:pt x="93" y="409"/>
                  <a:pt x="93" y="409"/>
                </a:cubicBezTo>
                <a:cubicBezTo>
                  <a:pt x="207" y="409"/>
                  <a:pt x="207" y="409"/>
                  <a:pt x="207" y="409"/>
                </a:cubicBezTo>
                <a:cubicBezTo>
                  <a:pt x="207" y="389"/>
                  <a:pt x="207" y="389"/>
                  <a:pt x="207" y="389"/>
                </a:cubicBezTo>
                <a:cubicBezTo>
                  <a:pt x="201" y="381"/>
                  <a:pt x="200" y="367"/>
                  <a:pt x="200" y="356"/>
                </a:cubicBezTo>
                <a:cubicBezTo>
                  <a:pt x="200" y="330"/>
                  <a:pt x="221" y="308"/>
                  <a:pt x="247" y="308"/>
                </a:cubicBezTo>
                <a:cubicBezTo>
                  <a:pt x="273" y="308"/>
                  <a:pt x="295" y="330"/>
                  <a:pt x="295" y="356"/>
                </a:cubicBezTo>
                <a:cubicBezTo>
                  <a:pt x="295" y="367"/>
                  <a:pt x="293" y="381"/>
                  <a:pt x="286" y="389"/>
                </a:cubicBezTo>
                <a:cubicBezTo>
                  <a:pt x="286" y="409"/>
                  <a:pt x="286" y="409"/>
                  <a:pt x="286" y="409"/>
                </a:cubicBezTo>
                <a:cubicBezTo>
                  <a:pt x="403" y="409"/>
                  <a:pt x="403" y="409"/>
                  <a:pt x="403" y="409"/>
                </a:cubicBezTo>
                <a:cubicBezTo>
                  <a:pt x="403" y="284"/>
                  <a:pt x="403" y="284"/>
                  <a:pt x="403" y="284"/>
                </a:cubicBezTo>
                <a:cubicBezTo>
                  <a:pt x="382" y="284"/>
                  <a:pt x="382" y="284"/>
                  <a:pt x="382" y="284"/>
                </a:cubicBezTo>
                <a:cubicBezTo>
                  <a:pt x="374" y="290"/>
                  <a:pt x="364" y="298"/>
                  <a:pt x="353" y="298"/>
                </a:cubicBezTo>
                <a:cubicBezTo>
                  <a:pt x="326" y="298"/>
                  <a:pt x="305" y="276"/>
                  <a:pt x="305" y="250"/>
                </a:cubicBezTo>
                <a:cubicBezTo>
                  <a:pt x="305" y="223"/>
                  <a:pt x="326" y="202"/>
                  <a:pt x="353" y="202"/>
                </a:cubicBezTo>
                <a:cubicBezTo>
                  <a:pt x="364" y="202"/>
                  <a:pt x="374" y="210"/>
                  <a:pt x="382" y="217"/>
                </a:cubicBezTo>
                <a:cubicBezTo>
                  <a:pt x="403" y="217"/>
                  <a:pt x="403" y="217"/>
                  <a:pt x="403" y="217"/>
                </a:cubicBezTo>
                <a:cubicBezTo>
                  <a:pt x="403" y="88"/>
                  <a:pt x="403" y="88"/>
                  <a:pt x="403" y="88"/>
                </a:cubicBezTo>
                <a:cubicBezTo>
                  <a:pt x="284" y="88"/>
                  <a:pt x="284" y="88"/>
                  <a:pt x="284" y="88"/>
                </a:cubicBezTo>
                <a:cubicBezTo>
                  <a:pt x="284" y="77"/>
                  <a:pt x="284" y="77"/>
                  <a:pt x="284" y="77"/>
                </a:cubicBezTo>
                <a:cubicBezTo>
                  <a:pt x="291" y="69"/>
                  <a:pt x="295" y="59"/>
                  <a:pt x="295" y="47"/>
                </a:cubicBezTo>
                <a:cubicBezTo>
                  <a:pt x="295" y="21"/>
                  <a:pt x="273" y="0"/>
                  <a:pt x="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25">
              <a:solidFill>
                <a:prstClr val="black"/>
              </a:solidFill>
            </a:endParaRPr>
          </a:p>
        </p:txBody>
      </p:sp>
      <p:grpSp>
        <p:nvGrpSpPr>
          <p:cNvPr id="386" name="Gruppieren 193"/>
          <p:cNvGrpSpPr>
            <a:grpSpLocks noChangeAspect="1"/>
          </p:cNvGrpSpPr>
          <p:nvPr/>
        </p:nvGrpSpPr>
        <p:grpSpPr>
          <a:xfrm>
            <a:off x="6213518" y="7781284"/>
            <a:ext cx="402595" cy="324000"/>
            <a:chOff x="8551013" y="4124513"/>
            <a:chExt cx="559919" cy="450611"/>
          </a:xfrm>
          <a:solidFill>
            <a:schemeClr val="bg1"/>
          </a:solidFill>
        </p:grpSpPr>
        <p:sp>
          <p:nvSpPr>
            <p:cNvPr id="387" name="Freeform 1493"/>
            <p:cNvSpPr>
              <a:spLocks/>
            </p:cNvSpPr>
            <p:nvPr/>
          </p:nvSpPr>
          <p:spPr bwMode="auto">
            <a:xfrm>
              <a:off x="8551013" y="4273973"/>
              <a:ext cx="559919" cy="301151"/>
            </a:xfrm>
            <a:custGeom>
              <a:avLst/>
              <a:gdLst>
                <a:gd name="T0" fmla="*/ 21 w 352"/>
                <a:gd name="T1" fmla="*/ 189 h 189"/>
                <a:gd name="T2" fmla="*/ 0 w 352"/>
                <a:gd name="T3" fmla="*/ 0 h 189"/>
                <a:gd name="T4" fmla="*/ 352 w 352"/>
                <a:gd name="T5" fmla="*/ 0 h 189"/>
                <a:gd name="T6" fmla="*/ 327 w 352"/>
                <a:gd name="T7" fmla="*/ 189 h 189"/>
                <a:gd name="T8" fmla="*/ 21 w 352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189">
                  <a:moveTo>
                    <a:pt x="21" y="189"/>
                  </a:moveTo>
                  <a:cubicBezTo>
                    <a:pt x="14" y="126"/>
                    <a:pt x="7" y="63"/>
                    <a:pt x="0" y="0"/>
                  </a:cubicBezTo>
                  <a:cubicBezTo>
                    <a:pt x="118" y="0"/>
                    <a:pt x="235" y="0"/>
                    <a:pt x="352" y="0"/>
                  </a:cubicBezTo>
                  <a:cubicBezTo>
                    <a:pt x="344" y="63"/>
                    <a:pt x="335" y="126"/>
                    <a:pt x="327" y="189"/>
                  </a:cubicBezTo>
                  <a:cubicBezTo>
                    <a:pt x="225" y="189"/>
                    <a:pt x="123" y="189"/>
                    <a:pt x="21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  <p:sp>
          <p:nvSpPr>
            <p:cNvPr id="388" name="Freeform 1494"/>
            <p:cNvSpPr>
              <a:spLocks/>
            </p:cNvSpPr>
            <p:nvPr/>
          </p:nvSpPr>
          <p:spPr bwMode="auto">
            <a:xfrm>
              <a:off x="8568859" y="4124513"/>
              <a:ext cx="515304" cy="102615"/>
            </a:xfrm>
            <a:custGeom>
              <a:avLst/>
              <a:gdLst>
                <a:gd name="T0" fmla="*/ 10 w 323"/>
                <a:gd name="T1" fmla="*/ 64 h 64"/>
                <a:gd name="T2" fmla="*/ 0 w 323"/>
                <a:gd name="T3" fmla="*/ 0 h 64"/>
                <a:gd name="T4" fmla="*/ 4 w 323"/>
                <a:gd name="T5" fmla="*/ 0 h 64"/>
                <a:gd name="T6" fmla="*/ 83 w 323"/>
                <a:gd name="T7" fmla="*/ 0 h 64"/>
                <a:gd name="T8" fmla="*/ 89 w 323"/>
                <a:gd name="T9" fmla="*/ 3 h 64"/>
                <a:gd name="T10" fmla="*/ 104 w 323"/>
                <a:gd name="T11" fmla="*/ 17 h 64"/>
                <a:gd name="T12" fmla="*/ 129 w 323"/>
                <a:gd name="T13" fmla="*/ 28 h 64"/>
                <a:gd name="T14" fmla="*/ 317 w 323"/>
                <a:gd name="T15" fmla="*/ 28 h 64"/>
                <a:gd name="T16" fmla="*/ 323 w 323"/>
                <a:gd name="T17" fmla="*/ 28 h 64"/>
                <a:gd name="T18" fmla="*/ 317 w 323"/>
                <a:gd name="T19" fmla="*/ 64 h 64"/>
                <a:gd name="T20" fmla="*/ 10 w 323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64">
                  <a:moveTo>
                    <a:pt x="10" y="64"/>
                  </a:moveTo>
                  <a:cubicBezTo>
                    <a:pt x="6" y="42"/>
                    <a:pt x="3" y="21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30" y="0"/>
                    <a:pt x="56" y="0"/>
                    <a:pt x="83" y="0"/>
                  </a:cubicBezTo>
                  <a:cubicBezTo>
                    <a:pt x="85" y="0"/>
                    <a:pt x="87" y="1"/>
                    <a:pt x="89" y="3"/>
                  </a:cubicBezTo>
                  <a:cubicBezTo>
                    <a:pt x="94" y="7"/>
                    <a:pt x="99" y="12"/>
                    <a:pt x="104" y="17"/>
                  </a:cubicBezTo>
                  <a:cubicBezTo>
                    <a:pt x="111" y="24"/>
                    <a:pt x="119" y="28"/>
                    <a:pt x="129" y="28"/>
                  </a:cubicBezTo>
                  <a:cubicBezTo>
                    <a:pt x="192" y="27"/>
                    <a:pt x="254" y="28"/>
                    <a:pt x="317" y="28"/>
                  </a:cubicBezTo>
                  <a:cubicBezTo>
                    <a:pt x="319" y="28"/>
                    <a:pt x="321" y="28"/>
                    <a:pt x="323" y="28"/>
                  </a:cubicBezTo>
                  <a:cubicBezTo>
                    <a:pt x="321" y="40"/>
                    <a:pt x="319" y="52"/>
                    <a:pt x="317" y="64"/>
                  </a:cubicBezTo>
                  <a:cubicBezTo>
                    <a:pt x="214" y="64"/>
                    <a:pt x="112" y="64"/>
                    <a:pt x="1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en-US" sz="1425">
                <a:solidFill>
                  <a:prstClr val="black"/>
                </a:solidFill>
              </a:endParaRPr>
            </a:p>
          </p:txBody>
        </p:sp>
      </p:grpSp>
      <p:sp>
        <p:nvSpPr>
          <p:cNvPr id="389" name="Freeform 21"/>
          <p:cNvSpPr>
            <a:spLocks noChangeAspect="1" noEditPoints="1"/>
          </p:cNvSpPr>
          <p:nvPr/>
        </p:nvSpPr>
        <p:spPr bwMode="auto">
          <a:xfrm>
            <a:off x="6252815" y="8332148"/>
            <a:ext cx="324000" cy="324000"/>
          </a:xfrm>
          <a:custGeom>
            <a:avLst/>
            <a:gdLst>
              <a:gd name="T0" fmla="*/ 192 w 280"/>
              <a:gd name="T1" fmla="*/ 0 h 280"/>
              <a:gd name="T2" fmla="*/ 105 w 280"/>
              <a:gd name="T3" fmla="*/ 87 h 280"/>
              <a:gd name="T4" fmla="*/ 106 w 280"/>
              <a:gd name="T5" fmla="*/ 103 h 280"/>
              <a:gd name="T6" fmla="*/ 0 w 280"/>
              <a:gd name="T7" fmla="*/ 210 h 280"/>
              <a:gd name="T8" fmla="*/ 0 w 280"/>
              <a:gd name="T9" fmla="*/ 262 h 280"/>
              <a:gd name="T10" fmla="*/ 17 w 280"/>
              <a:gd name="T11" fmla="*/ 280 h 280"/>
              <a:gd name="T12" fmla="*/ 35 w 280"/>
              <a:gd name="T13" fmla="*/ 280 h 280"/>
              <a:gd name="T14" fmla="*/ 35 w 280"/>
              <a:gd name="T15" fmla="*/ 262 h 280"/>
              <a:gd name="T16" fmla="*/ 70 w 280"/>
              <a:gd name="T17" fmla="*/ 262 h 280"/>
              <a:gd name="T18" fmla="*/ 70 w 280"/>
              <a:gd name="T19" fmla="*/ 227 h 280"/>
              <a:gd name="T20" fmla="*/ 105 w 280"/>
              <a:gd name="T21" fmla="*/ 227 h 280"/>
              <a:gd name="T22" fmla="*/ 105 w 280"/>
              <a:gd name="T23" fmla="*/ 192 h 280"/>
              <a:gd name="T24" fmla="*/ 140 w 280"/>
              <a:gd name="T25" fmla="*/ 192 h 280"/>
              <a:gd name="T26" fmla="*/ 162 w 280"/>
              <a:gd name="T27" fmla="*/ 170 h 280"/>
              <a:gd name="T28" fmla="*/ 192 w 280"/>
              <a:gd name="T29" fmla="*/ 175 h 280"/>
              <a:gd name="T30" fmla="*/ 280 w 280"/>
              <a:gd name="T31" fmla="*/ 87 h 280"/>
              <a:gd name="T32" fmla="*/ 192 w 280"/>
              <a:gd name="T33" fmla="*/ 0 h 280"/>
              <a:gd name="T34" fmla="*/ 218 w 280"/>
              <a:gd name="T35" fmla="*/ 87 h 280"/>
              <a:gd name="T36" fmla="*/ 192 w 280"/>
              <a:gd name="T37" fmla="*/ 61 h 280"/>
              <a:gd name="T38" fmla="*/ 218 w 280"/>
              <a:gd name="T39" fmla="*/ 35 h 280"/>
              <a:gd name="T40" fmla="*/ 245 w 280"/>
              <a:gd name="T41" fmla="*/ 61 h 280"/>
              <a:gd name="T42" fmla="*/ 218 w 280"/>
              <a:gd name="T43" fmla="*/ 87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0" h="280">
                <a:moveTo>
                  <a:pt x="192" y="0"/>
                </a:moveTo>
                <a:cubicBezTo>
                  <a:pt x="144" y="0"/>
                  <a:pt x="105" y="39"/>
                  <a:pt x="105" y="87"/>
                </a:cubicBezTo>
                <a:cubicBezTo>
                  <a:pt x="105" y="93"/>
                  <a:pt x="105" y="98"/>
                  <a:pt x="106" y="103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72"/>
                  <a:pt x="8" y="280"/>
                  <a:pt x="17" y="280"/>
                </a:cubicBezTo>
                <a:cubicBezTo>
                  <a:pt x="35" y="280"/>
                  <a:pt x="35" y="280"/>
                  <a:pt x="35" y="280"/>
                </a:cubicBezTo>
                <a:cubicBezTo>
                  <a:pt x="35" y="262"/>
                  <a:pt x="35" y="262"/>
                  <a:pt x="35" y="262"/>
                </a:cubicBezTo>
                <a:cubicBezTo>
                  <a:pt x="70" y="262"/>
                  <a:pt x="70" y="262"/>
                  <a:pt x="70" y="262"/>
                </a:cubicBezTo>
                <a:cubicBezTo>
                  <a:pt x="70" y="227"/>
                  <a:pt x="70" y="227"/>
                  <a:pt x="70" y="227"/>
                </a:cubicBezTo>
                <a:cubicBezTo>
                  <a:pt x="105" y="227"/>
                  <a:pt x="105" y="227"/>
                  <a:pt x="105" y="227"/>
                </a:cubicBezTo>
                <a:cubicBezTo>
                  <a:pt x="105" y="192"/>
                  <a:pt x="105" y="192"/>
                  <a:pt x="105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72" y="173"/>
                  <a:pt x="182" y="175"/>
                  <a:pt x="192" y="175"/>
                </a:cubicBezTo>
                <a:cubicBezTo>
                  <a:pt x="241" y="175"/>
                  <a:pt x="280" y="136"/>
                  <a:pt x="280" y="87"/>
                </a:cubicBezTo>
                <a:cubicBezTo>
                  <a:pt x="280" y="39"/>
                  <a:pt x="241" y="0"/>
                  <a:pt x="192" y="0"/>
                </a:cubicBezTo>
                <a:close/>
                <a:moveTo>
                  <a:pt x="218" y="87"/>
                </a:moveTo>
                <a:cubicBezTo>
                  <a:pt x="204" y="87"/>
                  <a:pt x="192" y="76"/>
                  <a:pt x="192" y="61"/>
                </a:cubicBezTo>
                <a:cubicBezTo>
                  <a:pt x="192" y="47"/>
                  <a:pt x="204" y="35"/>
                  <a:pt x="218" y="35"/>
                </a:cubicBezTo>
                <a:cubicBezTo>
                  <a:pt x="233" y="35"/>
                  <a:pt x="245" y="47"/>
                  <a:pt x="245" y="61"/>
                </a:cubicBezTo>
                <a:cubicBezTo>
                  <a:pt x="245" y="76"/>
                  <a:pt x="233" y="87"/>
                  <a:pt x="218" y="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25">
              <a:solidFill>
                <a:prstClr val="black"/>
              </a:solidFill>
            </a:endParaRPr>
          </a:p>
        </p:txBody>
      </p:sp>
      <p:sp>
        <p:nvSpPr>
          <p:cNvPr id="390" name="Freeform 825" descr="© INSCALE GmbH, 21.06.2010"/>
          <p:cNvSpPr>
            <a:spLocks noChangeAspect="1" noEditPoints="1"/>
          </p:cNvSpPr>
          <p:nvPr/>
        </p:nvSpPr>
        <p:spPr bwMode="auto">
          <a:xfrm>
            <a:off x="6263112" y="6658568"/>
            <a:ext cx="288514" cy="360000"/>
          </a:xfrm>
          <a:custGeom>
            <a:avLst/>
            <a:gdLst>
              <a:gd name="T0" fmla="*/ 81 w 88"/>
              <a:gd name="T1" fmla="*/ 16 h 124"/>
              <a:gd name="T2" fmla="*/ 71 w 88"/>
              <a:gd name="T3" fmla="*/ 13 h 124"/>
              <a:gd name="T4" fmla="*/ 51 w 88"/>
              <a:gd name="T5" fmla="*/ 4 h 124"/>
              <a:gd name="T6" fmla="*/ 48 w 88"/>
              <a:gd name="T7" fmla="*/ 3 h 124"/>
              <a:gd name="T8" fmla="*/ 45 w 88"/>
              <a:gd name="T9" fmla="*/ 0 h 124"/>
              <a:gd name="T10" fmla="*/ 41 w 88"/>
              <a:gd name="T11" fmla="*/ 2 h 124"/>
              <a:gd name="T12" fmla="*/ 41 w 88"/>
              <a:gd name="T13" fmla="*/ 2 h 124"/>
              <a:gd name="T14" fmla="*/ 41 w 88"/>
              <a:gd name="T15" fmla="*/ 3 h 124"/>
              <a:gd name="T16" fmla="*/ 38 w 88"/>
              <a:gd name="T17" fmla="*/ 4 h 124"/>
              <a:gd name="T18" fmla="*/ 17 w 88"/>
              <a:gd name="T19" fmla="*/ 13 h 124"/>
              <a:gd name="T20" fmla="*/ 8 w 88"/>
              <a:gd name="T21" fmla="*/ 16 h 124"/>
              <a:gd name="T22" fmla="*/ 5 w 88"/>
              <a:gd name="T23" fmla="*/ 45 h 124"/>
              <a:gd name="T24" fmla="*/ 24 w 88"/>
              <a:gd name="T25" fmla="*/ 73 h 124"/>
              <a:gd name="T26" fmla="*/ 31 w 88"/>
              <a:gd name="T27" fmla="*/ 76 h 124"/>
              <a:gd name="T28" fmla="*/ 39 w 88"/>
              <a:gd name="T29" fmla="*/ 83 h 124"/>
              <a:gd name="T30" fmla="*/ 38 w 88"/>
              <a:gd name="T31" fmla="*/ 86 h 124"/>
              <a:gd name="T32" fmla="*/ 36 w 88"/>
              <a:gd name="T33" fmla="*/ 89 h 124"/>
              <a:gd name="T34" fmla="*/ 21 w 88"/>
              <a:gd name="T35" fmla="*/ 113 h 124"/>
              <a:gd name="T36" fmla="*/ 28 w 88"/>
              <a:gd name="T37" fmla="*/ 124 h 124"/>
              <a:gd name="T38" fmla="*/ 68 w 88"/>
              <a:gd name="T39" fmla="*/ 120 h 124"/>
              <a:gd name="T40" fmla="*/ 49 w 88"/>
              <a:gd name="T41" fmla="*/ 93 h 124"/>
              <a:gd name="T42" fmla="*/ 50 w 88"/>
              <a:gd name="T43" fmla="*/ 87 h 124"/>
              <a:gd name="T44" fmla="*/ 49 w 88"/>
              <a:gd name="T45" fmla="*/ 84 h 124"/>
              <a:gd name="T46" fmla="*/ 56 w 88"/>
              <a:gd name="T47" fmla="*/ 74 h 124"/>
              <a:gd name="T48" fmla="*/ 64 w 88"/>
              <a:gd name="T49" fmla="*/ 77 h 124"/>
              <a:gd name="T50" fmla="*/ 60 w 88"/>
              <a:gd name="T51" fmla="*/ 73 h 124"/>
              <a:gd name="T52" fmla="*/ 88 w 88"/>
              <a:gd name="T53" fmla="*/ 20 h 124"/>
              <a:gd name="T54" fmla="*/ 9 w 88"/>
              <a:gd name="T55" fmla="*/ 19 h 124"/>
              <a:gd name="T56" fmla="*/ 28 w 88"/>
              <a:gd name="T57" fmla="*/ 65 h 124"/>
              <a:gd name="T58" fmla="*/ 60 w 88"/>
              <a:gd name="T59" fmla="*/ 65 h 124"/>
              <a:gd name="T60" fmla="*/ 80 w 88"/>
              <a:gd name="T61" fmla="*/ 19 h 124"/>
              <a:gd name="T62" fmla="*/ 60 w 88"/>
              <a:gd name="T63" fmla="*/ 6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" h="124">
                <a:moveTo>
                  <a:pt x="88" y="20"/>
                </a:moveTo>
                <a:cubicBezTo>
                  <a:pt x="85" y="18"/>
                  <a:pt x="82" y="15"/>
                  <a:pt x="81" y="16"/>
                </a:cubicBezTo>
                <a:cubicBezTo>
                  <a:pt x="78" y="17"/>
                  <a:pt x="75" y="19"/>
                  <a:pt x="71" y="20"/>
                </a:cubicBezTo>
                <a:cubicBezTo>
                  <a:pt x="71" y="16"/>
                  <a:pt x="72" y="13"/>
                  <a:pt x="71" y="13"/>
                </a:cubicBezTo>
                <a:cubicBezTo>
                  <a:pt x="69" y="11"/>
                  <a:pt x="63" y="10"/>
                  <a:pt x="57" y="9"/>
                </a:cubicBezTo>
                <a:cubicBezTo>
                  <a:pt x="57" y="7"/>
                  <a:pt x="54" y="5"/>
                  <a:pt x="51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51" y="4"/>
                  <a:pt x="50" y="3"/>
                  <a:pt x="48" y="3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1"/>
                  <a:pt x="45" y="0"/>
                  <a:pt x="4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1" y="1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2"/>
                  <a:pt x="41" y="2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39" y="3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4" y="5"/>
                  <a:pt x="32" y="7"/>
                  <a:pt x="31" y="9"/>
                </a:cubicBezTo>
                <a:cubicBezTo>
                  <a:pt x="25" y="10"/>
                  <a:pt x="19" y="11"/>
                  <a:pt x="17" y="13"/>
                </a:cubicBezTo>
                <a:cubicBezTo>
                  <a:pt x="17" y="13"/>
                  <a:pt x="17" y="16"/>
                  <a:pt x="18" y="20"/>
                </a:cubicBezTo>
                <a:cubicBezTo>
                  <a:pt x="14" y="19"/>
                  <a:pt x="11" y="17"/>
                  <a:pt x="8" y="16"/>
                </a:cubicBezTo>
                <a:cubicBezTo>
                  <a:pt x="7" y="15"/>
                  <a:pt x="4" y="18"/>
                  <a:pt x="0" y="20"/>
                </a:cubicBezTo>
                <a:cubicBezTo>
                  <a:pt x="0" y="20"/>
                  <a:pt x="0" y="36"/>
                  <a:pt x="5" y="45"/>
                </a:cubicBezTo>
                <a:cubicBezTo>
                  <a:pt x="13" y="57"/>
                  <a:pt x="32" y="71"/>
                  <a:pt x="28" y="73"/>
                </a:cubicBezTo>
                <a:cubicBezTo>
                  <a:pt x="27" y="74"/>
                  <a:pt x="24" y="73"/>
                  <a:pt x="24" y="73"/>
                </a:cubicBezTo>
                <a:cubicBezTo>
                  <a:pt x="24" y="73"/>
                  <a:pt x="23" y="76"/>
                  <a:pt x="25" y="77"/>
                </a:cubicBezTo>
                <a:cubicBezTo>
                  <a:pt x="27" y="77"/>
                  <a:pt x="30" y="77"/>
                  <a:pt x="31" y="76"/>
                </a:cubicBezTo>
                <a:cubicBezTo>
                  <a:pt x="32" y="75"/>
                  <a:pt x="32" y="74"/>
                  <a:pt x="32" y="74"/>
                </a:cubicBezTo>
                <a:cubicBezTo>
                  <a:pt x="34" y="77"/>
                  <a:pt x="36" y="80"/>
                  <a:pt x="39" y="83"/>
                </a:cubicBezTo>
                <a:cubicBezTo>
                  <a:pt x="39" y="83"/>
                  <a:pt x="39" y="84"/>
                  <a:pt x="40" y="84"/>
                </a:cubicBezTo>
                <a:cubicBezTo>
                  <a:pt x="39" y="84"/>
                  <a:pt x="38" y="85"/>
                  <a:pt x="38" y="86"/>
                </a:cubicBezTo>
                <a:cubicBezTo>
                  <a:pt x="38" y="86"/>
                  <a:pt x="39" y="86"/>
                  <a:pt x="39" y="87"/>
                </a:cubicBezTo>
                <a:cubicBezTo>
                  <a:pt x="37" y="87"/>
                  <a:pt x="36" y="88"/>
                  <a:pt x="36" y="89"/>
                </a:cubicBezTo>
                <a:cubicBezTo>
                  <a:pt x="36" y="91"/>
                  <a:pt x="38" y="92"/>
                  <a:pt x="40" y="93"/>
                </a:cubicBezTo>
                <a:cubicBezTo>
                  <a:pt x="35" y="108"/>
                  <a:pt x="21" y="104"/>
                  <a:pt x="21" y="113"/>
                </a:cubicBezTo>
                <a:cubicBezTo>
                  <a:pt x="21" y="113"/>
                  <a:pt x="21" y="120"/>
                  <a:pt x="21" y="120"/>
                </a:cubicBezTo>
                <a:cubicBezTo>
                  <a:pt x="28" y="124"/>
                  <a:pt x="28" y="124"/>
                  <a:pt x="28" y="124"/>
                </a:cubicBezTo>
                <a:cubicBezTo>
                  <a:pt x="61" y="124"/>
                  <a:pt x="61" y="124"/>
                  <a:pt x="61" y="124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68" y="120"/>
                  <a:pt x="68" y="113"/>
                  <a:pt x="68" y="113"/>
                </a:cubicBezTo>
                <a:cubicBezTo>
                  <a:pt x="68" y="104"/>
                  <a:pt x="54" y="108"/>
                  <a:pt x="49" y="93"/>
                </a:cubicBezTo>
                <a:cubicBezTo>
                  <a:pt x="51" y="92"/>
                  <a:pt x="53" y="91"/>
                  <a:pt x="53" y="89"/>
                </a:cubicBezTo>
                <a:cubicBezTo>
                  <a:pt x="53" y="88"/>
                  <a:pt x="51" y="87"/>
                  <a:pt x="50" y="87"/>
                </a:cubicBezTo>
                <a:cubicBezTo>
                  <a:pt x="50" y="86"/>
                  <a:pt x="50" y="86"/>
                  <a:pt x="50" y="86"/>
                </a:cubicBezTo>
                <a:cubicBezTo>
                  <a:pt x="50" y="85"/>
                  <a:pt x="50" y="84"/>
                  <a:pt x="49" y="84"/>
                </a:cubicBezTo>
                <a:cubicBezTo>
                  <a:pt x="49" y="84"/>
                  <a:pt x="50" y="83"/>
                  <a:pt x="50" y="83"/>
                </a:cubicBezTo>
                <a:cubicBezTo>
                  <a:pt x="52" y="80"/>
                  <a:pt x="54" y="77"/>
                  <a:pt x="56" y="74"/>
                </a:cubicBezTo>
                <a:cubicBezTo>
                  <a:pt x="57" y="74"/>
                  <a:pt x="57" y="75"/>
                  <a:pt x="57" y="76"/>
                </a:cubicBezTo>
                <a:cubicBezTo>
                  <a:pt x="58" y="77"/>
                  <a:pt x="62" y="77"/>
                  <a:pt x="64" y="77"/>
                </a:cubicBezTo>
                <a:cubicBezTo>
                  <a:pt x="66" y="76"/>
                  <a:pt x="65" y="73"/>
                  <a:pt x="65" y="73"/>
                </a:cubicBezTo>
                <a:cubicBezTo>
                  <a:pt x="65" y="73"/>
                  <a:pt x="62" y="74"/>
                  <a:pt x="60" y="73"/>
                </a:cubicBezTo>
                <a:cubicBezTo>
                  <a:pt x="56" y="71"/>
                  <a:pt x="76" y="57"/>
                  <a:pt x="83" y="45"/>
                </a:cubicBezTo>
                <a:cubicBezTo>
                  <a:pt x="88" y="36"/>
                  <a:pt x="88" y="20"/>
                  <a:pt x="88" y="20"/>
                </a:cubicBezTo>
                <a:close/>
                <a:moveTo>
                  <a:pt x="4" y="23"/>
                </a:moveTo>
                <a:cubicBezTo>
                  <a:pt x="4" y="23"/>
                  <a:pt x="7" y="19"/>
                  <a:pt x="9" y="19"/>
                </a:cubicBezTo>
                <a:cubicBezTo>
                  <a:pt x="11" y="20"/>
                  <a:pt x="15" y="22"/>
                  <a:pt x="18" y="23"/>
                </a:cubicBezTo>
                <a:cubicBezTo>
                  <a:pt x="19" y="34"/>
                  <a:pt x="22" y="51"/>
                  <a:pt x="28" y="65"/>
                </a:cubicBezTo>
                <a:cubicBezTo>
                  <a:pt x="21" y="60"/>
                  <a:pt x="4" y="45"/>
                  <a:pt x="4" y="23"/>
                </a:cubicBezTo>
                <a:close/>
                <a:moveTo>
                  <a:pt x="60" y="65"/>
                </a:moveTo>
                <a:cubicBezTo>
                  <a:pt x="66" y="51"/>
                  <a:pt x="69" y="34"/>
                  <a:pt x="71" y="23"/>
                </a:cubicBezTo>
                <a:cubicBezTo>
                  <a:pt x="74" y="22"/>
                  <a:pt x="77" y="20"/>
                  <a:pt x="80" y="19"/>
                </a:cubicBezTo>
                <a:cubicBezTo>
                  <a:pt x="82" y="19"/>
                  <a:pt x="85" y="23"/>
                  <a:pt x="85" y="23"/>
                </a:cubicBezTo>
                <a:cubicBezTo>
                  <a:pt x="85" y="45"/>
                  <a:pt x="68" y="60"/>
                  <a:pt x="60" y="65"/>
                </a:cubicBezTo>
                <a:close/>
              </a:path>
            </a:pathLst>
          </a:custGeom>
          <a:solidFill>
            <a:schemeClr val="bg1"/>
          </a:solidFill>
          <a:ln w="6350">
            <a:noFill/>
            <a:round/>
            <a:headEnd/>
            <a:tailEnd/>
          </a:ln>
          <a:extLst/>
        </p:spPr>
        <p:txBody>
          <a:bodyPr/>
          <a:lstStyle/>
          <a:p>
            <a:pPr defTabSz="685732"/>
            <a:endParaRPr lang="de-DE" sz="1425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9893300" y="153169"/>
            <a:ext cx="1253301" cy="366919"/>
          </a:xfrm>
          <a:prstGeom prst="roundRect">
            <a:avLst/>
          </a:prstGeom>
          <a:solidFill>
            <a:srgbClr val="6CD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3" b="1" dirty="0">
                <a:solidFill>
                  <a:schemeClr val="bg1"/>
                </a:solidFill>
                <a:latin typeface="Tw Cen MT" panose="020B0602020104020603" pitchFamily="34" charset="0"/>
              </a:rPr>
              <a:t>Add</a:t>
            </a:r>
            <a:r>
              <a:rPr lang="en-US" sz="1853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853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new</a:t>
            </a:r>
            <a:endParaRPr lang="en-US" sz="1853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8715521" y="162580"/>
            <a:ext cx="1123281" cy="366173"/>
          </a:xfrm>
          <a:prstGeom prst="roundRect">
            <a:avLst/>
          </a:prstGeom>
          <a:noFill/>
          <a:ln w="28575">
            <a:solidFill>
              <a:srgbClr val="6CD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w Cen MT" panose="020B0602020104020603" pitchFamily="34" charset="0"/>
              </a:rPr>
              <a:t>SP07 report</a:t>
            </a:r>
            <a:endParaRPr lang="en-US" sz="1400" b="1" dirty="0">
              <a:latin typeface="Tw Cen MT" panose="020B0602020104020603" pitchFamily="34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7501729" y="175437"/>
            <a:ext cx="1123281" cy="366173"/>
          </a:xfrm>
          <a:prstGeom prst="roundRect">
            <a:avLst/>
          </a:prstGeom>
          <a:noFill/>
          <a:ln w="28575">
            <a:solidFill>
              <a:srgbClr val="6CD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w Cen MT" panose="020B0602020104020603" pitchFamily="34" charset="0"/>
              </a:rPr>
              <a:t>Dashboard</a:t>
            </a:r>
            <a:endParaRPr lang="en-US" sz="1400" b="1" dirty="0">
              <a:latin typeface="Tw Cen MT" panose="020B0602020104020603" pitchFamily="34" charset="0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6282484" y="175437"/>
            <a:ext cx="1123281" cy="366173"/>
          </a:xfrm>
          <a:prstGeom prst="roundRect">
            <a:avLst/>
          </a:prstGeom>
          <a:noFill/>
          <a:ln w="28575">
            <a:solidFill>
              <a:srgbClr val="6CD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w Cen MT" panose="020B0602020104020603" pitchFamily="34" charset="0"/>
              </a:rPr>
              <a:t>Search</a:t>
            </a:r>
            <a:endParaRPr lang="en-US" sz="14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6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63876" y="7315395"/>
            <a:ext cx="5700390" cy="914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/>
          </a:p>
        </p:txBody>
      </p:sp>
      <p:sp>
        <p:nvSpPr>
          <p:cNvPr id="21" name="Rectangle 20"/>
          <p:cNvSpPr/>
          <p:nvPr/>
        </p:nvSpPr>
        <p:spPr>
          <a:xfrm>
            <a:off x="1214362" y="3364735"/>
            <a:ext cx="4477457" cy="3812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 dirty="0"/>
          </a:p>
        </p:txBody>
      </p:sp>
      <p:sp>
        <p:nvSpPr>
          <p:cNvPr id="4" name="Rounded Rectangle 3"/>
          <p:cNvSpPr/>
          <p:nvPr/>
        </p:nvSpPr>
        <p:spPr>
          <a:xfrm>
            <a:off x="1604412" y="4762906"/>
            <a:ext cx="2523448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273" y="3386594"/>
            <a:ext cx="3816436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6" b="1" dirty="0">
                <a:solidFill>
                  <a:srgbClr val="6CD6AC"/>
                </a:solidFill>
                <a:latin typeface="Tw Cen MT" panose="020B0602020104020603" pitchFamily="34" charset="0"/>
              </a:rPr>
              <a:t>JE Results</a:t>
            </a:r>
            <a:endParaRPr lang="en-US" sz="3336" b="1" dirty="0">
              <a:solidFill>
                <a:srgbClr val="6CD6AC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04411" y="5321138"/>
            <a:ext cx="2523449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604410" y="5879371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04410" y="6425049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272" y="3981223"/>
            <a:ext cx="3816436" cy="0"/>
          </a:xfrm>
          <a:prstGeom prst="line">
            <a:avLst/>
          </a:prstGeom>
          <a:ln w="28575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604410" y="4187805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01660" y="2655168"/>
            <a:ext cx="9096114" cy="570919"/>
          </a:xfrm>
          <a:prstGeom prst="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94" b="1" dirty="0">
                <a:latin typeface="Tw Cen MT" panose="020B0602020104020603" pitchFamily="34" charset="0"/>
              </a:rPr>
              <a:t>JOB EVALUATION WORKSPACE</a:t>
            </a:r>
            <a:endParaRPr lang="en-US" sz="2594" b="1" dirty="0">
              <a:latin typeface="Tw Cen MT" panose="020B06020201040206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491514" y="2743261"/>
            <a:ext cx="2260299" cy="366919"/>
          </a:xfrm>
          <a:prstGeom prst="roundRect">
            <a:avLst/>
          </a:prstGeom>
          <a:solidFill>
            <a:srgbClr val="6CD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3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Add</a:t>
            </a:r>
            <a:r>
              <a:rPr lang="en-US" sz="1853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853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new evaluation</a:t>
            </a:r>
            <a:endParaRPr lang="en-US" sz="1853" b="1" dirty="0">
              <a:solidFill>
                <a:schemeClr val="tx1">
                  <a:lumMod val="50000"/>
                  <a:lumOff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17169" y="2655694"/>
            <a:ext cx="628857" cy="570392"/>
          </a:xfrm>
          <a:prstGeom prst="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57" y="2773845"/>
            <a:ext cx="333563" cy="33356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6744598" y="2744007"/>
            <a:ext cx="1600955" cy="366173"/>
          </a:xfrm>
          <a:prstGeom prst="roundRect">
            <a:avLst/>
          </a:prstGeom>
          <a:noFill/>
          <a:ln w="28575">
            <a:solidFill>
              <a:srgbClr val="6CD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3" b="1" dirty="0">
                <a:latin typeface="Tw Cen MT" panose="020B0602020104020603" pitchFamily="34" charset="0"/>
              </a:rPr>
              <a:t>SP07 report</a:t>
            </a:r>
            <a:endParaRPr lang="en-US" sz="1853" b="1" dirty="0"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925" y="4252414"/>
            <a:ext cx="949812" cy="349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Add new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71175" y="4791585"/>
            <a:ext cx="308285" cy="404097"/>
            <a:chOff x="4270116" y="3239173"/>
            <a:chExt cx="697671" cy="773290"/>
          </a:xfrm>
          <a:solidFill>
            <a:schemeClr val="bg1"/>
          </a:solidFill>
        </p:grpSpPr>
        <p:sp>
          <p:nvSpPr>
            <p:cNvPr id="35" name="Rectangle 29"/>
            <p:cNvSpPr/>
            <p:nvPr/>
          </p:nvSpPr>
          <p:spPr>
            <a:xfrm>
              <a:off x="4599473" y="3239173"/>
              <a:ext cx="46049" cy="117722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4979"/>
                <a:gd name="connsiteX1" fmla="*/ 85353 w 85353"/>
                <a:gd name="connsiteY1" fmla="*/ 0 h 214979"/>
                <a:gd name="connsiteX2" fmla="*/ 83575 w 85353"/>
                <a:gd name="connsiteY2" fmla="*/ 213788 h 214979"/>
                <a:gd name="connsiteX3" fmla="*/ 0 w 85353"/>
                <a:gd name="connsiteY3" fmla="*/ 213788 h 214979"/>
                <a:gd name="connsiteX4" fmla="*/ 2183 w 85353"/>
                <a:gd name="connsiteY4" fmla="*/ 0 h 21497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  <a:gd name="connsiteX0" fmla="*/ 60 w 90103"/>
                <a:gd name="connsiteY0" fmla="*/ 0 h 216899"/>
                <a:gd name="connsiteX1" fmla="*/ 90103 w 90103"/>
                <a:gd name="connsiteY1" fmla="*/ 0 h 216899"/>
                <a:gd name="connsiteX2" fmla="*/ 88325 w 90103"/>
                <a:gd name="connsiteY2" fmla="*/ 213788 h 216899"/>
                <a:gd name="connsiteX3" fmla="*/ 4750 w 90103"/>
                <a:gd name="connsiteY3" fmla="*/ 213788 h 216899"/>
                <a:gd name="connsiteX4" fmla="*/ 60 w 90103"/>
                <a:gd name="connsiteY4" fmla="*/ 0 h 21689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  <a:gd name="connsiteX0" fmla="*/ 60 w 90103"/>
                <a:gd name="connsiteY0" fmla="*/ 0 h 216899"/>
                <a:gd name="connsiteX1" fmla="*/ 90103 w 90103"/>
                <a:gd name="connsiteY1" fmla="*/ 0 h 216899"/>
                <a:gd name="connsiteX2" fmla="*/ 88325 w 90103"/>
                <a:gd name="connsiteY2" fmla="*/ 213788 h 216899"/>
                <a:gd name="connsiteX3" fmla="*/ 4750 w 90103"/>
                <a:gd name="connsiteY3" fmla="*/ 213788 h 216899"/>
                <a:gd name="connsiteX4" fmla="*/ 60 w 90103"/>
                <a:gd name="connsiteY4" fmla="*/ 0 h 21689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  <a:gd name="connsiteX0" fmla="*/ 125 w 86732"/>
                <a:gd name="connsiteY0" fmla="*/ 0 h 216899"/>
                <a:gd name="connsiteX1" fmla="*/ 86732 w 86732"/>
                <a:gd name="connsiteY1" fmla="*/ 0 h 216899"/>
                <a:gd name="connsiteX2" fmla="*/ 84954 w 86732"/>
                <a:gd name="connsiteY2" fmla="*/ 213788 h 216899"/>
                <a:gd name="connsiteX3" fmla="*/ 1379 w 86732"/>
                <a:gd name="connsiteY3" fmla="*/ 213788 h 216899"/>
                <a:gd name="connsiteX4" fmla="*/ 125 w 86732"/>
                <a:gd name="connsiteY4" fmla="*/ 0 h 216899"/>
                <a:gd name="connsiteX0" fmla="*/ 125 w 86732"/>
                <a:gd name="connsiteY0" fmla="*/ 0 h 214922"/>
                <a:gd name="connsiteX1" fmla="*/ 86732 w 86732"/>
                <a:gd name="connsiteY1" fmla="*/ 0 h 214922"/>
                <a:gd name="connsiteX2" fmla="*/ 84954 w 86732"/>
                <a:gd name="connsiteY2" fmla="*/ 213788 h 214922"/>
                <a:gd name="connsiteX3" fmla="*/ 1379 w 86732"/>
                <a:gd name="connsiteY3" fmla="*/ 213788 h 214922"/>
                <a:gd name="connsiteX4" fmla="*/ 125 w 86732"/>
                <a:gd name="connsiteY4" fmla="*/ 0 h 214922"/>
                <a:gd name="connsiteX0" fmla="*/ 125 w 86732"/>
                <a:gd name="connsiteY0" fmla="*/ 0 h 213788"/>
                <a:gd name="connsiteX1" fmla="*/ 86732 w 86732"/>
                <a:gd name="connsiteY1" fmla="*/ 0 h 213788"/>
                <a:gd name="connsiteX2" fmla="*/ 84954 w 86732"/>
                <a:gd name="connsiteY2" fmla="*/ 213788 h 213788"/>
                <a:gd name="connsiteX3" fmla="*/ 1379 w 86732"/>
                <a:gd name="connsiteY3" fmla="*/ 213788 h 213788"/>
                <a:gd name="connsiteX4" fmla="*/ 125 w 86732"/>
                <a:gd name="connsiteY4" fmla="*/ 0 h 213788"/>
                <a:gd name="connsiteX0" fmla="*/ 125 w 86732"/>
                <a:gd name="connsiteY0" fmla="*/ 0 h 213788"/>
                <a:gd name="connsiteX1" fmla="*/ 86732 w 86732"/>
                <a:gd name="connsiteY1" fmla="*/ 0 h 213788"/>
                <a:gd name="connsiteX2" fmla="*/ 84954 w 86732"/>
                <a:gd name="connsiteY2" fmla="*/ 213788 h 213788"/>
                <a:gd name="connsiteX3" fmla="*/ 1379 w 86732"/>
                <a:gd name="connsiteY3" fmla="*/ 213788 h 213788"/>
                <a:gd name="connsiteX4" fmla="*/ 125 w 86732"/>
                <a:gd name="connsiteY4" fmla="*/ 0 h 213788"/>
                <a:gd name="connsiteX0" fmla="*/ 125 w 86732"/>
                <a:gd name="connsiteY0" fmla="*/ 0 h 214170"/>
                <a:gd name="connsiteX1" fmla="*/ 86732 w 86732"/>
                <a:gd name="connsiteY1" fmla="*/ 0 h 214170"/>
                <a:gd name="connsiteX2" fmla="*/ 84954 w 86732"/>
                <a:gd name="connsiteY2" fmla="*/ 213788 h 214170"/>
                <a:gd name="connsiteX3" fmla="*/ 1379 w 86732"/>
                <a:gd name="connsiteY3" fmla="*/ 213788 h 214170"/>
                <a:gd name="connsiteX4" fmla="*/ 125 w 86732"/>
                <a:gd name="connsiteY4" fmla="*/ 0 h 214170"/>
                <a:gd name="connsiteX0" fmla="*/ 125 w 86732"/>
                <a:gd name="connsiteY0" fmla="*/ 0 h 213788"/>
                <a:gd name="connsiteX1" fmla="*/ 86732 w 86732"/>
                <a:gd name="connsiteY1" fmla="*/ 0 h 213788"/>
                <a:gd name="connsiteX2" fmla="*/ 84954 w 86732"/>
                <a:gd name="connsiteY2" fmla="*/ 213788 h 213788"/>
                <a:gd name="connsiteX3" fmla="*/ 1379 w 86732"/>
                <a:gd name="connsiteY3" fmla="*/ 213788 h 213788"/>
                <a:gd name="connsiteX4" fmla="*/ 125 w 86732"/>
                <a:gd name="connsiteY4" fmla="*/ 0 h 21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32" h="213788">
                  <a:moveTo>
                    <a:pt x="125" y="0"/>
                  </a:moveTo>
                  <a:lnTo>
                    <a:pt x="86732" y="0"/>
                  </a:lnTo>
                  <a:cubicBezTo>
                    <a:pt x="86139" y="68805"/>
                    <a:pt x="85547" y="144983"/>
                    <a:pt x="84954" y="213788"/>
                  </a:cubicBezTo>
                  <a:cubicBezTo>
                    <a:pt x="35074" y="213055"/>
                    <a:pt x="42134" y="212319"/>
                    <a:pt x="1379" y="213788"/>
                  </a:cubicBezTo>
                  <a:cubicBezTo>
                    <a:pt x="2107" y="145803"/>
                    <a:pt x="-603" y="67985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 rot="1791184">
              <a:off x="4739693" y="3278725"/>
              <a:ext cx="47000" cy="118517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4819"/>
                <a:gd name="connsiteX1" fmla="*/ 85353 w 85353"/>
                <a:gd name="connsiteY1" fmla="*/ 0 h 214819"/>
                <a:gd name="connsiteX2" fmla="*/ 83575 w 85353"/>
                <a:gd name="connsiteY2" fmla="*/ 213788 h 214819"/>
                <a:gd name="connsiteX3" fmla="*/ 0 w 85353"/>
                <a:gd name="connsiteY3" fmla="*/ 213788 h 214819"/>
                <a:gd name="connsiteX4" fmla="*/ 2183 w 85353"/>
                <a:gd name="connsiteY4" fmla="*/ 0 h 214819"/>
                <a:gd name="connsiteX0" fmla="*/ 2183 w 85353"/>
                <a:gd name="connsiteY0" fmla="*/ 0 h 215231"/>
                <a:gd name="connsiteX1" fmla="*/ 85353 w 85353"/>
                <a:gd name="connsiteY1" fmla="*/ 0 h 215231"/>
                <a:gd name="connsiteX2" fmla="*/ 83575 w 85353"/>
                <a:gd name="connsiteY2" fmla="*/ 213788 h 215231"/>
                <a:gd name="connsiteX3" fmla="*/ 0 w 85353"/>
                <a:gd name="connsiteY3" fmla="*/ 213788 h 215231"/>
                <a:gd name="connsiteX4" fmla="*/ 2183 w 85353"/>
                <a:gd name="connsiteY4" fmla="*/ 0 h 215231"/>
                <a:gd name="connsiteX0" fmla="*/ 2183 w 85353"/>
                <a:gd name="connsiteY0" fmla="*/ 0 h 215231"/>
                <a:gd name="connsiteX1" fmla="*/ 85353 w 85353"/>
                <a:gd name="connsiteY1" fmla="*/ 0 h 215231"/>
                <a:gd name="connsiteX2" fmla="*/ 83575 w 85353"/>
                <a:gd name="connsiteY2" fmla="*/ 213788 h 215231"/>
                <a:gd name="connsiteX3" fmla="*/ 0 w 85353"/>
                <a:gd name="connsiteY3" fmla="*/ 213788 h 215231"/>
                <a:gd name="connsiteX4" fmla="*/ 2183 w 85353"/>
                <a:gd name="connsiteY4" fmla="*/ 0 h 215231"/>
                <a:gd name="connsiteX0" fmla="*/ 2183 w 85353"/>
                <a:gd name="connsiteY0" fmla="*/ 0 h 215231"/>
                <a:gd name="connsiteX1" fmla="*/ 85353 w 85353"/>
                <a:gd name="connsiteY1" fmla="*/ 0 h 215231"/>
                <a:gd name="connsiteX2" fmla="*/ 83575 w 85353"/>
                <a:gd name="connsiteY2" fmla="*/ 213788 h 215231"/>
                <a:gd name="connsiteX3" fmla="*/ 0 w 85353"/>
                <a:gd name="connsiteY3" fmla="*/ 213788 h 215231"/>
                <a:gd name="connsiteX4" fmla="*/ 2183 w 85353"/>
                <a:gd name="connsiteY4" fmla="*/ 0 h 2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53" h="215231">
                  <a:moveTo>
                    <a:pt x="2183" y="0"/>
                  </a:moveTo>
                  <a:cubicBezTo>
                    <a:pt x="42909" y="1601"/>
                    <a:pt x="57630" y="1"/>
                    <a:pt x="85353" y="0"/>
                  </a:cubicBezTo>
                  <a:cubicBezTo>
                    <a:pt x="84760" y="68805"/>
                    <a:pt x="84168" y="144983"/>
                    <a:pt x="83575" y="213788"/>
                  </a:cubicBezTo>
                  <a:cubicBezTo>
                    <a:pt x="32441" y="213518"/>
                    <a:pt x="31517" y="217168"/>
                    <a:pt x="0" y="213788"/>
                  </a:cubicBezTo>
                  <a:cubicBezTo>
                    <a:pt x="728" y="145803"/>
                    <a:pt x="1455" y="67985"/>
                    <a:pt x="21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37" name="Rectangle 29"/>
            <p:cNvSpPr/>
            <p:nvPr/>
          </p:nvSpPr>
          <p:spPr>
            <a:xfrm rot="3652241">
              <a:off x="4846873" y="3383640"/>
              <a:ext cx="47000" cy="117722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53" h="213788">
                  <a:moveTo>
                    <a:pt x="2183" y="0"/>
                  </a:moveTo>
                  <a:lnTo>
                    <a:pt x="85353" y="0"/>
                  </a:lnTo>
                  <a:cubicBezTo>
                    <a:pt x="84760" y="68805"/>
                    <a:pt x="84168" y="144983"/>
                    <a:pt x="83575" y="213788"/>
                  </a:cubicBezTo>
                  <a:cubicBezTo>
                    <a:pt x="36985" y="210909"/>
                    <a:pt x="31181" y="211319"/>
                    <a:pt x="0" y="213788"/>
                  </a:cubicBezTo>
                  <a:cubicBezTo>
                    <a:pt x="728" y="145803"/>
                    <a:pt x="1455" y="67985"/>
                    <a:pt x="21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38" name="Rectangle 29"/>
            <p:cNvSpPr/>
            <p:nvPr/>
          </p:nvSpPr>
          <p:spPr>
            <a:xfrm rot="5400000">
              <a:off x="4889681" y="3528846"/>
              <a:ext cx="39517" cy="116694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182 w 85808"/>
                <a:gd name="connsiteY0" fmla="*/ 2458 h 213788"/>
                <a:gd name="connsiteX1" fmla="*/ 85808 w 85808"/>
                <a:gd name="connsiteY1" fmla="*/ 0 h 213788"/>
                <a:gd name="connsiteX2" fmla="*/ 84030 w 85808"/>
                <a:gd name="connsiteY2" fmla="*/ 213788 h 213788"/>
                <a:gd name="connsiteX3" fmla="*/ 455 w 85808"/>
                <a:gd name="connsiteY3" fmla="*/ 213788 h 213788"/>
                <a:gd name="connsiteX4" fmla="*/ 182 w 85808"/>
                <a:gd name="connsiteY4" fmla="*/ 2458 h 213788"/>
                <a:gd name="connsiteX0" fmla="*/ 182 w 85808"/>
                <a:gd name="connsiteY0" fmla="*/ 2458 h 215139"/>
                <a:gd name="connsiteX1" fmla="*/ 85808 w 85808"/>
                <a:gd name="connsiteY1" fmla="*/ 0 h 215139"/>
                <a:gd name="connsiteX2" fmla="*/ 84030 w 85808"/>
                <a:gd name="connsiteY2" fmla="*/ 213788 h 215139"/>
                <a:gd name="connsiteX3" fmla="*/ 455 w 85808"/>
                <a:gd name="connsiteY3" fmla="*/ 213788 h 215139"/>
                <a:gd name="connsiteX4" fmla="*/ 182 w 85808"/>
                <a:gd name="connsiteY4" fmla="*/ 2458 h 215139"/>
                <a:gd name="connsiteX0" fmla="*/ 182 w 85808"/>
                <a:gd name="connsiteY0" fmla="*/ 2458 h 218063"/>
                <a:gd name="connsiteX1" fmla="*/ 85808 w 85808"/>
                <a:gd name="connsiteY1" fmla="*/ 0 h 218063"/>
                <a:gd name="connsiteX2" fmla="*/ 84030 w 85808"/>
                <a:gd name="connsiteY2" fmla="*/ 213788 h 218063"/>
                <a:gd name="connsiteX3" fmla="*/ 455 w 85808"/>
                <a:gd name="connsiteY3" fmla="*/ 213788 h 218063"/>
                <a:gd name="connsiteX4" fmla="*/ 182 w 85808"/>
                <a:gd name="connsiteY4" fmla="*/ 2458 h 218063"/>
                <a:gd name="connsiteX0" fmla="*/ 182 w 85808"/>
                <a:gd name="connsiteY0" fmla="*/ 2458 h 218063"/>
                <a:gd name="connsiteX1" fmla="*/ 85808 w 85808"/>
                <a:gd name="connsiteY1" fmla="*/ 0 h 218063"/>
                <a:gd name="connsiteX2" fmla="*/ 84030 w 85808"/>
                <a:gd name="connsiteY2" fmla="*/ 213788 h 218063"/>
                <a:gd name="connsiteX3" fmla="*/ 455 w 85808"/>
                <a:gd name="connsiteY3" fmla="*/ 213788 h 218063"/>
                <a:gd name="connsiteX4" fmla="*/ 182 w 85808"/>
                <a:gd name="connsiteY4" fmla="*/ 2458 h 218063"/>
                <a:gd name="connsiteX0" fmla="*/ 182 w 85808"/>
                <a:gd name="connsiteY0" fmla="*/ 2458 h 214804"/>
                <a:gd name="connsiteX1" fmla="*/ 85808 w 85808"/>
                <a:gd name="connsiteY1" fmla="*/ 0 h 214804"/>
                <a:gd name="connsiteX2" fmla="*/ 84030 w 85808"/>
                <a:gd name="connsiteY2" fmla="*/ 213788 h 214804"/>
                <a:gd name="connsiteX3" fmla="*/ 455 w 85808"/>
                <a:gd name="connsiteY3" fmla="*/ 213788 h 214804"/>
                <a:gd name="connsiteX4" fmla="*/ 182 w 85808"/>
                <a:gd name="connsiteY4" fmla="*/ 2458 h 214804"/>
                <a:gd name="connsiteX0" fmla="*/ 182 w 85808"/>
                <a:gd name="connsiteY0" fmla="*/ 2458 h 215139"/>
                <a:gd name="connsiteX1" fmla="*/ 85808 w 85808"/>
                <a:gd name="connsiteY1" fmla="*/ 0 h 215139"/>
                <a:gd name="connsiteX2" fmla="*/ 84030 w 85808"/>
                <a:gd name="connsiteY2" fmla="*/ 213788 h 215139"/>
                <a:gd name="connsiteX3" fmla="*/ 455 w 85808"/>
                <a:gd name="connsiteY3" fmla="*/ 213788 h 215139"/>
                <a:gd name="connsiteX4" fmla="*/ 182 w 85808"/>
                <a:gd name="connsiteY4" fmla="*/ 2458 h 215139"/>
                <a:gd name="connsiteX0" fmla="*/ 182 w 85808"/>
                <a:gd name="connsiteY0" fmla="*/ 2458 h 217102"/>
                <a:gd name="connsiteX1" fmla="*/ 85808 w 85808"/>
                <a:gd name="connsiteY1" fmla="*/ 0 h 217102"/>
                <a:gd name="connsiteX2" fmla="*/ 84033 w 85808"/>
                <a:gd name="connsiteY2" fmla="*/ 217102 h 217102"/>
                <a:gd name="connsiteX3" fmla="*/ 455 w 85808"/>
                <a:gd name="connsiteY3" fmla="*/ 213788 h 217102"/>
                <a:gd name="connsiteX4" fmla="*/ 182 w 85808"/>
                <a:gd name="connsiteY4" fmla="*/ 2458 h 217102"/>
                <a:gd name="connsiteX0" fmla="*/ 182 w 85808"/>
                <a:gd name="connsiteY0" fmla="*/ 2458 h 217102"/>
                <a:gd name="connsiteX1" fmla="*/ 85808 w 85808"/>
                <a:gd name="connsiteY1" fmla="*/ 0 h 217102"/>
                <a:gd name="connsiteX2" fmla="*/ 84033 w 85808"/>
                <a:gd name="connsiteY2" fmla="*/ 217102 h 217102"/>
                <a:gd name="connsiteX3" fmla="*/ 455 w 85808"/>
                <a:gd name="connsiteY3" fmla="*/ 213788 h 217102"/>
                <a:gd name="connsiteX4" fmla="*/ 182 w 85808"/>
                <a:gd name="connsiteY4" fmla="*/ 2458 h 217102"/>
                <a:gd name="connsiteX0" fmla="*/ 182 w 85808"/>
                <a:gd name="connsiteY0" fmla="*/ 2458 h 213788"/>
                <a:gd name="connsiteX1" fmla="*/ 85808 w 85808"/>
                <a:gd name="connsiteY1" fmla="*/ 0 h 213788"/>
                <a:gd name="connsiteX2" fmla="*/ 81070 w 85808"/>
                <a:gd name="connsiteY2" fmla="*/ 211861 h 213788"/>
                <a:gd name="connsiteX3" fmla="*/ 455 w 85808"/>
                <a:gd name="connsiteY3" fmla="*/ 213788 h 213788"/>
                <a:gd name="connsiteX4" fmla="*/ 182 w 85808"/>
                <a:gd name="connsiteY4" fmla="*/ 2458 h 213788"/>
                <a:gd name="connsiteX0" fmla="*/ 182 w 85808"/>
                <a:gd name="connsiteY0" fmla="*/ 2458 h 214379"/>
                <a:gd name="connsiteX1" fmla="*/ 85808 w 85808"/>
                <a:gd name="connsiteY1" fmla="*/ 0 h 214379"/>
                <a:gd name="connsiteX2" fmla="*/ 81070 w 85808"/>
                <a:gd name="connsiteY2" fmla="*/ 211861 h 214379"/>
                <a:gd name="connsiteX3" fmla="*/ 455 w 85808"/>
                <a:gd name="connsiteY3" fmla="*/ 213788 h 214379"/>
                <a:gd name="connsiteX4" fmla="*/ 182 w 85808"/>
                <a:gd name="connsiteY4" fmla="*/ 2458 h 214379"/>
                <a:gd name="connsiteX0" fmla="*/ 182 w 81166"/>
                <a:gd name="connsiteY0" fmla="*/ 2459 h 214380"/>
                <a:gd name="connsiteX1" fmla="*/ 79884 w 81166"/>
                <a:gd name="connsiteY1" fmla="*/ 0 h 214380"/>
                <a:gd name="connsiteX2" fmla="*/ 81070 w 81166"/>
                <a:gd name="connsiteY2" fmla="*/ 211862 h 214380"/>
                <a:gd name="connsiteX3" fmla="*/ 455 w 81166"/>
                <a:gd name="connsiteY3" fmla="*/ 213789 h 214380"/>
                <a:gd name="connsiteX4" fmla="*/ 182 w 81166"/>
                <a:gd name="connsiteY4" fmla="*/ 2459 h 214380"/>
                <a:gd name="connsiteX0" fmla="*/ 182 w 81166"/>
                <a:gd name="connsiteY0" fmla="*/ 0 h 211921"/>
                <a:gd name="connsiteX1" fmla="*/ 79885 w 81166"/>
                <a:gd name="connsiteY1" fmla="*/ 2781 h 211921"/>
                <a:gd name="connsiteX2" fmla="*/ 81070 w 81166"/>
                <a:gd name="connsiteY2" fmla="*/ 209403 h 211921"/>
                <a:gd name="connsiteX3" fmla="*/ 455 w 81166"/>
                <a:gd name="connsiteY3" fmla="*/ 211330 h 211921"/>
                <a:gd name="connsiteX4" fmla="*/ 182 w 81166"/>
                <a:gd name="connsiteY4" fmla="*/ 0 h 211921"/>
                <a:gd name="connsiteX0" fmla="*/ 182 w 81166"/>
                <a:gd name="connsiteY0" fmla="*/ 0 h 211921"/>
                <a:gd name="connsiteX1" fmla="*/ 79887 w 81166"/>
                <a:gd name="connsiteY1" fmla="*/ 161 h 211921"/>
                <a:gd name="connsiteX2" fmla="*/ 81070 w 81166"/>
                <a:gd name="connsiteY2" fmla="*/ 209403 h 211921"/>
                <a:gd name="connsiteX3" fmla="*/ 455 w 81166"/>
                <a:gd name="connsiteY3" fmla="*/ 211330 h 211921"/>
                <a:gd name="connsiteX4" fmla="*/ 182 w 81166"/>
                <a:gd name="connsiteY4" fmla="*/ 0 h 21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66" h="211921">
                  <a:moveTo>
                    <a:pt x="182" y="0"/>
                  </a:moveTo>
                  <a:lnTo>
                    <a:pt x="79887" y="161"/>
                  </a:lnTo>
                  <a:cubicBezTo>
                    <a:pt x="79294" y="68966"/>
                    <a:pt x="81663" y="140598"/>
                    <a:pt x="81070" y="209403"/>
                  </a:cubicBezTo>
                  <a:cubicBezTo>
                    <a:pt x="28562" y="214385"/>
                    <a:pt x="31636" y="210247"/>
                    <a:pt x="455" y="211330"/>
                  </a:cubicBezTo>
                  <a:cubicBezTo>
                    <a:pt x="1183" y="143345"/>
                    <a:pt x="-546" y="67985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/>
            <p:nvPr/>
          </p:nvSpPr>
          <p:spPr>
            <a:xfrm rot="19750136">
              <a:off x="4450558" y="3277875"/>
              <a:ext cx="45316" cy="119435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4979"/>
                <a:gd name="connsiteX1" fmla="*/ 85353 w 85353"/>
                <a:gd name="connsiteY1" fmla="*/ 0 h 214979"/>
                <a:gd name="connsiteX2" fmla="*/ 83575 w 85353"/>
                <a:gd name="connsiteY2" fmla="*/ 213788 h 214979"/>
                <a:gd name="connsiteX3" fmla="*/ 0 w 85353"/>
                <a:gd name="connsiteY3" fmla="*/ 213788 h 214979"/>
                <a:gd name="connsiteX4" fmla="*/ 2183 w 85353"/>
                <a:gd name="connsiteY4" fmla="*/ 0 h 21497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53" h="216899">
                  <a:moveTo>
                    <a:pt x="2183" y="0"/>
                  </a:moveTo>
                  <a:lnTo>
                    <a:pt x="85353" y="0"/>
                  </a:lnTo>
                  <a:cubicBezTo>
                    <a:pt x="84760" y="68805"/>
                    <a:pt x="84168" y="144983"/>
                    <a:pt x="83575" y="213788"/>
                  </a:cubicBezTo>
                  <a:cubicBezTo>
                    <a:pt x="36412" y="218296"/>
                    <a:pt x="35320" y="217560"/>
                    <a:pt x="0" y="213788"/>
                  </a:cubicBezTo>
                  <a:cubicBezTo>
                    <a:pt x="728" y="145803"/>
                    <a:pt x="1455" y="67985"/>
                    <a:pt x="21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40" name="Rectangle 29"/>
            <p:cNvSpPr/>
            <p:nvPr/>
          </p:nvSpPr>
          <p:spPr>
            <a:xfrm rot="18023786">
              <a:off x="4342498" y="3383703"/>
              <a:ext cx="45233" cy="110232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7313"/>
                <a:gd name="connsiteX1" fmla="*/ 85353 w 85353"/>
                <a:gd name="connsiteY1" fmla="*/ 0 h 217313"/>
                <a:gd name="connsiteX2" fmla="*/ 83575 w 85353"/>
                <a:gd name="connsiteY2" fmla="*/ 213788 h 217313"/>
                <a:gd name="connsiteX3" fmla="*/ 0 w 85353"/>
                <a:gd name="connsiteY3" fmla="*/ 213788 h 217313"/>
                <a:gd name="connsiteX4" fmla="*/ 2183 w 85353"/>
                <a:gd name="connsiteY4" fmla="*/ 0 h 217313"/>
                <a:gd name="connsiteX0" fmla="*/ 2183 w 85353"/>
                <a:gd name="connsiteY0" fmla="*/ 0 h 220286"/>
                <a:gd name="connsiteX1" fmla="*/ 85353 w 85353"/>
                <a:gd name="connsiteY1" fmla="*/ 0 h 220286"/>
                <a:gd name="connsiteX2" fmla="*/ 83575 w 85353"/>
                <a:gd name="connsiteY2" fmla="*/ 213788 h 220286"/>
                <a:gd name="connsiteX3" fmla="*/ 0 w 85353"/>
                <a:gd name="connsiteY3" fmla="*/ 213788 h 220286"/>
                <a:gd name="connsiteX4" fmla="*/ 2183 w 85353"/>
                <a:gd name="connsiteY4" fmla="*/ 0 h 220286"/>
                <a:gd name="connsiteX0" fmla="*/ 445 w 83615"/>
                <a:gd name="connsiteY0" fmla="*/ 0 h 221843"/>
                <a:gd name="connsiteX1" fmla="*/ 83615 w 83615"/>
                <a:gd name="connsiteY1" fmla="*/ 0 h 221843"/>
                <a:gd name="connsiteX2" fmla="*/ 81837 w 83615"/>
                <a:gd name="connsiteY2" fmla="*/ 213788 h 221843"/>
                <a:gd name="connsiteX3" fmla="*/ 0 w 83615"/>
                <a:gd name="connsiteY3" fmla="*/ 216646 h 221843"/>
                <a:gd name="connsiteX4" fmla="*/ 445 w 83615"/>
                <a:gd name="connsiteY4" fmla="*/ 0 h 221843"/>
                <a:gd name="connsiteX0" fmla="*/ 445 w 83615"/>
                <a:gd name="connsiteY0" fmla="*/ 0 h 220014"/>
                <a:gd name="connsiteX1" fmla="*/ 83615 w 83615"/>
                <a:gd name="connsiteY1" fmla="*/ 0 h 220014"/>
                <a:gd name="connsiteX2" fmla="*/ 81837 w 83615"/>
                <a:gd name="connsiteY2" fmla="*/ 213788 h 220014"/>
                <a:gd name="connsiteX3" fmla="*/ 0 w 83615"/>
                <a:gd name="connsiteY3" fmla="*/ 216646 h 220014"/>
                <a:gd name="connsiteX4" fmla="*/ 445 w 83615"/>
                <a:gd name="connsiteY4" fmla="*/ 0 h 220014"/>
                <a:gd name="connsiteX0" fmla="*/ 168 w 83338"/>
                <a:gd name="connsiteY0" fmla="*/ 0 h 215324"/>
                <a:gd name="connsiteX1" fmla="*/ 83338 w 83338"/>
                <a:gd name="connsiteY1" fmla="*/ 0 h 215324"/>
                <a:gd name="connsiteX2" fmla="*/ 81560 w 83338"/>
                <a:gd name="connsiteY2" fmla="*/ 213788 h 215324"/>
                <a:gd name="connsiteX3" fmla="*/ 634 w 83338"/>
                <a:gd name="connsiteY3" fmla="*/ 185404 h 215324"/>
                <a:gd name="connsiteX4" fmla="*/ 168 w 83338"/>
                <a:gd name="connsiteY4" fmla="*/ 0 h 215324"/>
                <a:gd name="connsiteX0" fmla="*/ 202 w 83372"/>
                <a:gd name="connsiteY0" fmla="*/ 0 h 225297"/>
                <a:gd name="connsiteX1" fmla="*/ 83372 w 83372"/>
                <a:gd name="connsiteY1" fmla="*/ 0 h 225297"/>
                <a:gd name="connsiteX2" fmla="*/ 81594 w 83372"/>
                <a:gd name="connsiteY2" fmla="*/ 213788 h 225297"/>
                <a:gd name="connsiteX3" fmla="*/ 271 w 83372"/>
                <a:gd name="connsiteY3" fmla="*/ 224038 h 225297"/>
                <a:gd name="connsiteX4" fmla="*/ 202 w 83372"/>
                <a:gd name="connsiteY4" fmla="*/ 0 h 225297"/>
                <a:gd name="connsiteX0" fmla="*/ 90 w 83260"/>
                <a:gd name="connsiteY0" fmla="*/ 0 h 219236"/>
                <a:gd name="connsiteX1" fmla="*/ 83260 w 83260"/>
                <a:gd name="connsiteY1" fmla="*/ 0 h 219236"/>
                <a:gd name="connsiteX2" fmla="*/ 81482 w 83260"/>
                <a:gd name="connsiteY2" fmla="*/ 213788 h 219236"/>
                <a:gd name="connsiteX3" fmla="*/ 2609 w 83260"/>
                <a:gd name="connsiteY3" fmla="*/ 214971 h 219236"/>
                <a:gd name="connsiteX4" fmla="*/ 90 w 83260"/>
                <a:gd name="connsiteY4" fmla="*/ 0 h 219236"/>
                <a:gd name="connsiteX0" fmla="*/ 75 w 83245"/>
                <a:gd name="connsiteY0" fmla="*/ 0 h 215263"/>
                <a:gd name="connsiteX1" fmla="*/ 83245 w 83245"/>
                <a:gd name="connsiteY1" fmla="*/ 0 h 215263"/>
                <a:gd name="connsiteX2" fmla="*/ 81467 w 83245"/>
                <a:gd name="connsiteY2" fmla="*/ 213788 h 215263"/>
                <a:gd name="connsiteX3" fmla="*/ 3505 w 83245"/>
                <a:gd name="connsiteY3" fmla="*/ 183729 h 215263"/>
                <a:gd name="connsiteX4" fmla="*/ 75 w 83245"/>
                <a:gd name="connsiteY4" fmla="*/ 0 h 215263"/>
                <a:gd name="connsiteX0" fmla="*/ 35 w 83205"/>
                <a:gd name="connsiteY0" fmla="*/ 0 h 217090"/>
                <a:gd name="connsiteX1" fmla="*/ 83205 w 83205"/>
                <a:gd name="connsiteY1" fmla="*/ 0 h 217090"/>
                <a:gd name="connsiteX2" fmla="*/ 81427 w 83205"/>
                <a:gd name="connsiteY2" fmla="*/ 213788 h 217090"/>
                <a:gd name="connsiteX3" fmla="*/ 9707 w 83205"/>
                <a:gd name="connsiteY3" fmla="*/ 207084 h 217090"/>
                <a:gd name="connsiteX4" fmla="*/ 35 w 83205"/>
                <a:gd name="connsiteY4" fmla="*/ 0 h 217090"/>
                <a:gd name="connsiteX0" fmla="*/ 30 w 83200"/>
                <a:gd name="connsiteY0" fmla="*/ 0 h 215554"/>
                <a:gd name="connsiteX1" fmla="*/ 83200 w 83200"/>
                <a:gd name="connsiteY1" fmla="*/ 0 h 215554"/>
                <a:gd name="connsiteX2" fmla="*/ 81422 w 83200"/>
                <a:gd name="connsiteY2" fmla="*/ 213788 h 215554"/>
                <a:gd name="connsiteX3" fmla="*/ 11638 w 83200"/>
                <a:gd name="connsiteY3" fmla="*/ 190624 h 215554"/>
                <a:gd name="connsiteX4" fmla="*/ 30 w 83200"/>
                <a:gd name="connsiteY4" fmla="*/ 0 h 215554"/>
                <a:gd name="connsiteX0" fmla="*/ 62 w 83232"/>
                <a:gd name="connsiteY0" fmla="*/ 0 h 216064"/>
                <a:gd name="connsiteX1" fmla="*/ 83232 w 83232"/>
                <a:gd name="connsiteY1" fmla="*/ 0 h 216064"/>
                <a:gd name="connsiteX2" fmla="*/ 81454 w 83232"/>
                <a:gd name="connsiteY2" fmla="*/ 213788 h 216064"/>
                <a:gd name="connsiteX3" fmla="*/ 4518 w 83232"/>
                <a:gd name="connsiteY3" fmla="*/ 198511 h 216064"/>
                <a:gd name="connsiteX4" fmla="*/ 62 w 83232"/>
                <a:gd name="connsiteY4" fmla="*/ 0 h 216064"/>
                <a:gd name="connsiteX0" fmla="*/ 62 w 83232"/>
                <a:gd name="connsiteY0" fmla="*/ 0 h 216064"/>
                <a:gd name="connsiteX1" fmla="*/ 83232 w 83232"/>
                <a:gd name="connsiteY1" fmla="*/ 0 h 216064"/>
                <a:gd name="connsiteX2" fmla="*/ 81454 w 83232"/>
                <a:gd name="connsiteY2" fmla="*/ 213788 h 216064"/>
                <a:gd name="connsiteX3" fmla="*/ 4518 w 83232"/>
                <a:gd name="connsiteY3" fmla="*/ 198511 h 216064"/>
                <a:gd name="connsiteX4" fmla="*/ 62 w 83232"/>
                <a:gd name="connsiteY4" fmla="*/ 0 h 216064"/>
                <a:gd name="connsiteX0" fmla="*/ 62 w 85710"/>
                <a:gd name="connsiteY0" fmla="*/ 0 h 210517"/>
                <a:gd name="connsiteX1" fmla="*/ 83232 w 85710"/>
                <a:gd name="connsiteY1" fmla="*/ 0 h 210517"/>
                <a:gd name="connsiteX2" fmla="*/ 85644 w 85710"/>
                <a:gd name="connsiteY2" fmla="*/ 207577 h 210517"/>
                <a:gd name="connsiteX3" fmla="*/ 4518 w 85710"/>
                <a:gd name="connsiteY3" fmla="*/ 198511 h 210517"/>
                <a:gd name="connsiteX4" fmla="*/ 62 w 85710"/>
                <a:gd name="connsiteY4" fmla="*/ 0 h 210517"/>
                <a:gd name="connsiteX0" fmla="*/ 62 w 85710"/>
                <a:gd name="connsiteY0" fmla="*/ 0 h 207577"/>
                <a:gd name="connsiteX1" fmla="*/ 83232 w 85710"/>
                <a:gd name="connsiteY1" fmla="*/ 0 h 207577"/>
                <a:gd name="connsiteX2" fmla="*/ 85644 w 85710"/>
                <a:gd name="connsiteY2" fmla="*/ 207577 h 207577"/>
                <a:gd name="connsiteX3" fmla="*/ 4518 w 85710"/>
                <a:gd name="connsiteY3" fmla="*/ 198511 h 207577"/>
                <a:gd name="connsiteX4" fmla="*/ 62 w 85710"/>
                <a:gd name="connsiteY4" fmla="*/ 0 h 207577"/>
                <a:gd name="connsiteX0" fmla="*/ 62 w 85206"/>
                <a:gd name="connsiteY0" fmla="*/ 0 h 200370"/>
                <a:gd name="connsiteX1" fmla="*/ 83232 w 85206"/>
                <a:gd name="connsiteY1" fmla="*/ 0 h 200370"/>
                <a:gd name="connsiteX2" fmla="*/ 85130 w 85206"/>
                <a:gd name="connsiteY2" fmla="*/ 200185 h 200370"/>
                <a:gd name="connsiteX3" fmla="*/ 4518 w 85206"/>
                <a:gd name="connsiteY3" fmla="*/ 198511 h 200370"/>
                <a:gd name="connsiteX4" fmla="*/ 62 w 85206"/>
                <a:gd name="connsiteY4" fmla="*/ 0 h 200370"/>
                <a:gd name="connsiteX0" fmla="*/ 53 w 85197"/>
                <a:gd name="connsiteY0" fmla="*/ 0 h 200185"/>
                <a:gd name="connsiteX1" fmla="*/ 83223 w 85197"/>
                <a:gd name="connsiteY1" fmla="*/ 0 h 200185"/>
                <a:gd name="connsiteX2" fmla="*/ 85121 w 85197"/>
                <a:gd name="connsiteY2" fmla="*/ 200185 h 200185"/>
                <a:gd name="connsiteX3" fmla="*/ 5733 w 85197"/>
                <a:gd name="connsiteY3" fmla="*/ 193977 h 200185"/>
                <a:gd name="connsiteX4" fmla="*/ 53 w 85197"/>
                <a:gd name="connsiteY4" fmla="*/ 0 h 200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7" h="200185">
                  <a:moveTo>
                    <a:pt x="53" y="0"/>
                  </a:moveTo>
                  <a:lnTo>
                    <a:pt x="83223" y="0"/>
                  </a:lnTo>
                  <a:cubicBezTo>
                    <a:pt x="82630" y="68805"/>
                    <a:pt x="85714" y="131380"/>
                    <a:pt x="85121" y="200185"/>
                  </a:cubicBezTo>
                  <a:cubicBezTo>
                    <a:pt x="35567" y="198982"/>
                    <a:pt x="32722" y="197719"/>
                    <a:pt x="5733" y="193977"/>
                  </a:cubicBezTo>
                  <a:cubicBezTo>
                    <a:pt x="6461" y="125992"/>
                    <a:pt x="-675" y="67985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41" name="Rectangle 29"/>
            <p:cNvSpPr/>
            <p:nvPr/>
          </p:nvSpPr>
          <p:spPr>
            <a:xfrm rot="16200000">
              <a:off x="4307484" y="3530067"/>
              <a:ext cx="40781" cy="115518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444"/>
                <a:gd name="connsiteX1" fmla="*/ 85353 w 85353"/>
                <a:gd name="connsiteY1" fmla="*/ 0 h 216444"/>
                <a:gd name="connsiteX2" fmla="*/ 83575 w 85353"/>
                <a:gd name="connsiteY2" fmla="*/ 213788 h 216444"/>
                <a:gd name="connsiteX3" fmla="*/ 0 w 85353"/>
                <a:gd name="connsiteY3" fmla="*/ 213788 h 216444"/>
                <a:gd name="connsiteX4" fmla="*/ 2183 w 85353"/>
                <a:gd name="connsiteY4" fmla="*/ 0 h 216444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07162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07162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5910 w 89080"/>
                <a:gd name="connsiteY0" fmla="*/ 0 h 208396"/>
                <a:gd name="connsiteX1" fmla="*/ 89080 w 89080"/>
                <a:gd name="connsiteY1" fmla="*/ 0 h 208396"/>
                <a:gd name="connsiteX2" fmla="*/ 87302 w 89080"/>
                <a:gd name="connsiteY2" fmla="*/ 207162 h 208396"/>
                <a:gd name="connsiteX3" fmla="*/ 0 w 89080"/>
                <a:gd name="connsiteY3" fmla="*/ 207162 h 208396"/>
                <a:gd name="connsiteX4" fmla="*/ 5910 w 89080"/>
                <a:gd name="connsiteY4" fmla="*/ 0 h 208396"/>
                <a:gd name="connsiteX0" fmla="*/ 57 w 83227"/>
                <a:gd name="connsiteY0" fmla="*/ 0 h 208396"/>
                <a:gd name="connsiteX1" fmla="*/ 83227 w 83227"/>
                <a:gd name="connsiteY1" fmla="*/ 0 h 208396"/>
                <a:gd name="connsiteX2" fmla="*/ 81449 w 83227"/>
                <a:gd name="connsiteY2" fmla="*/ 207162 h 208396"/>
                <a:gd name="connsiteX3" fmla="*/ 5328 w 83227"/>
                <a:gd name="connsiteY3" fmla="*/ 207165 h 208396"/>
                <a:gd name="connsiteX4" fmla="*/ 57 w 83227"/>
                <a:gd name="connsiteY4" fmla="*/ 0 h 208396"/>
                <a:gd name="connsiteX0" fmla="*/ 2183 w 85353"/>
                <a:gd name="connsiteY0" fmla="*/ 0 h 208396"/>
                <a:gd name="connsiteX1" fmla="*/ 85353 w 85353"/>
                <a:gd name="connsiteY1" fmla="*/ 0 h 208396"/>
                <a:gd name="connsiteX2" fmla="*/ 83575 w 85353"/>
                <a:gd name="connsiteY2" fmla="*/ 207162 h 208396"/>
                <a:gd name="connsiteX3" fmla="*/ 0 w 85353"/>
                <a:gd name="connsiteY3" fmla="*/ 207165 h 208396"/>
                <a:gd name="connsiteX4" fmla="*/ 2183 w 85353"/>
                <a:gd name="connsiteY4" fmla="*/ 0 h 208396"/>
                <a:gd name="connsiteX0" fmla="*/ 2183 w 85353"/>
                <a:gd name="connsiteY0" fmla="*/ 0 h 207852"/>
                <a:gd name="connsiteX1" fmla="*/ 85353 w 85353"/>
                <a:gd name="connsiteY1" fmla="*/ 0 h 207852"/>
                <a:gd name="connsiteX2" fmla="*/ 83575 w 85353"/>
                <a:gd name="connsiteY2" fmla="*/ 207162 h 207852"/>
                <a:gd name="connsiteX3" fmla="*/ 0 w 85353"/>
                <a:gd name="connsiteY3" fmla="*/ 200539 h 207852"/>
                <a:gd name="connsiteX4" fmla="*/ 2183 w 85353"/>
                <a:gd name="connsiteY4" fmla="*/ 0 h 207852"/>
                <a:gd name="connsiteX0" fmla="*/ 2183 w 85353"/>
                <a:gd name="connsiteY0" fmla="*/ 0 h 208396"/>
                <a:gd name="connsiteX1" fmla="*/ 85353 w 85353"/>
                <a:gd name="connsiteY1" fmla="*/ 0 h 208396"/>
                <a:gd name="connsiteX2" fmla="*/ 83575 w 85353"/>
                <a:gd name="connsiteY2" fmla="*/ 207162 h 208396"/>
                <a:gd name="connsiteX3" fmla="*/ 0 w 85353"/>
                <a:gd name="connsiteY3" fmla="*/ 207165 h 208396"/>
                <a:gd name="connsiteX4" fmla="*/ 2183 w 85353"/>
                <a:gd name="connsiteY4" fmla="*/ 0 h 208396"/>
                <a:gd name="connsiteX0" fmla="*/ 2183 w 85353"/>
                <a:gd name="connsiteY0" fmla="*/ 0 h 208396"/>
                <a:gd name="connsiteX1" fmla="*/ 85353 w 85353"/>
                <a:gd name="connsiteY1" fmla="*/ 0 h 208396"/>
                <a:gd name="connsiteX2" fmla="*/ 83575 w 85353"/>
                <a:gd name="connsiteY2" fmla="*/ 207162 h 208396"/>
                <a:gd name="connsiteX3" fmla="*/ 0 w 85353"/>
                <a:gd name="connsiteY3" fmla="*/ 207165 h 208396"/>
                <a:gd name="connsiteX4" fmla="*/ 2183 w 85353"/>
                <a:gd name="connsiteY4" fmla="*/ 0 h 208396"/>
                <a:gd name="connsiteX0" fmla="*/ 5132 w 88302"/>
                <a:gd name="connsiteY0" fmla="*/ 0 h 217645"/>
                <a:gd name="connsiteX1" fmla="*/ 88302 w 88302"/>
                <a:gd name="connsiteY1" fmla="*/ 0 h 217645"/>
                <a:gd name="connsiteX2" fmla="*/ 86524 w 88302"/>
                <a:gd name="connsiteY2" fmla="*/ 207162 h 217645"/>
                <a:gd name="connsiteX3" fmla="*/ 0 w 88302"/>
                <a:gd name="connsiteY3" fmla="*/ 217645 h 217645"/>
                <a:gd name="connsiteX4" fmla="*/ 5132 w 88302"/>
                <a:gd name="connsiteY4" fmla="*/ 0 h 217645"/>
                <a:gd name="connsiteX0" fmla="*/ 2184 w 85354"/>
                <a:gd name="connsiteY0" fmla="*/ 0 h 217645"/>
                <a:gd name="connsiteX1" fmla="*/ 85354 w 85354"/>
                <a:gd name="connsiteY1" fmla="*/ 0 h 217645"/>
                <a:gd name="connsiteX2" fmla="*/ 83576 w 85354"/>
                <a:gd name="connsiteY2" fmla="*/ 207162 h 217645"/>
                <a:gd name="connsiteX3" fmla="*/ 0 w 85354"/>
                <a:gd name="connsiteY3" fmla="*/ 217645 h 217645"/>
                <a:gd name="connsiteX4" fmla="*/ 2184 w 85354"/>
                <a:gd name="connsiteY4" fmla="*/ 0 h 217645"/>
                <a:gd name="connsiteX0" fmla="*/ 2184 w 85354"/>
                <a:gd name="connsiteY0" fmla="*/ 0 h 209785"/>
                <a:gd name="connsiteX1" fmla="*/ 85354 w 85354"/>
                <a:gd name="connsiteY1" fmla="*/ 0 h 209785"/>
                <a:gd name="connsiteX2" fmla="*/ 83576 w 85354"/>
                <a:gd name="connsiteY2" fmla="*/ 207162 h 209785"/>
                <a:gd name="connsiteX3" fmla="*/ 0 w 85354"/>
                <a:gd name="connsiteY3" fmla="*/ 209785 h 209785"/>
                <a:gd name="connsiteX4" fmla="*/ 2184 w 85354"/>
                <a:gd name="connsiteY4" fmla="*/ 0 h 209785"/>
                <a:gd name="connsiteX0" fmla="*/ 149 w 83319"/>
                <a:gd name="connsiteY0" fmla="*/ 0 h 209785"/>
                <a:gd name="connsiteX1" fmla="*/ 83319 w 83319"/>
                <a:gd name="connsiteY1" fmla="*/ 0 h 209785"/>
                <a:gd name="connsiteX2" fmla="*/ 81541 w 83319"/>
                <a:gd name="connsiteY2" fmla="*/ 207162 h 209785"/>
                <a:gd name="connsiteX3" fmla="*/ 913 w 83319"/>
                <a:gd name="connsiteY3" fmla="*/ 209785 h 209785"/>
                <a:gd name="connsiteX4" fmla="*/ 149 w 83319"/>
                <a:gd name="connsiteY4" fmla="*/ 0 h 20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19" h="209785">
                  <a:moveTo>
                    <a:pt x="149" y="0"/>
                  </a:moveTo>
                  <a:lnTo>
                    <a:pt x="83319" y="0"/>
                  </a:lnTo>
                  <a:cubicBezTo>
                    <a:pt x="82726" y="68805"/>
                    <a:pt x="82134" y="138357"/>
                    <a:pt x="81541" y="207162"/>
                  </a:cubicBezTo>
                  <a:cubicBezTo>
                    <a:pt x="42405" y="210909"/>
                    <a:pt x="32094" y="207316"/>
                    <a:pt x="913" y="209785"/>
                  </a:cubicBezTo>
                  <a:cubicBezTo>
                    <a:pt x="1641" y="141800"/>
                    <a:pt x="-579" y="67985"/>
                    <a:pt x="14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434194" y="3409213"/>
              <a:ext cx="370479" cy="535867"/>
            </a:xfrm>
            <a:custGeom>
              <a:avLst/>
              <a:gdLst>
                <a:gd name="connsiteX0" fmla="*/ 501650 w 672804"/>
                <a:gd name="connsiteY0" fmla="*/ 844602 h 973154"/>
                <a:gd name="connsiteX1" fmla="*/ 170410 w 672804"/>
                <a:gd name="connsiteY1" fmla="*/ 873581 h 973154"/>
                <a:gd name="connsiteX2" fmla="*/ 172982 w 672804"/>
                <a:gd name="connsiteY2" fmla="*/ 902978 h 973154"/>
                <a:gd name="connsiteX3" fmla="*/ 504221 w 672804"/>
                <a:gd name="connsiteY3" fmla="*/ 873998 h 973154"/>
                <a:gd name="connsiteX4" fmla="*/ 506562 w 672804"/>
                <a:gd name="connsiteY4" fmla="*/ 724156 h 973154"/>
                <a:gd name="connsiteX5" fmla="*/ 175322 w 672804"/>
                <a:gd name="connsiteY5" fmla="*/ 753135 h 973154"/>
                <a:gd name="connsiteX6" fmla="*/ 177894 w 672804"/>
                <a:gd name="connsiteY6" fmla="*/ 782532 h 973154"/>
                <a:gd name="connsiteX7" fmla="*/ 509133 w 672804"/>
                <a:gd name="connsiteY7" fmla="*/ 753552 h 973154"/>
                <a:gd name="connsiteX8" fmla="*/ 336402 w 672804"/>
                <a:gd name="connsiteY8" fmla="*/ 0 h 973154"/>
                <a:gd name="connsiteX9" fmla="*/ 672804 w 672804"/>
                <a:gd name="connsiteY9" fmla="*/ 336402 h 973154"/>
                <a:gd name="connsiteX10" fmla="*/ 524488 w 672804"/>
                <a:gd name="connsiteY10" fmla="*/ 615352 h 973154"/>
                <a:gd name="connsiteX11" fmla="*/ 517305 w 672804"/>
                <a:gd name="connsiteY11" fmla="*/ 619251 h 973154"/>
                <a:gd name="connsiteX12" fmla="*/ 517305 w 672804"/>
                <a:gd name="connsiteY12" fmla="*/ 657079 h 973154"/>
                <a:gd name="connsiteX13" fmla="*/ 552958 w 672804"/>
                <a:gd name="connsiteY13" fmla="*/ 654050 h 973154"/>
                <a:gd name="connsiteX14" fmla="*/ 567281 w 672804"/>
                <a:gd name="connsiteY14" fmla="*/ 793557 h 973154"/>
                <a:gd name="connsiteX15" fmla="*/ 541958 w 672804"/>
                <a:gd name="connsiteY15" fmla="*/ 936266 h 973154"/>
                <a:gd name="connsiteX16" fmla="*/ 134500 w 672804"/>
                <a:gd name="connsiteY16" fmla="*/ 973154 h 973154"/>
                <a:gd name="connsiteX17" fmla="*/ 129003 w 672804"/>
                <a:gd name="connsiteY17" fmla="*/ 830569 h 973154"/>
                <a:gd name="connsiteX18" fmla="*/ 126136 w 672804"/>
                <a:gd name="connsiteY18" fmla="*/ 690309 h 973154"/>
                <a:gd name="connsiteX19" fmla="*/ 163673 w 672804"/>
                <a:gd name="connsiteY19" fmla="*/ 687120 h 973154"/>
                <a:gd name="connsiteX20" fmla="*/ 163673 w 672804"/>
                <a:gd name="connsiteY20" fmla="*/ 623687 h 973154"/>
                <a:gd name="connsiteX21" fmla="*/ 148316 w 672804"/>
                <a:gd name="connsiteY21" fmla="*/ 615352 h 973154"/>
                <a:gd name="connsiteX22" fmla="*/ 0 w 672804"/>
                <a:gd name="connsiteY22" fmla="*/ 336402 h 973154"/>
                <a:gd name="connsiteX23" fmla="*/ 336402 w 672804"/>
                <a:gd name="connsiteY23" fmla="*/ 0 h 97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2804" h="973154">
                  <a:moveTo>
                    <a:pt x="501650" y="844602"/>
                  </a:moveTo>
                  <a:lnTo>
                    <a:pt x="170410" y="873581"/>
                  </a:lnTo>
                  <a:lnTo>
                    <a:pt x="172982" y="902978"/>
                  </a:lnTo>
                  <a:lnTo>
                    <a:pt x="504221" y="873998"/>
                  </a:lnTo>
                  <a:close/>
                  <a:moveTo>
                    <a:pt x="506562" y="724156"/>
                  </a:moveTo>
                  <a:lnTo>
                    <a:pt x="175322" y="753135"/>
                  </a:lnTo>
                  <a:lnTo>
                    <a:pt x="177894" y="782532"/>
                  </a:lnTo>
                  <a:lnTo>
                    <a:pt x="509133" y="753552"/>
                  </a:lnTo>
                  <a:close/>
                  <a:moveTo>
                    <a:pt x="336402" y="0"/>
                  </a:moveTo>
                  <a:cubicBezTo>
                    <a:pt x="522192" y="0"/>
                    <a:pt x="672804" y="150612"/>
                    <a:pt x="672804" y="336402"/>
                  </a:cubicBezTo>
                  <a:cubicBezTo>
                    <a:pt x="672804" y="452521"/>
                    <a:pt x="613971" y="554898"/>
                    <a:pt x="524488" y="615352"/>
                  </a:cubicBezTo>
                  <a:lnTo>
                    <a:pt x="517305" y="619251"/>
                  </a:lnTo>
                  <a:lnTo>
                    <a:pt x="517305" y="657079"/>
                  </a:lnTo>
                  <a:lnTo>
                    <a:pt x="552958" y="654050"/>
                  </a:lnTo>
                  <a:cubicBezTo>
                    <a:pt x="587228" y="683347"/>
                    <a:pt x="611665" y="754428"/>
                    <a:pt x="567281" y="793557"/>
                  </a:cubicBezTo>
                  <a:cubicBezTo>
                    <a:pt x="607999" y="843586"/>
                    <a:pt x="594645" y="925571"/>
                    <a:pt x="541958" y="936266"/>
                  </a:cubicBezTo>
                  <a:lnTo>
                    <a:pt x="134500" y="973154"/>
                  </a:lnTo>
                  <a:cubicBezTo>
                    <a:pt x="103990" y="937916"/>
                    <a:pt x="83314" y="863347"/>
                    <a:pt x="129003" y="830569"/>
                  </a:cubicBezTo>
                  <a:cubicBezTo>
                    <a:pt x="88719" y="788732"/>
                    <a:pt x="104972" y="729688"/>
                    <a:pt x="126136" y="690309"/>
                  </a:cubicBezTo>
                  <a:lnTo>
                    <a:pt x="163673" y="687120"/>
                  </a:lnTo>
                  <a:lnTo>
                    <a:pt x="163673" y="623687"/>
                  </a:lnTo>
                  <a:lnTo>
                    <a:pt x="148316" y="615352"/>
                  </a:lnTo>
                  <a:cubicBezTo>
                    <a:pt x="58833" y="554898"/>
                    <a:pt x="0" y="452521"/>
                    <a:pt x="0" y="336402"/>
                  </a:cubicBezTo>
                  <a:cubicBezTo>
                    <a:pt x="0" y="150612"/>
                    <a:pt x="150612" y="0"/>
                    <a:pt x="3364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43" name="Rectangle 40"/>
            <p:cNvSpPr/>
            <p:nvPr/>
          </p:nvSpPr>
          <p:spPr>
            <a:xfrm rot="21351274">
              <a:off x="4569059" y="3959511"/>
              <a:ext cx="110614" cy="52952"/>
            </a:xfrm>
            <a:custGeom>
              <a:avLst/>
              <a:gdLst>
                <a:gd name="connsiteX0" fmla="*/ 0 w 200879"/>
                <a:gd name="connsiteY0" fmla="*/ 0 h 96906"/>
                <a:gd name="connsiteX1" fmla="*/ 200879 w 200879"/>
                <a:gd name="connsiteY1" fmla="*/ 0 h 96906"/>
                <a:gd name="connsiteX2" fmla="*/ 200879 w 200879"/>
                <a:gd name="connsiteY2" fmla="*/ 96906 h 96906"/>
                <a:gd name="connsiteX3" fmla="*/ 0 w 200879"/>
                <a:gd name="connsiteY3" fmla="*/ 96906 h 96906"/>
                <a:gd name="connsiteX4" fmla="*/ 0 w 200879"/>
                <a:gd name="connsiteY4" fmla="*/ 0 h 96906"/>
                <a:gd name="connsiteX0" fmla="*/ 0 w 200879"/>
                <a:gd name="connsiteY0" fmla="*/ 0 h 100386"/>
                <a:gd name="connsiteX1" fmla="*/ 200879 w 200879"/>
                <a:gd name="connsiteY1" fmla="*/ 0 h 100386"/>
                <a:gd name="connsiteX2" fmla="*/ 200879 w 200879"/>
                <a:gd name="connsiteY2" fmla="*/ 96906 h 100386"/>
                <a:gd name="connsiteX3" fmla="*/ 81815 w 200879"/>
                <a:gd name="connsiteY3" fmla="*/ 100386 h 100386"/>
                <a:gd name="connsiteX4" fmla="*/ 0 w 200879"/>
                <a:gd name="connsiteY4" fmla="*/ 96906 h 100386"/>
                <a:gd name="connsiteX5" fmla="*/ 0 w 200879"/>
                <a:gd name="connsiteY5" fmla="*/ 0 h 100386"/>
                <a:gd name="connsiteX0" fmla="*/ 0 w 200879"/>
                <a:gd name="connsiteY0" fmla="*/ 0 h 100386"/>
                <a:gd name="connsiteX1" fmla="*/ 200879 w 200879"/>
                <a:gd name="connsiteY1" fmla="*/ 0 h 100386"/>
                <a:gd name="connsiteX2" fmla="*/ 200879 w 200879"/>
                <a:gd name="connsiteY2" fmla="*/ 96906 h 100386"/>
                <a:gd name="connsiteX3" fmla="*/ 81815 w 200879"/>
                <a:gd name="connsiteY3" fmla="*/ 100386 h 100386"/>
                <a:gd name="connsiteX4" fmla="*/ 0 w 200879"/>
                <a:gd name="connsiteY4" fmla="*/ 0 h 100386"/>
                <a:gd name="connsiteX0" fmla="*/ 0 w 200879"/>
                <a:gd name="connsiteY0" fmla="*/ 0 h 100386"/>
                <a:gd name="connsiteX1" fmla="*/ 200879 w 200879"/>
                <a:gd name="connsiteY1" fmla="*/ 0 h 100386"/>
                <a:gd name="connsiteX2" fmla="*/ 81815 w 200879"/>
                <a:gd name="connsiteY2" fmla="*/ 100386 h 100386"/>
                <a:gd name="connsiteX3" fmla="*/ 0 w 200879"/>
                <a:gd name="connsiteY3" fmla="*/ 0 h 100386"/>
                <a:gd name="connsiteX0" fmla="*/ 0 w 200879"/>
                <a:gd name="connsiteY0" fmla="*/ 0 h 93209"/>
                <a:gd name="connsiteX1" fmla="*/ 200879 w 200879"/>
                <a:gd name="connsiteY1" fmla="*/ 0 h 93209"/>
                <a:gd name="connsiteX2" fmla="*/ 84800 w 200879"/>
                <a:gd name="connsiteY2" fmla="*/ 93209 h 93209"/>
                <a:gd name="connsiteX3" fmla="*/ 0 w 200879"/>
                <a:gd name="connsiteY3" fmla="*/ 0 h 93209"/>
                <a:gd name="connsiteX0" fmla="*/ 0 w 200879"/>
                <a:gd name="connsiteY0" fmla="*/ 0 h 94796"/>
                <a:gd name="connsiteX1" fmla="*/ 200879 w 200879"/>
                <a:gd name="connsiteY1" fmla="*/ 0 h 94796"/>
                <a:gd name="connsiteX2" fmla="*/ 84800 w 200879"/>
                <a:gd name="connsiteY2" fmla="*/ 93209 h 94796"/>
                <a:gd name="connsiteX3" fmla="*/ 0 w 200879"/>
                <a:gd name="connsiteY3" fmla="*/ 0 h 94796"/>
                <a:gd name="connsiteX0" fmla="*/ 0 w 200879"/>
                <a:gd name="connsiteY0" fmla="*/ 0 h 95810"/>
                <a:gd name="connsiteX1" fmla="*/ 200879 w 200879"/>
                <a:gd name="connsiteY1" fmla="*/ 0 h 95810"/>
                <a:gd name="connsiteX2" fmla="*/ 84800 w 200879"/>
                <a:gd name="connsiteY2" fmla="*/ 93209 h 95810"/>
                <a:gd name="connsiteX3" fmla="*/ 0 w 200879"/>
                <a:gd name="connsiteY3" fmla="*/ 0 h 95810"/>
                <a:gd name="connsiteX0" fmla="*/ 0 w 200879"/>
                <a:gd name="connsiteY0" fmla="*/ 0 h 95810"/>
                <a:gd name="connsiteX1" fmla="*/ 200879 w 200879"/>
                <a:gd name="connsiteY1" fmla="*/ 0 h 95810"/>
                <a:gd name="connsiteX2" fmla="*/ 84800 w 200879"/>
                <a:gd name="connsiteY2" fmla="*/ 93209 h 95810"/>
                <a:gd name="connsiteX3" fmla="*/ 0 w 200879"/>
                <a:gd name="connsiteY3" fmla="*/ 0 h 95810"/>
                <a:gd name="connsiteX0" fmla="*/ 0 w 200879"/>
                <a:gd name="connsiteY0" fmla="*/ 0 h 95810"/>
                <a:gd name="connsiteX1" fmla="*/ 200879 w 200879"/>
                <a:gd name="connsiteY1" fmla="*/ 0 h 95810"/>
                <a:gd name="connsiteX2" fmla="*/ 84800 w 200879"/>
                <a:gd name="connsiteY2" fmla="*/ 93209 h 95810"/>
                <a:gd name="connsiteX3" fmla="*/ 0 w 200879"/>
                <a:gd name="connsiteY3" fmla="*/ 0 h 95810"/>
                <a:gd name="connsiteX0" fmla="*/ 0 w 200879"/>
                <a:gd name="connsiteY0" fmla="*/ 0 h 93209"/>
                <a:gd name="connsiteX1" fmla="*/ 200879 w 200879"/>
                <a:gd name="connsiteY1" fmla="*/ 0 h 93209"/>
                <a:gd name="connsiteX2" fmla="*/ 84800 w 200879"/>
                <a:gd name="connsiteY2" fmla="*/ 93209 h 93209"/>
                <a:gd name="connsiteX3" fmla="*/ 0 w 200879"/>
                <a:gd name="connsiteY3" fmla="*/ 0 h 93209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79" h="96162">
                  <a:moveTo>
                    <a:pt x="0" y="0"/>
                  </a:moveTo>
                  <a:lnTo>
                    <a:pt x="200879" y="0"/>
                  </a:lnTo>
                  <a:cubicBezTo>
                    <a:pt x="179311" y="66815"/>
                    <a:pt x="167585" y="99839"/>
                    <a:pt x="87074" y="95838"/>
                  </a:cubicBezTo>
                  <a:cubicBezTo>
                    <a:pt x="20789" y="79264"/>
                    <a:pt x="9684" y="4944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092496" y="4831727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JE results 2018</a:t>
            </a:r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+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51896" y="5386652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Archive </a:t>
            </a:r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2015-2018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56405" y="5944884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Archive </a:t>
            </a:r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2009-2014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51896" y="6491256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Benchmarks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Freeform 85"/>
          <p:cNvSpPr>
            <a:spLocks noEditPoints="1"/>
          </p:cNvSpPr>
          <p:nvPr/>
        </p:nvSpPr>
        <p:spPr bwMode="auto">
          <a:xfrm>
            <a:off x="1721710" y="5436360"/>
            <a:ext cx="407215" cy="239604"/>
          </a:xfrm>
          <a:custGeom>
            <a:avLst/>
            <a:gdLst>
              <a:gd name="T0" fmla="*/ 45 w 421"/>
              <a:gd name="T1" fmla="*/ 0 h 256"/>
              <a:gd name="T2" fmla="*/ 45 w 421"/>
              <a:gd name="T3" fmla="*/ 218 h 256"/>
              <a:gd name="T4" fmla="*/ 201 w 421"/>
              <a:gd name="T5" fmla="*/ 249 h 256"/>
              <a:gd name="T6" fmla="*/ 201 w 421"/>
              <a:gd name="T7" fmla="*/ 31 h 256"/>
              <a:gd name="T8" fmla="*/ 45 w 421"/>
              <a:gd name="T9" fmla="*/ 0 h 256"/>
              <a:gd name="T10" fmla="*/ 376 w 421"/>
              <a:gd name="T11" fmla="*/ 0 h 256"/>
              <a:gd name="T12" fmla="*/ 221 w 421"/>
              <a:gd name="T13" fmla="*/ 31 h 256"/>
              <a:gd name="T14" fmla="*/ 221 w 421"/>
              <a:gd name="T15" fmla="*/ 249 h 256"/>
              <a:gd name="T16" fmla="*/ 376 w 421"/>
              <a:gd name="T17" fmla="*/ 218 h 256"/>
              <a:gd name="T18" fmla="*/ 376 w 421"/>
              <a:gd name="T19" fmla="*/ 0 h 256"/>
              <a:gd name="T20" fmla="*/ 0 w 421"/>
              <a:gd name="T21" fmla="*/ 23 h 256"/>
              <a:gd name="T22" fmla="*/ 0 w 421"/>
              <a:gd name="T23" fmla="*/ 256 h 256"/>
              <a:gd name="T24" fmla="*/ 185 w 421"/>
              <a:gd name="T25" fmla="*/ 256 h 256"/>
              <a:gd name="T26" fmla="*/ 45 w 421"/>
              <a:gd name="T27" fmla="*/ 233 h 256"/>
              <a:gd name="T28" fmla="*/ 30 w 421"/>
              <a:gd name="T29" fmla="*/ 233 h 256"/>
              <a:gd name="T30" fmla="*/ 30 w 421"/>
              <a:gd name="T31" fmla="*/ 218 h 256"/>
              <a:gd name="T32" fmla="*/ 30 w 421"/>
              <a:gd name="T33" fmla="*/ 23 h 256"/>
              <a:gd name="T34" fmla="*/ 0 w 421"/>
              <a:gd name="T35" fmla="*/ 23 h 256"/>
              <a:gd name="T36" fmla="*/ 391 w 421"/>
              <a:gd name="T37" fmla="*/ 23 h 256"/>
              <a:gd name="T38" fmla="*/ 391 w 421"/>
              <a:gd name="T39" fmla="*/ 218 h 256"/>
              <a:gd name="T40" fmla="*/ 391 w 421"/>
              <a:gd name="T41" fmla="*/ 233 h 256"/>
              <a:gd name="T42" fmla="*/ 376 w 421"/>
              <a:gd name="T43" fmla="*/ 233 h 256"/>
              <a:gd name="T44" fmla="*/ 237 w 421"/>
              <a:gd name="T45" fmla="*/ 256 h 256"/>
              <a:gd name="T46" fmla="*/ 421 w 421"/>
              <a:gd name="T47" fmla="*/ 256 h 256"/>
              <a:gd name="T48" fmla="*/ 421 w 421"/>
              <a:gd name="T49" fmla="*/ 23 h 256"/>
              <a:gd name="T50" fmla="*/ 391 w 421"/>
              <a:gd name="T51" fmla="*/ 23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1" h="256">
                <a:moveTo>
                  <a:pt x="45" y="0"/>
                </a:moveTo>
                <a:cubicBezTo>
                  <a:pt x="45" y="218"/>
                  <a:pt x="45" y="218"/>
                  <a:pt x="45" y="218"/>
                </a:cubicBezTo>
                <a:cubicBezTo>
                  <a:pt x="146" y="218"/>
                  <a:pt x="165" y="231"/>
                  <a:pt x="201" y="249"/>
                </a:cubicBezTo>
                <a:cubicBezTo>
                  <a:pt x="201" y="31"/>
                  <a:pt x="201" y="31"/>
                  <a:pt x="201" y="31"/>
                </a:cubicBezTo>
                <a:cubicBezTo>
                  <a:pt x="183" y="12"/>
                  <a:pt x="156" y="0"/>
                  <a:pt x="45" y="0"/>
                </a:cubicBezTo>
                <a:close/>
                <a:moveTo>
                  <a:pt x="376" y="0"/>
                </a:moveTo>
                <a:cubicBezTo>
                  <a:pt x="265" y="0"/>
                  <a:pt x="238" y="12"/>
                  <a:pt x="221" y="31"/>
                </a:cubicBezTo>
                <a:cubicBezTo>
                  <a:pt x="221" y="249"/>
                  <a:pt x="221" y="249"/>
                  <a:pt x="221" y="249"/>
                </a:cubicBezTo>
                <a:cubicBezTo>
                  <a:pt x="256" y="231"/>
                  <a:pt x="275" y="218"/>
                  <a:pt x="376" y="218"/>
                </a:cubicBezTo>
                <a:lnTo>
                  <a:pt x="376" y="0"/>
                </a:lnTo>
                <a:close/>
                <a:moveTo>
                  <a:pt x="0" y="23"/>
                </a:moveTo>
                <a:cubicBezTo>
                  <a:pt x="0" y="256"/>
                  <a:pt x="0" y="256"/>
                  <a:pt x="0" y="256"/>
                </a:cubicBezTo>
                <a:cubicBezTo>
                  <a:pt x="185" y="256"/>
                  <a:pt x="185" y="256"/>
                  <a:pt x="185" y="256"/>
                </a:cubicBezTo>
                <a:cubicBezTo>
                  <a:pt x="155" y="242"/>
                  <a:pt x="133" y="233"/>
                  <a:pt x="45" y="233"/>
                </a:cubicBezTo>
                <a:cubicBezTo>
                  <a:pt x="30" y="233"/>
                  <a:pt x="30" y="233"/>
                  <a:pt x="30" y="233"/>
                </a:cubicBezTo>
                <a:cubicBezTo>
                  <a:pt x="30" y="218"/>
                  <a:pt x="30" y="218"/>
                  <a:pt x="30" y="218"/>
                </a:cubicBezTo>
                <a:cubicBezTo>
                  <a:pt x="30" y="23"/>
                  <a:pt x="30" y="23"/>
                  <a:pt x="30" y="23"/>
                </a:cubicBezTo>
                <a:lnTo>
                  <a:pt x="0" y="23"/>
                </a:lnTo>
                <a:close/>
                <a:moveTo>
                  <a:pt x="391" y="23"/>
                </a:moveTo>
                <a:cubicBezTo>
                  <a:pt x="391" y="218"/>
                  <a:pt x="391" y="218"/>
                  <a:pt x="391" y="218"/>
                </a:cubicBezTo>
                <a:cubicBezTo>
                  <a:pt x="391" y="233"/>
                  <a:pt x="391" y="233"/>
                  <a:pt x="391" y="233"/>
                </a:cubicBezTo>
                <a:cubicBezTo>
                  <a:pt x="376" y="233"/>
                  <a:pt x="376" y="233"/>
                  <a:pt x="376" y="233"/>
                </a:cubicBezTo>
                <a:cubicBezTo>
                  <a:pt x="288" y="233"/>
                  <a:pt x="266" y="242"/>
                  <a:pt x="237" y="256"/>
                </a:cubicBezTo>
                <a:cubicBezTo>
                  <a:pt x="421" y="256"/>
                  <a:pt x="421" y="256"/>
                  <a:pt x="421" y="256"/>
                </a:cubicBezTo>
                <a:cubicBezTo>
                  <a:pt x="421" y="23"/>
                  <a:pt x="421" y="23"/>
                  <a:pt x="421" y="23"/>
                </a:cubicBezTo>
                <a:lnTo>
                  <a:pt x="391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3544" tIns="31772" rIns="63544" bIns="31772" numCol="1" anchor="t" anchorCtr="0" compatLnSpc="1">
            <a:prstTxWarp prst="textNoShape">
              <a:avLst/>
            </a:prstTxWarp>
          </a:bodyPr>
          <a:lstStyle/>
          <a:p>
            <a:pPr defTabSz="635399"/>
            <a:endParaRPr lang="en-US" sz="1668"/>
          </a:p>
        </p:txBody>
      </p:sp>
      <p:sp>
        <p:nvSpPr>
          <p:cNvPr id="49" name="Freeform 111"/>
          <p:cNvSpPr>
            <a:spLocks noEditPoints="1"/>
          </p:cNvSpPr>
          <p:nvPr/>
        </p:nvSpPr>
        <p:spPr bwMode="auto">
          <a:xfrm>
            <a:off x="1707036" y="4258206"/>
            <a:ext cx="306439" cy="336325"/>
          </a:xfrm>
          <a:custGeom>
            <a:avLst/>
            <a:gdLst>
              <a:gd name="T0" fmla="*/ 4 w 59"/>
              <a:gd name="T1" fmla="*/ 0 h 63"/>
              <a:gd name="T2" fmla="*/ 42 w 59"/>
              <a:gd name="T3" fmla="*/ 0 h 63"/>
              <a:gd name="T4" fmla="*/ 46 w 59"/>
              <a:gd name="T5" fmla="*/ 5 h 63"/>
              <a:gd name="T6" fmla="*/ 40 w 59"/>
              <a:gd name="T7" fmla="*/ 11 h 63"/>
              <a:gd name="T8" fmla="*/ 40 w 59"/>
              <a:gd name="T9" fmla="*/ 7 h 63"/>
              <a:gd name="T10" fmla="*/ 40 w 59"/>
              <a:gd name="T11" fmla="*/ 7 h 63"/>
              <a:gd name="T12" fmla="*/ 6 w 59"/>
              <a:gd name="T13" fmla="*/ 7 h 63"/>
              <a:gd name="T14" fmla="*/ 6 w 59"/>
              <a:gd name="T15" fmla="*/ 7 h 63"/>
              <a:gd name="T16" fmla="*/ 6 w 59"/>
              <a:gd name="T17" fmla="*/ 56 h 63"/>
              <a:gd name="T18" fmla="*/ 6 w 59"/>
              <a:gd name="T19" fmla="*/ 57 h 63"/>
              <a:gd name="T20" fmla="*/ 40 w 59"/>
              <a:gd name="T21" fmla="*/ 57 h 63"/>
              <a:gd name="T22" fmla="*/ 40 w 59"/>
              <a:gd name="T23" fmla="*/ 56 h 63"/>
              <a:gd name="T24" fmla="*/ 40 w 59"/>
              <a:gd name="T25" fmla="*/ 45 h 63"/>
              <a:gd name="T26" fmla="*/ 46 w 59"/>
              <a:gd name="T27" fmla="*/ 39 h 63"/>
              <a:gd name="T28" fmla="*/ 46 w 59"/>
              <a:gd name="T29" fmla="*/ 58 h 63"/>
              <a:gd name="T30" fmla="*/ 42 w 59"/>
              <a:gd name="T31" fmla="*/ 63 h 63"/>
              <a:gd name="T32" fmla="*/ 4 w 59"/>
              <a:gd name="T33" fmla="*/ 63 h 63"/>
              <a:gd name="T34" fmla="*/ 0 w 59"/>
              <a:gd name="T35" fmla="*/ 58 h 63"/>
              <a:gd name="T36" fmla="*/ 0 w 59"/>
              <a:gd name="T37" fmla="*/ 5 h 63"/>
              <a:gd name="T38" fmla="*/ 4 w 59"/>
              <a:gd name="T39" fmla="*/ 0 h 63"/>
              <a:gd name="T40" fmla="*/ 52 w 59"/>
              <a:gd name="T41" fmla="*/ 10 h 63"/>
              <a:gd name="T42" fmla="*/ 49 w 59"/>
              <a:gd name="T43" fmla="*/ 9 h 63"/>
              <a:gd name="T44" fmla="*/ 46 w 59"/>
              <a:gd name="T45" fmla="*/ 11 h 63"/>
              <a:gd name="T46" fmla="*/ 23 w 59"/>
              <a:gd name="T47" fmla="*/ 34 h 63"/>
              <a:gd name="T48" fmla="*/ 23 w 59"/>
              <a:gd name="T49" fmla="*/ 34 h 63"/>
              <a:gd name="T50" fmla="*/ 19 w 59"/>
              <a:gd name="T51" fmla="*/ 48 h 63"/>
              <a:gd name="T52" fmla="*/ 19 w 59"/>
              <a:gd name="T53" fmla="*/ 49 h 63"/>
              <a:gd name="T54" fmla="*/ 20 w 59"/>
              <a:gd name="T55" fmla="*/ 50 h 63"/>
              <a:gd name="T56" fmla="*/ 34 w 59"/>
              <a:gd name="T57" fmla="*/ 46 h 63"/>
              <a:gd name="T58" fmla="*/ 35 w 59"/>
              <a:gd name="T59" fmla="*/ 45 h 63"/>
              <a:gd name="T60" fmla="*/ 58 w 59"/>
              <a:gd name="T61" fmla="*/ 22 h 63"/>
              <a:gd name="T62" fmla="*/ 58 w 59"/>
              <a:gd name="T63" fmla="*/ 22 h 63"/>
              <a:gd name="T64" fmla="*/ 58 w 59"/>
              <a:gd name="T65" fmla="*/ 22 h 63"/>
              <a:gd name="T66" fmla="*/ 59 w 59"/>
              <a:gd name="T67" fmla="*/ 20 h 63"/>
              <a:gd name="T68" fmla="*/ 59 w 59"/>
              <a:gd name="T69" fmla="*/ 17 h 63"/>
              <a:gd name="T70" fmla="*/ 56 w 59"/>
              <a:gd name="T71" fmla="*/ 13 h 63"/>
              <a:gd name="T72" fmla="*/ 56 w 59"/>
              <a:gd name="T73" fmla="*/ 13 h 63"/>
              <a:gd name="T74" fmla="*/ 52 w 59"/>
              <a:gd name="T75" fmla="*/ 10 h 63"/>
              <a:gd name="T76" fmla="*/ 23 w 59"/>
              <a:gd name="T77" fmla="*/ 41 h 63"/>
              <a:gd name="T78" fmla="*/ 27 w 59"/>
              <a:gd name="T79" fmla="*/ 45 h 63"/>
              <a:gd name="T80" fmla="*/ 33 w 59"/>
              <a:gd name="T81" fmla="*/ 44 h 63"/>
              <a:gd name="T82" fmla="*/ 32 w 59"/>
              <a:gd name="T83" fmla="*/ 40 h 63"/>
              <a:gd name="T84" fmla="*/ 27 w 59"/>
              <a:gd name="T85" fmla="*/ 40 h 63"/>
              <a:gd name="T86" fmla="*/ 27 w 59"/>
              <a:gd name="T87" fmla="*/ 40 h 63"/>
              <a:gd name="T88" fmla="*/ 27 w 59"/>
              <a:gd name="T89" fmla="*/ 40 h 63"/>
              <a:gd name="T90" fmla="*/ 26 w 59"/>
              <a:gd name="T91" fmla="*/ 40 h 63"/>
              <a:gd name="T92" fmla="*/ 24 w 59"/>
              <a:gd name="T93" fmla="*/ 37 h 63"/>
              <a:gd name="T94" fmla="*/ 23 w 59"/>
              <a:gd name="T95" fmla="*/ 4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9" h="63">
                <a:moveTo>
                  <a:pt x="4" y="0"/>
                </a:move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5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56"/>
                  <a:pt x="6" y="56"/>
                  <a:pt x="6" y="56"/>
                </a:cubicBezTo>
                <a:cubicBezTo>
                  <a:pt x="6" y="56"/>
                  <a:pt x="6" y="57"/>
                  <a:pt x="6" y="57"/>
                </a:cubicBezTo>
                <a:cubicBezTo>
                  <a:pt x="23" y="57"/>
                  <a:pt x="23" y="57"/>
                  <a:pt x="40" y="57"/>
                </a:cubicBezTo>
                <a:cubicBezTo>
                  <a:pt x="40" y="57"/>
                  <a:pt x="40" y="56"/>
                  <a:pt x="40" y="56"/>
                </a:cubicBezTo>
                <a:cubicBezTo>
                  <a:pt x="40" y="45"/>
                  <a:pt x="40" y="45"/>
                  <a:pt x="40" y="45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61"/>
                  <a:pt x="44" y="63"/>
                  <a:pt x="42" y="63"/>
                </a:cubicBezTo>
                <a:cubicBezTo>
                  <a:pt x="24" y="63"/>
                  <a:pt x="22" y="63"/>
                  <a:pt x="4" y="63"/>
                </a:cubicBezTo>
                <a:cubicBezTo>
                  <a:pt x="2" y="63"/>
                  <a:pt x="0" y="61"/>
                  <a:pt x="0" y="5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2" y="10"/>
                </a:moveTo>
                <a:cubicBezTo>
                  <a:pt x="51" y="9"/>
                  <a:pt x="50" y="9"/>
                  <a:pt x="49" y="9"/>
                </a:cubicBezTo>
                <a:cubicBezTo>
                  <a:pt x="48" y="9"/>
                  <a:pt x="47" y="10"/>
                  <a:pt x="46" y="11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19" y="48"/>
                  <a:pt x="19" y="48"/>
                  <a:pt x="19" y="48"/>
                </a:cubicBezTo>
                <a:cubicBezTo>
                  <a:pt x="19" y="48"/>
                  <a:pt x="19" y="49"/>
                  <a:pt x="19" y="49"/>
                </a:cubicBezTo>
                <a:cubicBezTo>
                  <a:pt x="19" y="50"/>
                  <a:pt x="20" y="50"/>
                  <a:pt x="20" y="50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6"/>
                  <a:pt x="35" y="46"/>
                  <a:pt x="35" y="45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9" y="21"/>
                  <a:pt x="59" y="20"/>
                </a:cubicBezTo>
                <a:cubicBezTo>
                  <a:pt x="59" y="19"/>
                  <a:pt x="59" y="18"/>
                  <a:pt x="59" y="17"/>
                </a:cubicBezTo>
                <a:cubicBezTo>
                  <a:pt x="58" y="15"/>
                  <a:pt x="57" y="14"/>
                  <a:pt x="5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4" y="12"/>
                  <a:pt x="53" y="11"/>
                  <a:pt x="52" y="10"/>
                </a:cubicBezTo>
                <a:close/>
                <a:moveTo>
                  <a:pt x="23" y="41"/>
                </a:moveTo>
                <a:cubicBezTo>
                  <a:pt x="25" y="42"/>
                  <a:pt x="26" y="44"/>
                  <a:pt x="27" y="45"/>
                </a:cubicBezTo>
                <a:cubicBezTo>
                  <a:pt x="33" y="44"/>
                  <a:pt x="33" y="44"/>
                  <a:pt x="33" y="44"/>
                </a:cubicBezTo>
                <a:cubicBezTo>
                  <a:pt x="32" y="40"/>
                  <a:pt x="32" y="40"/>
                  <a:pt x="3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1"/>
                  <a:pt x="26" y="40"/>
                  <a:pt x="26" y="40"/>
                </a:cubicBezTo>
                <a:cubicBezTo>
                  <a:pt x="24" y="37"/>
                  <a:pt x="24" y="37"/>
                  <a:pt x="24" y="37"/>
                </a:cubicBezTo>
                <a:lnTo>
                  <a:pt x="23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3544" tIns="31772" rIns="63544" bIns="31772" numCol="1" anchor="t" anchorCtr="0" compatLnSpc="1">
            <a:prstTxWarp prst="textNoShape">
              <a:avLst/>
            </a:prstTxWarp>
          </a:bodyPr>
          <a:lstStyle/>
          <a:p>
            <a:pPr defTabSz="635399"/>
            <a:endParaRPr lang="en-US" sz="1320">
              <a:solidFill>
                <a:prstClr val="black"/>
              </a:solidFill>
            </a:endParaRPr>
          </a:p>
        </p:txBody>
      </p:sp>
      <p:grpSp>
        <p:nvGrpSpPr>
          <p:cNvPr id="50" name="Gruppieren 4"/>
          <p:cNvGrpSpPr/>
          <p:nvPr/>
        </p:nvGrpSpPr>
        <p:grpSpPr>
          <a:xfrm>
            <a:off x="1746841" y="6533233"/>
            <a:ext cx="399468" cy="256868"/>
            <a:chOff x="4129088" y="-950913"/>
            <a:chExt cx="5646737" cy="3014663"/>
          </a:xfrm>
          <a:solidFill>
            <a:schemeClr val="bg1"/>
          </a:solidFill>
        </p:grpSpPr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4129088" y="-950913"/>
              <a:ext cx="5646737" cy="3014663"/>
            </a:xfrm>
            <a:custGeom>
              <a:avLst/>
              <a:gdLst>
                <a:gd name="T0" fmla="*/ 0 w 1503"/>
                <a:gd name="T1" fmla="*/ 175 h 801"/>
                <a:gd name="T2" fmla="*/ 150 w 1503"/>
                <a:gd name="T3" fmla="*/ 138 h 801"/>
                <a:gd name="T4" fmla="*/ 367 w 1503"/>
                <a:gd name="T5" fmla="*/ 89 h 801"/>
                <a:gd name="T6" fmla="*/ 716 w 1503"/>
                <a:gd name="T7" fmla="*/ 10 h 801"/>
                <a:gd name="T8" fmla="*/ 831 w 1503"/>
                <a:gd name="T9" fmla="*/ 19 h 801"/>
                <a:gd name="T10" fmla="*/ 1361 w 1503"/>
                <a:gd name="T11" fmla="*/ 188 h 801"/>
                <a:gd name="T12" fmla="*/ 1503 w 1503"/>
                <a:gd name="T13" fmla="*/ 240 h 801"/>
                <a:gd name="T14" fmla="*/ 1228 w 1503"/>
                <a:gd name="T15" fmla="*/ 334 h 801"/>
                <a:gd name="T16" fmla="*/ 782 w 1503"/>
                <a:gd name="T17" fmla="*/ 491 h 801"/>
                <a:gd name="T18" fmla="*/ 733 w 1503"/>
                <a:gd name="T19" fmla="*/ 491 h 801"/>
                <a:gd name="T20" fmla="*/ 394 w 1503"/>
                <a:gd name="T21" fmla="*/ 354 h 801"/>
                <a:gd name="T22" fmla="*/ 280 w 1503"/>
                <a:gd name="T23" fmla="*/ 308 h 801"/>
                <a:gd name="T24" fmla="*/ 281 w 1503"/>
                <a:gd name="T25" fmla="*/ 560 h 801"/>
                <a:gd name="T26" fmla="*/ 291 w 1503"/>
                <a:gd name="T27" fmla="*/ 694 h 801"/>
                <a:gd name="T28" fmla="*/ 252 w 1503"/>
                <a:gd name="T29" fmla="*/ 801 h 801"/>
                <a:gd name="T30" fmla="*/ 208 w 1503"/>
                <a:gd name="T31" fmla="*/ 715 h 801"/>
                <a:gd name="T32" fmla="*/ 211 w 1503"/>
                <a:gd name="T33" fmla="*/ 595 h 801"/>
                <a:gd name="T34" fmla="*/ 212 w 1503"/>
                <a:gd name="T35" fmla="*/ 585 h 801"/>
                <a:gd name="T36" fmla="*/ 218 w 1503"/>
                <a:gd name="T37" fmla="*/ 295 h 801"/>
                <a:gd name="T38" fmla="*/ 200 w 1503"/>
                <a:gd name="T39" fmla="*/ 275 h 801"/>
                <a:gd name="T40" fmla="*/ 13 w 1503"/>
                <a:gd name="T41" fmla="*/ 184 h 801"/>
                <a:gd name="T42" fmla="*/ 0 w 1503"/>
                <a:gd name="T43" fmla="*/ 175 h 801"/>
                <a:gd name="T44" fmla="*/ 693 w 1503"/>
                <a:gd name="T45" fmla="*/ 209 h 801"/>
                <a:gd name="T46" fmla="*/ 666 w 1503"/>
                <a:gd name="T47" fmla="*/ 185 h 801"/>
                <a:gd name="T48" fmla="*/ 566 w 1503"/>
                <a:gd name="T49" fmla="*/ 204 h 801"/>
                <a:gd name="T50" fmla="*/ 336 w 1503"/>
                <a:gd name="T51" fmla="*/ 242 h 801"/>
                <a:gd name="T52" fmla="*/ 257 w 1503"/>
                <a:gd name="T53" fmla="*/ 257 h 801"/>
                <a:gd name="T54" fmla="*/ 257 w 1503"/>
                <a:gd name="T55" fmla="*/ 267 h 801"/>
                <a:gd name="T56" fmla="*/ 316 w 1503"/>
                <a:gd name="T57" fmla="*/ 277 h 801"/>
                <a:gd name="T58" fmla="*/ 693 w 1503"/>
                <a:gd name="T59" fmla="*/ 209 h 801"/>
                <a:gd name="T60" fmla="*/ 763 w 1503"/>
                <a:gd name="T61" fmla="*/ 205 h 801"/>
                <a:gd name="T62" fmla="*/ 799 w 1503"/>
                <a:gd name="T63" fmla="*/ 183 h 801"/>
                <a:gd name="T64" fmla="*/ 764 w 1503"/>
                <a:gd name="T65" fmla="*/ 154 h 801"/>
                <a:gd name="T66" fmla="*/ 727 w 1503"/>
                <a:gd name="T67" fmla="*/ 180 h 801"/>
                <a:gd name="T68" fmla="*/ 763 w 1503"/>
                <a:gd name="T69" fmla="*/ 205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3" h="801">
                  <a:moveTo>
                    <a:pt x="0" y="175"/>
                  </a:moveTo>
                  <a:cubicBezTo>
                    <a:pt x="53" y="162"/>
                    <a:pt x="102" y="149"/>
                    <a:pt x="150" y="138"/>
                  </a:cubicBezTo>
                  <a:cubicBezTo>
                    <a:pt x="223" y="121"/>
                    <a:pt x="295" y="105"/>
                    <a:pt x="367" y="89"/>
                  </a:cubicBezTo>
                  <a:cubicBezTo>
                    <a:pt x="484" y="63"/>
                    <a:pt x="601" y="40"/>
                    <a:pt x="716" y="10"/>
                  </a:cubicBezTo>
                  <a:cubicBezTo>
                    <a:pt x="758" y="0"/>
                    <a:pt x="793" y="7"/>
                    <a:pt x="831" y="19"/>
                  </a:cubicBezTo>
                  <a:cubicBezTo>
                    <a:pt x="1007" y="76"/>
                    <a:pt x="1184" y="132"/>
                    <a:pt x="1361" y="188"/>
                  </a:cubicBezTo>
                  <a:cubicBezTo>
                    <a:pt x="1409" y="203"/>
                    <a:pt x="1456" y="219"/>
                    <a:pt x="1503" y="240"/>
                  </a:cubicBezTo>
                  <a:cubicBezTo>
                    <a:pt x="1412" y="271"/>
                    <a:pt x="1319" y="302"/>
                    <a:pt x="1228" y="334"/>
                  </a:cubicBezTo>
                  <a:cubicBezTo>
                    <a:pt x="1079" y="386"/>
                    <a:pt x="931" y="439"/>
                    <a:pt x="782" y="491"/>
                  </a:cubicBezTo>
                  <a:cubicBezTo>
                    <a:pt x="767" y="496"/>
                    <a:pt x="747" y="497"/>
                    <a:pt x="733" y="491"/>
                  </a:cubicBezTo>
                  <a:cubicBezTo>
                    <a:pt x="620" y="447"/>
                    <a:pt x="507" y="400"/>
                    <a:pt x="394" y="354"/>
                  </a:cubicBezTo>
                  <a:cubicBezTo>
                    <a:pt x="359" y="339"/>
                    <a:pt x="323" y="325"/>
                    <a:pt x="280" y="308"/>
                  </a:cubicBezTo>
                  <a:cubicBezTo>
                    <a:pt x="280" y="395"/>
                    <a:pt x="279" y="478"/>
                    <a:pt x="281" y="560"/>
                  </a:cubicBezTo>
                  <a:cubicBezTo>
                    <a:pt x="281" y="605"/>
                    <a:pt x="285" y="650"/>
                    <a:pt x="291" y="694"/>
                  </a:cubicBezTo>
                  <a:cubicBezTo>
                    <a:pt x="297" y="737"/>
                    <a:pt x="271" y="767"/>
                    <a:pt x="252" y="801"/>
                  </a:cubicBezTo>
                  <a:cubicBezTo>
                    <a:pt x="224" y="779"/>
                    <a:pt x="212" y="746"/>
                    <a:pt x="208" y="715"/>
                  </a:cubicBezTo>
                  <a:cubicBezTo>
                    <a:pt x="204" y="675"/>
                    <a:pt x="210" y="635"/>
                    <a:pt x="211" y="595"/>
                  </a:cubicBezTo>
                  <a:cubicBezTo>
                    <a:pt x="211" y="591"/>
                    <a:pt x="212" y="588"/>
                    <a:pt x="212" y="585"/>
                  </a:cubicBezTo>
                  <a:cubicBezTo>
                    <a:pt x="215" y="488"/>
                    <a:pt x="217" y="392"/>
                    <a:pt x="218" y="295"/>
                  </a:cubicBezTo>
                  <a:cubicBezTo>
                    <a:pt x="218" y="289"/>
                    <a:pt x="208" y="279"/>
                    <a:pt x="200" y="275"/>
                  </a:cubicBezTo>
                  <a:cubicBezTo>
                    <a:pt x="138" y="244"/>
                    <a:pt x="76" y="215"/>
                    <a:pt x="13" y="184"/>
                  </a:cubicBezTo>
                  <a:cubicBezTo>
                    <a:pt x="10" y="183"/>
                    <a:pt x="8" y="181"/>
                    <a:pt x="0" y="175"/>
                  </a:cubicBezTo>
                  <a:close/>
                  <a:moveTo>
                    <a:pt x="693" y="209"/>
                  </a:moveTo>
                  <a:cubicBezTo>
                    <a:pt x="695" y="188"/>
                    <a:pt x="684" y="181"/>
                    <a:pt x="666" y="185"/>
                  </a:cubicBezTo>
                  <a:cubicBezTo>
                    <a:pt x="633" y="190"/>
                    <a:pt x="600" y="198"/>
                    <a:pt x="566" y="204"/>
                  </a:cubicBezTo>
                  <a:cubicBezTo>
                    <a:pt x="490" y="217"/>
                    <a:pt x="413" y="229"/>
                    <a:pt x="336" y="242"/>
                  </a:cubicBezTo>
                  <a:cubicBezTo>
                    <a:pt x="310" y="246"/>
                    <a:pt x="284" y="252"/>
                    <a:pt x="257" y="257"/>
                  </a:cubicBezTo>
                  <a:cubicBezTo>
                    <a:pt x="257" y="260"/>
                    <a:pt x="257" y="264"/>
                    <a:pt x="257" y="267"/>
                  </a:cubicBezTo>
                  <a:cubicBezTo>
                    <a:pt x="277" y="271"/>
                    <a:pt x="298" y="281"/>
                    <a:pt x="316" y="277"/>
                  </a:cubicBezTo>
                  <a:cubicBezTo>
                    <a:pt x="442" y="256"/>
                    <a:pt x="567" y="232"/>
                    <a:pt x="693" y="209"/>
                  </a:cubicBezTo>
                  <a:close/>
                  <a:moveTo>
                    <a:pt x="763" y="205"/>
                  </a:moveTo>
                  <a:cubicBezTo>
                    <a:pt x="781" y="206"/>
                    <a:pt x="798" y="207"/>
                    <a:pt x="799" y="183"/>
                  </a:cubicBezTo>
                  <a:cubicBezTo>
                    <a:pt x="799" y="160"/>
                    <a:pt x="781" y="154"/>
                    <a:pt x="764" y="154"/>
                  </a:cubicBezTo>
                  <a:cubicBezTo>
                    <a:pt x="747" y="153"/>
                    <a:pt x="727" y="161"/>
                    <a:pt x="727" y="180"/>
                  </a:cubicBezTo>
                  <a:cubicBezTo>
                    <a:pt x="727" y="200"/>
                    <a:pt x="744" y="208"/>
                    <a:pt x="763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5568950" y="482600"/>
              <a:ext cx="2817812" cy="1531938"/>
            </a:xfrm>
            <a:custGeom>
              <a:avLst/>
              <a:gdLst>
                <a:gd name="T0" fmla="*/ 0 w 750"/>
                <a:gd name="T1" fmla="*/ 0 h 407"/>
                <a:gd name="T2" fmla="*/ 182 w 750"/>
                <a:gd name="T3" fmla="*/ 85 h 407"/>
                <a:gd name="T4" fmla="*/ 363 w 750"/>
                <a:gd name="T5" fmla="*/ 170 h 407"/>
                <a:gd name="T6" fmla="*/ 384 w 750"/>
                <a:gd name="T7" fmla="*/ 170 h 407"/>
                <a:gd name="T8" fmla="*/ 734 w 750"/>
                <a:gd name="T9" fmla="*/ 27 h 407"/>
                <a:gd name="T10" fmla="*/ 750 w 750"/>
                <a:gd name="T11" fmla="*/ 23 h 407"/>
                <a:gd name="T12" fmla="*/ 750 w 750"/>
                <a:gd name="T13" fmla="*/ 285 h 407"/>
                <a:gd name="T14" fmla="*/ 432 w 750"/>
                <a:gd name="T15" fmla="*/ 396 h 407"/>
                <a:gd name="T16" fmla="*/ 237 w 750"/>
                <a:gd name="T17" fmla="*/ 365 h 407"/>
                <a:gd name="T18" fmla="*/ 47 w 750"/>
                <a:gd name="T19" fmla="*/ 276 h 407"/>
                <a:gd name="T20" fmla="*/ 13 w 750"/>
                <a:gd name="T21" fmla="*/ 212 h 407"/>
                <a:gd name="T22" fmla="*/ 7 w 750"/>
                <a:gd name="T23" fmla="*/ 61 h 407"/>
                <a:gd name="T24" fmla="*/ 0 w 750"/>
                <a:gd name="T25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0" h="407">
                  <a:moveTo>
                    <a:pt x="0" y="0"/>
                  </a:moveTo>
                  <a:cubicBezTo>
                    <a:pt x="65" y="30"/>
                    <a:pt x="123" y="58"/>
                    <a:pt x="182" y="85"/>
                  </a:cubicBezTo>
                  <a:cubicBezTo>
                    <a:pt x="242" y="113"/>
                    <a:pt x="303" y="142"/>
                    <a:pt x="363" y="170"/>
                  </a:cubicBezTo>
                  <a:cubicBezTo>
                    <a:pt x="369" y="172"/>
                    <a:pt x="378" y="172"/>
                    <a:pt x="384" y="170"/>
                  </a:cubicBezTo>
                  <a:cubicBezTo>
                    <a:pt x="501" y="123"/>
                    <a:pt x="617" y="75"/>
                    <a:pt x="734" y="27"/>
                  </a:cubicBezTo>
                  <a:cubicBezTo>
                    <a:pt x="739" y="25"/>
                    <a:pt x="744" y="25"/>
                    <a:pt x="750" y="23"/>
                  </a:cubicBezTo>
                  <a:cubicBezTo>
                    <a:pt x="750" y="110"/>
                    <a:pt x="750" y="196"/>
                    <a:pt x="750" y="285"/>
                  </a:cubicBezTo>
                  <a:cubicBezTo>
                    <a:pt x="646" y="325"/>
                    <a:pt x="546" y="378"/>
                    <a:pt x="432" y="396"/>
                  </a:cubicBezTo>
                  <a:cubicBezTo>
                    <a:pt x="363" y="407"/>
                    <a:pt x="299" y="392"/>
                    <a:pt x="237" y="365"/>
                  </a:cubicBezTo>
                  <a:cubicBezTo>
                    <a:pt x="173" y="337"/>
                    <a:pt x="111" y="304"/>
                    <a:pt x="47" y="276"/>
                  </a:cubicBezTo>
                  <a:cubicBezTo>
                    <a:pt x="15" y="263"/>
                    <a:pt x="15" y="237"/>
                    <a:pt x="13" y="212"/>
                  </a:cubicBezTo>
                  <a:cubicBezTo>
                    <a:pt x="10" y="161"/>
                    <a:pt x="9" y="111"/>
                    <a:pt x="7" y="61"/>
                  </a:cubicBezTo>
                  <a:cubicBezTo>
                    <a:pt x="6" y="42"/>
                    <a:pt x="3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Gruppieren 211"/>
          <p:cNvGrpSpPr>
            <a:grpSpLocks noChangeAspect="1"/>
          </p:cNvGrpSpPr>
          <p:nvPr/>
        </p:nvGrpSpPr>
        <p:grpSpPr>
          <a:xfrm>
            <a:off x="1745123" y="5965885"/>
            <a:ext cx="372177" cy="300206"/>
            <a:chOff x="3734821" y="4717893"/>
            <a:chExt cx="403767" cy="325689"/>
          </a:xfrm>
          <a:solidFill>
            <a:schemeClr val="bg1"/>
          </a:solidFill>
        </p:grpSpPr>
        <p:sp>
          <p:nvSpPr>
            <p:cNvPr id="57" name="Freeform 1143"/>
            <p:cNvSpPr>
              <a:spLocks noEditPoints="1"/>
            </p:cNvSpPr>
            <p:nvPr/>
          </p:nvSpPr>
          <p:spPr bwMode="auto">
            <a:xfrm>
              <a:off x="3734821" y="4787046"/>
              <a:ext cx="403767" cy="256536"/>
            </a:xfrm>
            <a:custGeom>
              <a:avLst/>
              <a:gdLst>
                <a:gd name="T0" fmla="*/ 5 w 253"/>
                <a:gd name="T1" fmla="*/ 161 h 161"/>
                <a:gd name="T2" fmla="*/ 5 w 253"/>
                <a:gd name="T3" fmla="*/ 78 h 161"/>
                <a:gd name="T4" fmla="*/ 93 w 253"/>
                <a:gd name="T5" fmla="*/ 78 h 161"/>
                <a:gd name="T6" fmla="*/ 93 w 253"/>
                <a:gd name="T7" fmla="*/ 60 h 161"/>
                <a:gd name="T8" fmla="*/ 0 w 253"/>
                <a:gd name="T9" fmla="*/ 60 h 161"/>
                <a:gd name="T10" fmla="*/ 0 w 253"/>
                <a:gd name="T11" fmla="*/ 0 h 161"/>
                <a:gd name="T12" fmla="*/ 253 w 253"/>
                <a:gd name="T13" fmla="*/ 0 h 161"/>
                <a:gd name="T14" fmla="*/ 253 w 253"/>
                <a:gd name="T15" fmla="*/ 60 h 161"/>
                <a:gd name="T16" fmla="*/ 160 w 253"/>
                <a:gd name="T17" fmla="*/ 60 h 161"/>
                <a:gd name="T18" fmla="*/ 160 w 253"/>
                <a:gd name="T19" fmla="*/ 78 h 161"/>
                <a:gd name="T20" fmla="*/ 248 w 253"/>
                <a:gd name="T21" fmla="*/ 78 h 161"/>
                <a:gd name="T22" fmla="*/ 248 w 253"/>
                <a:gd name="T23" fmla="*/ 161 h 161"/>
                <a:gd name="T24" fmla="*/ 5 w 253"/>
                <a:gd name="T25" fmla="*/ 161 h 161"/>
                <a:gd name="T26" fmla="*/ 143 w 253"/>
                <a:gd name="T27" fmla="*/ 85 h 161"/>
                <a:gd name="T28" fmla="*/ 143 w 253"/>
                <a:gd name="T29" fmla="*/ 53 h 161"/>
                <a:gd name="T30" fmla="*/ 110 w 253"/>
                <a:gd name="T31" fmla="*/ 53 h 161"/>
                <a:gd name="T32" fmla="*/ 110 w 253"/>
                <a:gd name="T33" fmla="*/ 85 h 161"/>
                <a:gd name="T34" fmla="*/ 143 w 253"/>
                <a:gd name="T35" fmla="*/ 8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3" h="161">
                  <a:moveTo>
                    <a:pt x="5" y="161"/>
                  </a:moveTo>
                  <a:cubicBezTo>
                    <a:pt x="5" y="133"/>
                    <a:pt x="5" y="106"/>
                    <a:pt x="5" y="78"/>
                  </a:cubicBezTo>
                  <a:cubicBezTo>
                    <a:pt x="34" y="78"/>
                    <a:pt x="63" y="78"/>
                    <a:pt x="93" y="78"/>
                  </a:cubicBezTo>
                  <a:cubicBezTo>
                    <a:pt x="93" y="72"/>
                    <a:pt x="93" y="66"/>
                    <a:pt x="93" y="60"/>
                  </a:cubicBezTo>
                  <a:cubicBezTo>
                    <a:pt x="62" y="60"/>
                    <a:pt x="31" y="60"/>
                    <a:pt x="0" y="60"/>
                  </a:cubicBezTo>
                  <a:cubicBezTo>
                    <a:pt x="0" y="40"/>
                    <a:pt x="0" y="21"/>
                    <a:pt x="0" y="0"/>
                  </a:cubicBezTo>
                  <a:cubicBezTo>
                    <a:pt x="84" y="0"/>
                    <a:pt x="168" y="0"/>
                    <a:pt x="253" y="0"/>
                  </a:cubicBezTo>
                  <a:cubicBezTo>
                    <a:pt x="253" y="20"/>
                    <a:pt x="253" y="40"/>
                    <a:pt x="253" y="60"/>
                  </a:cubicBezTo>
                  <a:cubicBezTo>
                    <a:pt x="222" y="60"/>
                    <a:pt x="191" y="60"/>
                    <a:pt x="160" y="60"/>
                  </a:cubicBezTo>
                  <a:cubicBezTo>
                    <a:pt x="160" y="66"/>
                    <a:pt x="160" y="72"/>
                    <a:pt x="160" y="78"/>
                  </a:cubicBezTo>
                  <a:cubicBezTo>
                    <a:pt x="189" y="78"/>
                    <a:pt x="218" y="78"/>
                    <a:pt x="248" y="78"/>
                  </a:cubicBezTo>
                  <a:cubicBezTo>
                    <a:pt x="248" y="105"/>
                    <a:pt x="248" y="133"/>
                    <a:pt x="248" y="161"/>
                  </a:cubicBezTo>
                  <a:cubicBezTo>
                    <a:pt x="167" y="161"/>
                    <a:pt x="86" y="161"/>
                    <a:pt x="5" y="161"/>
                  </a:cubicBezTo>
                  <a:close/>
                  <a:moveTo>
                    <a:pt x="143" y="85"/>
                  </a:moveTo>
                  <a:cubicBezTo>
                    <a:pt x="143" y="74"/>
                    <a:pt x="143" y="64"/>
                    <a:pt x="143" y="53"/>
                  </a:cubicBezTo>
                  <a:cubicBezTo>
                    <a:pt x="132" y="53"/>
                    <a:pt x="121" y="53"/>
                    <a:pt x="110" y="53"/>
                  </a:cubicBezTo>
                  <a:cubicBezTo>
                    <a:pt x="110" y="64"/>
                    <a:pt x="110" y="74"/>
                    <a:pt x="110" y="85"/>
                  </a:cubicBezTo>
                  <a:cubicBezTo>
                    <a:pt x="121" y="85"/>
                    <a:pt x="132" y="85"/>
                    <a:pt x="14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  <p:sp>
          <p:nvSpPr>
            <p:cNvPr id="58" name="Freeform 1144"/>
            <p:cNvSpPr>
              <a:spLocks/>
            </p:cNvSpPr>
            <p:nvPr/>
          </p:nvSpPr>
          <p:spPr bwMode="auto">
            <a:xfrm>
              <a:off x="3855281" y="4717893"/>
              <a:ext cx="162846" cy="49077"/>
            </a:xfrm>
            <a:custGeom>
              <a:avLst/>
              <a:gdLst>
                <a:gd name="T0" fmla="*/ 103 w 103"/>
                <a:gd name="T1" fmla="*/ 32 h 32"/>
                <a:gd name="T2" fmla="*/ 85 w 103"/>
                <a:gd name="T3" fmla="*/ 32 h 32"/>
                <a:gd name="T4" fmla="*/ 85 w 103"/>
                <a:gd name="T5" fmla="*/ 23 h 32"/>
                <a:gd name="T6" fmla="*/ 79 w 103"/>
                <a:gd name="T7" fmla="*/ 17 h 32"/>
                <a:gd name="T8" fmla="*/ 24 w 103"/>
                <a:gd name="T9" fmla="*/ 17 h 32"/>
                <a:gd name="T10" fmla="*/ 18 w 103"/>
                <a:gd name="T11" fmla="*/ 23 h 32"/>
                <a:gd name="T12" fmla="*/ 18 w 103"/>
                <a:gd name="T13" fmla="*/ 31 h 32"/>
                <a:gd name="T14" fmla="*/ 18 w 103"/>
                <a:gd name="T15" fmla="*/ 32 h 32"/>
                <a:gd name="T16" fmla="*/ 0 w 103"/>
                <a:gd name="T17" fmla="*/ 32 h 32"/>
                <a:gd name="T18" fmla="*/ 0 w 103"/>
                <a:gd name="T19" fmla="*/ 23 h 32"/>
                <a:gd name="T20" fmla="*/ 0 w 103"/>
                <a:gd name="T21" fmla="*/ 15 h 32"/>
                <a:gd name="T22" fmla="*/ 15 w 103"/>
                <a:gd name="T23" fmla="*/ 0 h 32"/>
                <a:gd name="T24" fmla="*/ 82 w 103"/>
                <a:gd name="T25" fmla="*/ 0 h 32"/>
                <a:gd name="T26" fmla="*/ 92 w 103"/>
                <a:gd name="T27" fmla="*/ 0 h 32"/>
                <a:gd name="T28" fmla="*/ 103 w 103"/>
                <a:gd name="T29" fmla="*/ 12 h 32"/>
                <a:gd name="T30" fmla="*/ 103 w 103"/>
                <a:gd name="T31" fmla="*/ 30 h 32"/>
                <a:gd name="T32" fmla="*/ 103 w 103"/>
                <a:gd name="T3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2">
                  <a:moveTo>
                    <a:pt x="103" y="32"/>
                  </a:moveTo>
                  <a:cubicBezTo>
                    <a:pt x="97" y="32"/>
                    <a:pt x="91" y="32"/>
                    <a:pt x="85" y="32"/>
                  </a:cubicBezTo>
                  <a:cubicBezTo>
                    <a:pt x="85" y="29"/>
                    <a:pt x="85" y="26"/>
                    <a:pt x="85" y="23"/>
                  </a:cubicBezTo>
                  <a:cubicBezTo>
                    <a:pt x="85" y="19"/>
                    <a:pt x="83" y="17"/>
                    <a:pt x="79" y="17"/>
                  </a:cubicBezTo>
                  <a:cubicBezTo>
                    <a:pt x="61" y="17"/>
                    <a:pt x="42" y="17"/>
                    <a:pt x="24" y="17"/>
                  </a:cubicBezTo>
                  <a:cubicBezTo>
                    <a:pt x="20" y="17"/>
                    <a:pt x="18" y="19"/>
                    <a:pt x="18" y="23"/>
                  </a:cubicBezTo>
                  <a:cubicBezTo>
                    <a:pt x="18" y="26"/>
                    <a:pt x="18" y="28"/>
                    <a:pt x="18" y="31"/>
                  </a:cubicBezTo>
                  <a:cubicBezTo>
                    <a:pt x="18" y="31"/>
                    <a:pt x="18" y="31"/>
                    <a:pt x="18" y="32"/>
                  </a:cubicBezTo>
                  <a:cubicBezTo>
                    <a:pt x="12" y="32"/>
                    <a:pt x="6" y="32"/>
                    <a:pt x="0" y="32"/>
                  </a:cubicBezTo>
                  <a:cubicBezTo>
                    <a:pt x="0" y="29"/>
                    <a:pt x="0" y="26"/>
                    <a:pt x="0" y="23"/>
                  </a:cubicBezTo>
                  <a:cubicBezTo>
                    <a:pt x="0" y="20"/>
                    <a:pt x="0" y="18"/>
                    <a:pt x="0" y="15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37" y="0"/>
                    <a:pt x="60" y="0"/>
                    <a:pt x="82" y="0"/>
                  </a:cubicBezTo>
                  <a:cubicBezTo>
                    <a:pt x="85" y="0"/>
                    <a:pt x="89" y="0"/>
                    <a:pt x="92" y="0"/>
                  </a:cubicBezTo>
                  <a:cubicBezTo>
                    <a:pt x="98" y="1"/>
                    <a:pt x="103" y="6"/>
                    <a:pt x="103" y="12"/>
                  </a:cubicBezTo>
                  <a:cubicBezTo>
                    <a:pt x="103" y="18"/>
                    <a:pt x="103" y="24"/>
                    <a:pt x="103" y="30"/>
                  </a:cubicBezTo>
                  <a:cubicBezTo>
                    <a:pt x="103" y="31"/>
                    <a:pt x="103" y="31"/>
                    <a:pt x="10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5831941" y="3382357"/>
            <a:ext cx="4477457" cy="3812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 dirty="0"/>
          </a:p>
        </p:txBody>
      </p:sp>
      <p:sp>
        <p:nvSpPr>
          <p:cNvPr id="91" name="Rounded Rectangle 90"/>
          <p:cNvSpPr/>
          <p:nvPr/>
        </p:nvSpPr>
        <p:spPr>
          <a:xfrm>
            <a:off x="6221991" y="4780527"/>
            <a:ext cx="2523448" cy="473237"/>
          </a:xfrm>
          <a:prstGeom prst="roundRect">
            <a:avLst/>
          </a:prstGeom>
          <a:gradFill>
            <a:gsLst>
              <a:gs pos="0">
                <a:srgbClr val="6CD6AC"/>
              </a:gs>
              <a:gs pos="100000">
                <a:srgbClr val="0071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41852" y="3404215"/>
            <a:ext cx="3816436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6" b="1" dirty="0">
                <a:solidFill>
                  <a:srgbClr val="6CD6AC"/>
                </a:solidFill>
                <a:latin typeface="Tw Cen MT" panose="020B0602020104020603" pitchFamily="34" charset="0"/>
              </a:rPr>
              <a:t>JE Results</a:t>
            </a:r>
            <a:endParaRPr lang="en-US" sz="3336" b="1" dirty="0">
              <a:solidFill>
                <a:srgbClr val="6CD6AC"/>
              </a:solidFill>
              <a:latin typeface="Tw Cen MT" panose="020B0602020104020603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221990" y="5338760"/>
            <a:ext cx="2523449" cy="473237"/>
          </a:xfrm>
          <a:prstGeom prst="roundRect">
            <a:avLst/>
          </a:prstGeom>
          <a:gradFill>
            <a:gsLst>
              <a:gs pos="0">
                <a:srgbClr val="6CD6AC"/>
              </a:gs>
              <a:gs pos="100000">
                <a:srgbClr val="0071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221989" y="5896992"/>
            <a:ext cx="2523450" cy="473237"/>
          </a:xfrm>
          <a:prstGeom prst="roundRect">
            <a:avLst/>
          </a:prstGeom>
          <a:gradFill>
            <a:gsLst>
              <a:gs pos="0">
                <a:srgbClr val="6CD6AC"/>
              </a:gs>
              <a:gs pos="100000">
                <a:srgbClr val="0071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221989" y="6442671"/>
            <a:ext cx="2523450" cy="473237"/>
          </a:xfrm>
          <a:prstGeom prst="roundRect">
            <a:avLst/>
          </a:prstGeom>
          <a:gradFill>
            <a:gsLst>
              <a:gs pos="0">
                <a:srgbClr val="6CD6AC"/>
              </a:gs>
              <a:gs pos="100000">
                <a:srgbClr val="0071D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6141852" y="3981223"/>
            <a:ext cx="3816436" cy="0"/>
          </a:xfrm>
          <a:prstGeom prst="line">
            <a:avLst/>
          </a:prstGeom>
          <a:ln w="28575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6221989" y="4205426"/>
            <a:ext cx="2523450" cy="473237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746504" y="4270035"/>
            <a:ext cx="949812" cy="349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Add new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6388754" y="4809206"/>
            <a:ext cx="308285" cy="404097"/>
            <a:chOff x="4270116" y="3239173"/>
            <a:chExt cx="697671" cy="773290"/>
          </a:xfrm>
          <a:solidFill>
            <a:schemeClr val="bg1"/>
          </a:solidFill>
        </p:grpSpPr>
        <p:sp>
          <p:nvSpPr>
            <p:cNvPr id="100" name="Rectangle 29"/>
            <p:cNvSpPr/>
            <p:nvPr/>
          </p:nvSpPr>
          <p:spPr>
            <a:xfrm>
              <a:off x="4599473" y="3239173"/>
              <a:ext cx="46049" cy="117722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4979"/>
                <a:gd name="connsiteX1" fmla="*/ 85353 w 85353"/>
                <a:gd name="connsiteY1" fmla="*/ 0 h 214979"/>
                <a:gd name="connsiteX2" fmla="*/ 83575 w 85353"/>
                <a:gd name="connsiteY2" fmla="*/ 213788 h 214979"/>
                <a:gd name="connsiteX3" fmla="*/ 0 w 85353"/>
                <a:gd name="connsiteY3" fmla="*/ 213788 h 214979"/>
                <a:gd name="connsiteX4" fmla="*/ 2183 w 85353"/>
                <a:gd name="connsiteY4" fmla="*/ 0 h 21497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  <a:gd name="connsiteX0" fmla="*/ 60 w 90103"/>
                <a:gd name="connsiteY0" fmla="*/ 0 h 216899"/>
                <a:gd name="connsiteX1" fmla="*/ 90103 w 90103"/>
                <a:gd name="connsiteY1" fmla="*/ 0 h 216899"/>
                <a:gd name="connsiteX2" fmla="*/ 88325 w 90103"/>
                <a:gd name="connsiteY2" fmla="*/ 213788 h 216899"/>
                <a:gd name="connsiteX3" fmla="*/ 4750 w 90103"/>
                <a:gd name="connsiteY3" fmla="*/ 213788 h 216899"/>
                <a:gd name="connsiteX4" fmla="*/ 60 w 90103"/>
                <a:gd name="connsiteY4" fmla="*/ 0 h 21689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  <a:gd name="connsiteX0" fmla="*/ 60 w 90103"/>
                <a:gd name="connsiteY0" fmla="*/ 0 h 216899"/>
                <a:gd name="connsiteX1" fmla="*/ 90103 w 90103"/>
                <a:gd name="connsiteY1" fmla="*/ 0 h 216899"/>
                <a:gd name="connsiteX2" fmla="*/ 88325 w 90103"/>
                <a:gd name="connsiteY2" fmla="*/ 213788 h 216899"/>
                <a:gd name="connsiteX3" fmla="*/ 4750 w 90103"/>
                <a:gd name="connsiteY3" fmla="*/ 213788 h 216899"/>
                <a:gd name="connsiteX4" fmla="*/ 60 w 90103"/>
                <a:gd name="connsiteY4" fmla="*/ 0 h 21689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  <a:gd name="connsiteX0" fmla="*/ 125 w 86732"/>
                <a:gd name="connsiteY0" fmla="*/ 0 h 216899"/>
                <a:gd name="connsiteX1" fmla="*/ 86732 w 86732"/>
                <a:gd name="connsiteY1" fmla="*/ 0 h 216899"/>
                <a:gd name="connsiteX2" fmla="*/ 84954 w 86732"/>
                <a:gd name="connsiteY2" fmla="*/ 213788 h 216899"/>
                <a:gd name="connsiteX3" fmla="*/ 1379 w 86732"/>
                <a:gd name="connsiteY3" fmla="*/ 213788 h 216899"/>
                <a:gd name="connsiteX4" fmla="*/ 125 w 86732"/>
                <a:gd name="connsiteY4" fmla="*/ 0 h 216899"/>
                <a:gd name="connsiteX0" fmla="*/ 125 w 86732"/>
                <a:gd name="connsiteY0" fmla="*/ 0 h 214922"/>
                <a:gd name="connsiteX1" fmla="*/ 86732 w 86732"/>
                <a:gd name="connsiteY1" fmla="*/ 0 h 214922"/>
                <a:gd name="connsiteX2" fmla="*/ 84954 w 86732"/>
                <a:gd name="connsiteY2" fmla="*/ 213788 h 214922"/>
                <a:gd name="connsiteX3" fmla="*/ 1379 w 86732"/>
                <a:gd name="connsiteY3" fmla="*/ 213788 h 214922"/>
                <a:gd name="connsiteX4" fmla="*/ 125 w 86732"/>
                <a:gd name="connsiteY4" fmla="*/ 0 h 214922"/>
                <a:gd name="connsiteX0" fmla="*/ 125 w 86732"/>
                <a:gd name="connsiteY0" fmla="*/ 0 h 213788"/>
                <a:gd name="connsiteX1" fmla="*/ 86732 w 86732"/>
                <a:gd name="connsiteY1" fmla="*/ 0 h 213788"/>
                <a:gd name="connsiteX2" fmla="*/ 84954 w 86732"/>
                <a:gd name="connsiteY2" fmla="*/ 213788 h 213788"/>
                <a:gd name="connsiteX3" fmla="*/ 1379 w 86732"/>
                <a:gd name="connsiteY3" fmla="*/ 213788 h 213788"/>
                <a:gd name="connsiteX4" fmla="*/ 125 w 86732"/>
                <a:gd name="connsiteY4" fmla="*/ 0 h 213788"/>
                <a:gd name="connsiteX0" fmla="*/ 125 w 86732"/>
                <a:gd name="connsiteY0" fmla="*/ 0 h 213788"/>
                <a:gd name="connsiteX1" fmla="*/ 86732 w 86732"/>
                <a:gd name="connsiteY1" fmla="*/ 0 h 213788"/>
                <a:gd name="connsiteX2" fmla="*/ 84954 w 86732"/>
                <a:gd name="connsiteY2" fmla="*/ 213788 h 213788"/>
                <a:gd name="connsiteX3" fmla="*/ 1379 w 86732"/>
                <a:gd name="connsiteY3" fmla="*/ 213788 h 213788"/>
                <a:gd name="connsiteX4" fmla="*/ 125 w 86732"/>
                <a:gd name="connsiteY4" fmla="*/ 0 h 213788"/>
                <a:gd name="connsiteX0" fmla="*/ 125 w 86732"/>
                <a:gd name="connsiteY0" fmla="*/ 0 h 214170"/>
                <a:gd name="connsiteX1" fmla="*/ 86732 w 86732"/>
                <a:gd name="connsiteY1" fmla="*/ 0 h 214170"/>
                <a:gd name="connsiteX2" fmla="*/ 84954 w 86732"/>
                <a:gd name="connsiteY2" fmla="*/ 213788 h 214170"/>
                <a:gd name="connsiteX3" fmla="*/ 1379 w 86732"/>
                <a:gd name="connsiteY3" fmla="*/ 213788 h 214170"/>
                <a:gd name="connsiteX4" fmla="*/ 125 w 86732"/>
                <a:gd name="connsiteY4" fmla="*/ 0 h 214170"/>
                <a:gd name="connsiteX0" fmla="*/ 125 w 86732"/>
                <a:gd name="connsiteY0" fmla="*/ 0 h 213788"/>
                <a:gd name="connsiteX1" fmla="*/ 86732 w 86732"/>
                <a:gd name="connsiteY1" fmla="*/ 0 h 213788"/>
                <a:gd name="connsiteX2" fmla="*/ 84954 w 86732"/>
                <a:gd name="connsiteY2" fmla="*/ 213788 h 213788"/>
                <a:gd name="connsiteX3" fmla="*/ 1379 w 86732"/>
                <a:gd name="connsiteY3" fmla="*/ 213788 h 213788"/>
                <a:gd name="connsiteX4" fmla="*/ 125 w 86732"/>
                <a:gd name="connsiteY4" fmla="*/ 0 h 21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32" h="213788">
                  <a:moveTo>
                    <a:pt x="125" y="0"/>
                  </a:moveTo>
                  <a:lnTo>
                    <a:pt x="86732" y="0"/>
                  </a:lnTo>
                  <a:cubicBezTo>
                    <a:pt x="86139" y="68805"/>
                    <a:pt x="85547" y="144983"/>
                    <a:pt x="84954" y="213788"/>
                  </a:cubicBezTo>
                  <a:cubicBezTo>
                    <a:pt x="35074" y="213055"/>
                    <a:pt x="42134" y="212319"/>
                    <a:pt x="1379" y="213788"/>
                  </a:cubicBezTo>
                  <a:cubicBezTo>
                    <a:pt x="2107" y="145803"/>
                    <a:pt x="-603" y="67985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101" name="Rectangle 29"/>
            <p:cNvSpPr/>
            <p:nvPr/>
          </p:nvSpPr>
          <p:spPr>
            <a:xfrm rot="1791184">
              <a:off x="4739693" y="3278725"/>
              <a:ext cx="47000" cy="118517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4819"/>
                <a:gd name="connsiteX1" fmla="*/ 85353 w 85353"/>
                <a:gd name="connsiteY1" fmla="*/ 0 h 214819"/>
                <a:gd name="connsiteX2" fmla="*/ 83575 w 85353"/>
                <a:gd name="connsiteY2" fmla="*/ 213788 h 214819"/>
                <a:gd name="connsiteX3" fmla="*/ 0 w 85353"/>
                <a:gd name="connsiteY3" fmla="*/ 213788 h 214819"/>
                <a:gd name="connsiteX4" fmla="*/ 2183 w 85353"/>
                <a:gd name="connsiteY4" fmla="*/ 0 h 214819"/>
                <a:gd name="connsiteX0" fmla="*/ 2183 w 85353"/>
                <a:gd name="connsiteY0" fmla="*/ 0 h 215231"/>
                <a:gd name="connsiteX1" fmla="*/ 85353 w 85353"/>
                <a:gd name="connsiteY1" fmla="*/ 0 h 215231"/>
                <a:gd name="connsiteX2" fmla="*/ 83575 w 85353"/>
                <a:gd name="connsiteY2" fmla="*/ 213788 h 215231"/>
                <a:gd name="connsiteX3" fmla="*/ 0 w 85353"/>
                <a:gd name="connsiteY3" fmla="*/ 213788 h 215231"/>
                <a:gd name="connsiteX4" fmla="*/ 2183 w 85353"/>
                <a:gd name="connsiteY4" fmla="*/ 0 h 215231"/>
                <a:gd name="connsiteX0" fmla="*/ 2183 w 85353"/>
                <a:gd name="connsiteY0" fmla="*/ 0 h 215231"/>
                <a:gd name="connsiteX1" fmla="*/ 85353 w 85353"/>
                <a:gd name="connsiteY1" fmla="*/ 0 h 215231"/>
                <a:gd name="connsiteX2" fmla="*/ 83575 w 85353"/>
                <a:gd name="connsiteY2" fmla="*/ 213788 h 215231"/>
                <a:gd name="connsiteX3" fmla="*/ 0 w 85353"/>
                <a:gd name="connsiteY3" fmla="*/ 213788 h 215231"/>
                <a:gd name="connsiteX4" fmla="*/ 2183 w 85353"/>
                <a:gd name="connsiteY4" fmla="*/ 0 h 215231"/>
                <a:gd name="connsiteX0" fmla="*/ 2183 w 85353"/>
                <a:gd name="connsiteY0" fmla="*/ 0 h 215231"/>
                <a:gd name="connsiteX1" fmla="*/ 85353 w 85353"/>
                <a:gd name="connsiteY1" fmla="*/ 0 h 215231"/>
                <a:gd name="connsiteX2" fmla="*/ 83575 w 85353"/>
                <a:gd name="connsiteY2" fmla="*/ 213788 h 215231"/>
                <a:gd name="connsiteX3" fmla="*/ 0 w 85353"/>
                <a:gd name="connsiteY3" fmla="*/ 213788 h 215231"/>
                <a:gd name="connsiteX4" fmla="*/ 2183 w 85353"/>
                <a:gd name="connsiteY4" fmla="*/ 0 h 2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53" h="215231">
                  <a:moveTo>
                    <a:pt x="2183" y="0"/>
                  </a:moveTo>
                  <a:cubicBezTo>
                    <a:pt x="42909" y="1601"/>
                    <a:pt x="57630" y="1"/>
                    <a:pt x="85353" y="0"/>
                  </a:cubicBezTo>
                  <a:cubicBezTo>
                    <a:pt x="84760" y="68805"/>
                    <a:pt x="84168" y="144983"/>
                    <a:pt x="83575" y="213788"/>
                  </a:cubicBezTo>
                  <a:cubicBezTo>
                    <a:pt x="32441" y="213518"/>
                    <a:pt x="31517" y="217168"/>
                    <a:pt x="0" y="213788"/>
                  </a:cubicBezTo>
                  <a:cubicBezTo>
                    <a:pt x="728" y="145803"/>
                    <a:pt x="1455" y="67985"/>
                    <a:pt x="21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102" name="Rectangle 29"/>
            <p:cNvSpPr/>
            <p:nvPr/>
          </p:nvSpPr>
          <p:spPr>
            <a:xfrm rot="3652241">
              <a:off x="4846873" y="3383640"/>
              <a:ext cx="47000" cy="117722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53" h="213788">
                  <a:moveTo>
                    <a:pt x="2183" y="0"/>
                  </a:moveTo>
                  <a:lnTo>
                    <a:pt x="85353" y="0"/>
                  </a:lnTo>
                  <a:cubicBezTo>
                    <a:pt x="84760" y="68805"/>
                    <a:pt x="84168" y="144983"/>
                    <a:pt x="83575" y="213788"/>
                  </a:cubicBezTo>
                  <a:cubicBezTo>
                    <a:pt x="36985" y="210909"/>
                    <a:pt x="31181" y="211319"/>
                    <a:pt x="0" y="213788"/>
                  </a:cubicBezTo>
                  <a:cubicBezTo>
                    <a:pt x="728" y="145803"/>
                    <a:pt x="1455" y="67985"/>
                    <a:pt x="21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103" name="Rectangle 29"/>
            <p:cNvSpPr/>
            <p:nvPr/>
          </p:nvSpPr>
          <p:spPr>
            <a:xfrm rot="5400000">
              <a:off x="4889681" y="3528846"/>
              <a:ext cx="39517" cy="116694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182 w 85808"/>
                <a:gd name="connsiteY0" fmla="*/ 2458 h 213788"/>
                <a:gd name="connsiteX1" fmla="*/ 85808 w 85808"/>
                <a:gd name="connsiteY1" fmla="*/ 0 h 213788"/>
                <a:gd name="connsiteX2" fmla="*/ 84030 w 85808"/>
                <a:gd name="connsiteY2" fmla="*/ 213788 h 213788"/>
                <a:gd name="connsiteX3" fmla="*/ 455 w 85808"/>
                <a:gd name="connsiteY3" fmla="*/ 213788 h 213788"/>
                <a:gd name="connsiteX4" fmla="*/ 182 w 85808"/>
                <a:gd name="connsiteY4" fmla="*/ 2458 h 213788"/>
                <a:gd name="connsiteX0" fmla="*/ 182 w 85808"/>
                <a:gd name="connsiteY0" fmla="*/ 2458 h 215139"/>
                <a:gd name="connsiteX1" fmla="*/ 85808 w 85808"/>
                <a:gd name="connsiteY1" fmla="*/ 0 h 215139"/>
                <a:gd name="connsiteX2" fmla="*/ 84030 w 85808"/>
                <a:gd name="connsiteY2" fmla="*/ 213788 h 215139"/>
                <a:gd name="connsiteX3" fmla="*/ 455 w 85808"/>
                <a:gd name="connsiteY3" fmla="*/ 213788 h 215139"/>
                <a:gd name="connsiteX4" fmla="*/ 182 w 85808"/>
                <a:gd name="connsiteY4" fmla="*/ 2458 h 215139"/>
                <a:gd name="connsiteX0" fmla="*/ 182 w 85808"/>
                <a:gd name="connsiteY0" fmla="*/ 2458 h 218063"/>
                <a:gd name="connsiteX1" fmla="*/ 85808 w 85808"/>
                <a:gd name="connsiteY1" fmla="*/ 0 h 218063"/>
                <a:gd name="connsiteX2" fmla="*/ 84030 w 85808"/>
                <a:gd name="connsiteY2" fmla="*/ 213788 h 218063"/>
                <a:gd name="connsiteX3" fmla="*/ 455 w 85808"/>
                <a:gd name="connsiteY3" fmla="*/ 213788 h 218063"/>
                <a:gd name="connsiteX4" fmla="*/ 182 w 85808"/>
                <a:gd name="connsiteY4" fmla="*/ 2458 h 218063"/>
                <a:gd name="connsiteX0" fmla="*/ 182 w 85808"/>
                <a:gd name="connsiteY0" fmla="*/ 2458 h 218063"/>
                <a:gd name="connsiteX1" fmla="*/ 85808 w 85808"/>
                <a:gd name="connsiteY1" fmla="*/ 0 h 218063"/>
                <a:gd name="connsiteX2" fmla="*/ 84030 w 85808"/>
                <a:gd name="connsiteY2" fmla="*/ 213788 h 218063"/>
                <a:gd name="connsiteX3" fmla="*/ 455 w 85808"/>
                <a:gd name="connsiteY3" fmla="*/ 213788 h 218063"/>
                <a:gd name="connsiteX4" fmla="*/ 182 w 85808"/>
                <a:gd name="connsiteY4" fmla="*/ 2458 h 218063"/>
                <a:gd name="connsiteX0" fmla="*/ 182 w 85808"/>
                <a:gd name="connsiteY0" fmla="*/ 2458 h 214804"/>
                <a:gd name="connsiteX1" fmla="*/ 85808 w 85808"/>
                <a:gd name="connsiteY1" fmla="*/ 0 h 214804"/>
                <a:gd name="connsiteX2" fmla="*/ 84030 w 85808"/>
                <a:gd name="connsiteY2" fmla="*/ 213788 h 214804"/>
                <a:gd name="connsiteX3" fmla="*/ 455 w 85808"/>
                <a:gd name="connsiteY3" fmla="*/ 213788 h 214804"/>
                <a:gd name="connsiteX4" fmla="*/ 182 w 85808"/>
                <a:gd name="connsiteY4" fmla="*/ 2458 h 214804"/>
                <a:gd name="connsiteX0" fmla="*/ 182 w 85808"/>
                <a:gd name="connsiteY0" fmla="*/ 2458 h 215139"/>
                <a:gd name="connsiteX1" fmla="*/ 85808 w 85808"/>
                <a:gd name="connsiteY1" fmla="*/ 0 h 215139"/>
                <a:gd name="connsiteX2" fmla="*/ 84030 w 85808"/>
                <a:gd name="connsiteY2" fmla="*/ 213788 h 215139"/>
                <a:gd name="connsiteX3" fmla="*/ 455 w 85808"/>
                <a:gd name="connsiteY3" fmla="*/ 213788 h 215139"/>
                <a:gd name="connsiteX4" fmla="*/ 182 w 85808"/>
                <a:gd name="connsiteY4" fmla="*/ 2458 h 215139"/>
                <a:gd name="connsiteX0" fmla="*/ 182 w 85808"/>
                <a:gd name="connsiteY0" fmla="*/ 2458 h 217102"/>
                <a:gd name="connsiteX1" fmla="*/ 85808 w 85808"/>
                <a:gd name="connsiteY1" fmla="*/ 0 h 217102"/>
                <a:gd name="connsiteX2" fmla="*/ 84033 w 85808"/>
                <a:gd name="connsiteY2" fmla="*/ 217102 h 217102"/>
                <a:gd name="connsiteX3" fmla="*/ 455 w 85808"/>
                <a:gd name="connsiteY3" fmla="*/ 213788 h 217102"/>
                <a:gd name="connsiteX4" fmla="*/ 182 w 85808"/>
                <a:gd name="connsiteY4" fmla="*/ 2458 h 217102"/>
                <a:gd name="connsiteX0" fmla="*/ 182 w 85808"/>
                <a:gd name="connsiteY0" fmla="*/ 2458 h 217102"/>
                <a:gd name="connsiteX1" fmla="*/ 85808 w 85808"/>
                <a:gd name="connsiteY1" fmla="*/ 0 h 217102"/>
                <a:gd name="connsiteX2" fmla="*/ 84033 w 85808"/>
                <a:gd name="connsiteY2" fmla="*/ 217102 h 217102"/>
                <a:gd name="connsiteX3" fmla="*/ 455 w 85808"/>
                <a:gd name="connsiteY3" fmla="*/ 213788 h 217102"/>
                <a:gd name="connsiteX4" fmla="*/ 182 w 85808"/>
                <a:gd name="connsiteY4" fmla="*/ 2458 h 217102"/>
                <a:gd name="connsiteX0" fmla="*/ 182 w 85808"/>
                <a:gd name="connsiteY0" fmla="*/ 2458 h 213788"/>
                <a:gd name="connsiteX1" fmla="*/ 85808 w 85808"/>
                <a:gd name="connsiteY1" fmla="*/ 0 h 213788"/>
                <a:gd name="connsiteX2" fmla="*/ 81070 w 85808"/>
                <a:gd name="connsiteY2" fmla="*/ 211861 h 213788"/>
                <a:gd name="connsiteX3" fmla="*/ 455 w 85808"/>
                <a:gd name="connsiteY3" fmla="*/ 213788 h 213788"/>
                <a:gd name="connsiteX4" fmla="*/ 182 w 85808"/>
                <a:gd name="connsiteY4" fmla="*/ 2458 h 213788"/>
                <a:gd name="connsiteX0" fmla="*/ 182 w 85808"/>
                <a:gd name="connsiteY0" fmla="*/ 2458 h 214379"/>
                <a:gd name="connsiteX1" fmla="*/ 85808 w 85808"/>
                <a:gd name="connsiteY1" fmla="*/ 0 h 214379"/>
                <a:gd name="connsiteX2" fmla="*/ 81070 w 85808"/>
                <a:gd name="connsiteY2" fmla="*/ 211861 h 214379"/>
                <a:gd name="connsiteX3" fmla="*/ 455 w 85808"/>
                <a:gd name="connsiteY3" fmla="*/ 213788 h 214379"/>
                <a:gd name="connsiteX4" fmla="*/ 182 w 85808"/>
                <a:gd name="connsiteY4" fmla="*/ 2458 h 214379"/>
                <a:gd name="connsiteX0" fmla="*/ 182 w 81166"/>
                <a:gd name="connsiteY0" fmla="*/ 2459 h 214380"/>
                <a:gd name="connsiteX1" fmla="*/ 79884 w 81166"/>
                <a:gd name="connsiteY1" fmla="*/ 0 h 214380"/>
                <a:gd name="connsiteX2" fmla="*/ 81070 w 81166"/>
                <a:gd name="connsiteY2" fmla="*/ 211862 h 214380"/>
                <a:gd name="connsiteX3" fmla="*/ 455 w 81166"/>
                <a:gd name="connsiteY3" fmla="*/ 213789 h 214380"/>
                <a:gd name="connsiteX4" fmla="*/ 182 w 81166"/>
                <a:gd name="connsiteY4" fmla="*/ 2459 h 214380"/>
                <a:gd name="connsiteX0" fmla="*/ 182 w 81166"/>
                <a:gd name="connsiteY0" fmla="*/ 0 h 211921"/>
                <a:gd name="connsiteX1" fmla="*/ 79885 w 81166"/>
                <a:gd name="connsiteY1" fmla="*/ 2781 h 211921"/>
                <a:gd name="connsiteX2" fmla="*/ 81070 w 81166"/>
                <a:gd name="connsiteY2" fmla="*/ 209403 h 211921"/>
                <a:gd name="connsiteX3" fmla="*/ 455 w 81166"/>
                <a:gd name="connsiteY3" fmla="*/ 211330 h 211921"/>
                <a:gd name="connsiteX4" fmla="*/ 182 w 81166"/>
                <a:gd name="connsiteY4" fmla="*/ 0 h 211921"/>
                <a:gd name="connsiteX0" fmla="*/ 182 w 81166"/>
                <a:gd name="connsiteY0" fmla="*/ 0 h 211921"/>
                <a:gd name="connsiteX1" fmla="*/ 79887 w 81166"/>
                <a:gd name="connsiteY1" fmla="*/ 161 h 211921"/>
                <a:gd name="connsiteX2" fmla="*/ 81070 w 81166"/>
                <a:gd name="connsiteY2" fmla="*/ 209403 h 211921"/>
                <a:gd name="connsiteX3" fmla="*/ 455 w 81166"/>
                <a:gd name="connsiteY3" fmla="*/ 211330 h 211921"/>
                <a:gd name="connsiteX4" fmla="*/ 182 w 81166"/>
                <a:gd name="connsiteY4" fmla="*/ 0 h 21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66" h="211921">
                  <a:moveTo>
                    <a:pt x="182" y="0"/>
                  </a:moveTo>
                  <a:lnTo>
                    <a:pt x="79887" y="161"/>
                  </a:lnTo>
                  <a:cubicBezTo>
                    <a:pt x="79294" y="68966"/>
                    <a:pt x="81663" y="140598"/>
                    <a:pt x="81070" y="209403"/>
                  </a:cubicBezTo>
                  <a:cubicBezTo>
                    <a:pt x="28562" y="214385"/>
                    <a:pt x="31636" y="210247"/>
                    <a:pt x="455" y="211330"/>
                  </a:cubicBezTo>
                  <a:cubicBezTo>
                    <a:pt x="1183" y="143345"/>
                    <a:pt x="-546" y="67985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104" name="Rectangle 29"/>
            <p:cNvSpPr/>
            <p:nvPr/>
          </p:nvSpPr>
          <p:spPr>
            <a:xfrm rot="19750136">
              <a:off x="4450558" y="3277875"/>
              <a:ext cx="45316" cy="119435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4979"/>
                <a:gd name="connsiteX1" fmla="*/ 85353 w 85353"/>
                <a:gd name="connsiteY1" fmla="*/ 0 h 214979"/>
                <a:gd name="connsiteX2" fmla="*/ 83575 w 85353"/>
                <a:gd name="connsiteY2" fmla="*/ 213788 h 214979"/>
                <a:gd name="connsiteX3" fmla="*/ 0 w 85353"/>
                <a:gd name="connsiteY3" fmla="*/ 213788 h 214979"/>
                <a:gd name="connsiteX4" fmla="*/ 2183 w 85353"/>
                <a:gd name="connsiteY4" fmla="*/ 0 h 21497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53" h="216899">
                  <a:moveTo>
                    <a:pt x="2183" y="0"/>
                  </a:moveTo>
                  <a:lnTo>
                    <a:pt x="85353" y="0"/>
                  </a:lnTo>
                  <a:cubicBezTo>
                    <a:pt x="84760" y="68805"/>
                    <a:pt x="84168" y="144983"/>
                    <a:pt x="83575" y="213788"/>
                  </a:cubicBezTo>
                  <a:cubicBezTo>
                    <a:pt x="36412" y="218296"/>
                    <a:pt x="35320" y="217560"/>
                    <a:pt x="0" y="213788"/>
                  </a:cubicBezTo>
                  <a:cubicBezTo>
                    <a:pt x="728" y="145803"/>
                    <a:pt x="1455" y="67985"/>
                    <a:pt x="21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105" name="Rectangle 29"/>
            <p:cNvSpPr/>
            <p:nvPr/>
          </p:nvSpPr>
          <p:spPr>
            <a:xfrm rot="18023786">
              <a:off x="4342498" y="3383703"/>
              <a:ext cx="45233" cy="110232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7313"/>
                <a:gd name="connsiteX1" fmla="*/ 85353 w 85353"/>
                <a:gd name="connsiteY1" fmla="*/ 0 h 217313"/>
                <a:gd name="connsiteX2" fmla="*/ 83575 w 85353"/>
                <a:gd name="connsiteY2" fmla="*/ 213788 h 217313"/>
                <a:gd name="connsiteX3" fmla="*/ 0 w 85353"/>
                <a:gd name="connsiteY3" fmla="*/ 213788 h 217313"/>
                <a:gd name="connsiteX4" fmla="*/ 2183 w 85353"/>
                <a:gd name="connsiteY4" fmla="*/ 0 h 217313"/>
                <a:gd name="connsiteX0" fmla="*/ 2183 w 85353"/>
                <a:gd name="connsiteY0" fmla="*/ 0 h 220286"/>
                <a:gd name="connsiteX1" fmla="*/ 85353 w 85353"/>
                <a:gd name="connsiteY1" fmla="*/ 0 h 220286"/>
                <a:gd name="connsiteX2" fmla="*/ 83575 w 85353"/>
                <a:gd name="connsiteY2" fmla="*/ 213788 h 220286"/>
                <a:gd name="connsiteX3" fmla="*/ 0 w 85353"/>
                <a:gd name="connsiteY3" fmla="*/ 213788 h 220286"/>
                <a:gd name="connsiteX4" fmla="*/ 2183 w 85353"/>
                <a:gd name="connsiteY4" fmla="*/ 0 h 220286"/>
                <a:gd name="connsiteX0" fmla="*/ 445 w 83615"/>
                <a:gd name="connsiteY0" fmla="*/ 0 h 221843"/>
                <a:gd name="connsiteX1" fmla="*/ 83615 w 83615"/>
                <a:gd name="connsiteY1" fmla="*/ 0 h 221843"/>
                <a:gd name="connsiteX2" fmla="*/ 81837 w 83615"/>
                <a:gd name="connsiteY2" fmla="*/ 213788 h 221843"/>
                <a:gd name="connsiteX3" fmla="*/ 0 w 83615"/>
                <a:gd name="connsiteY3" fmla="*/ 216646 h 221843"/>
                <a:gd name="connsiteX4" fmla="*/ 445 w 83615"/>
                <a:gd name="connsiteY4" fmla="*/ 0 h 221843"/>
                <a:gd name="connsiteX0" fmla="*/ 445 w 83615"/>
                <a:gd name="connsiteY0" fmla="*/ 0 h 220014"/>
                <a:gd name="connsiteX1" fmla="*/ 83615 w 83615"/>
                <a:gd name="connsiteY1" fmla="*/ 0 h 220014"/>
                <a:gd name="connsiteX2" fmla="*/ 81837 w 83615"/>
                <a:gd name="connsiteY2" fmla="*/ 213788 h 220014"/>
                <a:gd name="connsiteX3" fmla="*/ 0 w 83615"/>
                <a:gd name="connsiteY3" fmla="*/ 216646 h 220014"/>
                <a:gd name="connsiteX4" fmla="*/ 445 w 83615"/>
                <a:gd name="connsiteY4" fmla="*/ 0 h 220014"/>
                <a:gd name="connsiteX0" fmla="*/ 168 w 83338"/>
                <a:gd name="connsiteY0" fmla="*/ 0 h 215324"/>
                <a:gd name="connsiteX1" fmla="*/ 83338 w 83338"/>
                <a:gd name="connsiteY1" fmla="*/ 0 h 215324"/>
                <a:gd name="connsiteX2" fmla="*/ 81560 w 83338"/>
                <a:gd name="connsiteY2" fmla="*/ 213788 h 215324"/>
                <a:gd name="connsiteX3" fmla="*/ 634 w 83338"/>
                <a:gd name="connsiteY3" fmla="*/ 185404 h 215324"/>
                <a:gd name="connsiteX4" fmla="*/ 168 w 83338"/>
                <a:gd name="connsiteY4" fmla="*/ 0 h 215324"/>
                <a:gd name="connsiteX0" fmla="*/ 202 w 83372"/>
                <a:gd name="connsiteY0" fmla="*/ 0 h 225297"/>
                <a:gd name="connsiteX1" fmla="*/ 83372 w 83372"/>
                <a:gd name="connsiteY1" fmla="*/ 0 h 225297"/>
                <a:gd name="connsiteX2" fmla="*/ 81594 w 83372"/>
                <a:gd name="connsiteY2" fmla="*/ 213788 h 225297"/>
                <a:gd name="connsiteX3" fmla="*/ 271 w 83372"/>
                <a:gd name="connsiteY3" fmla="*/ 224038 h 225297"/>
                <a:gd name="connsiteX4" fmla="*/ 202 w 83372"/>
                <a:gd name="connsiteY4" fmla="*/ 0 h 225297"/>
                <a:gd name="connsiteX0" fmla="*/ 90 w 83260"/>
                <a:gd name="connsiteY0" fmla="*/ 0 h 219236"/>
                <a:gd name="connsiteX1" fmla="*/ 83260 w 83260"/>
                <a:gd name="connsiteY1" fmla="*/ 0 h 219236"/>
                <a:gd name="connsiteX2" fmla="*/ 81482 w 83260"/>
                <a:gd name="connsiteY2" fmla="*/ 213788 h 219236"/>
                <a:gd name="connsiteX3" fmla="*/ 2609 w 83260"/>
                <a:gd name="connsiteY3" fmla="*/ 214971 h 219236"/>
                <a:gd name="connsiteX4" fmla="*/ 90 w 83260"/>
                <a:gd name="connsiteY4" fmla="*/ 0 h 219236"/>
                <a:gd name="connsiteX0" fmla="*/ 75 w 83245"/>
                <a:gd name="connsiteY0" fmla="*/ 0 h 215263"/>
                <a:gd name="connsiteX1" fmla="*/ 83245 w 83245"/>
                <a:gd name="connsiteY1" fmla="*/ 0 h 215263"/>
                <a:gd name="connsiteX2" fmla="*/ 81467 w 83245"/>
                <a:gd name="connsiteY2" fmla="*/ 213788 h 215263"/>
                <a:gd name="connsiteX3" fmla="*/ 3505 w 83245"/>
                <a:gd name="connsiteY3" fmla="*/ 183729 h 215263"/>
                <a:gd name="connsiteX4" fmla="*/ 75 w 83245"/>
                <a:gd name="connsiteY4" fmla="*/ 0 h 215263"/>
                <a:gd name="connsiteX0" fmla="*/ 35 w 83205"/>
                <a:gd name="connsiteY0" fmla="*/ 0 h 217090"/>
                <a:gd name="connsiteX1" fmla="*/ 83205 w 83205"/>
                <a:gd name="connsiteY1" fmla="*/ 0 h 217090"/>
                <a:gd name="connsiteX2" fmla="*/ 81427 w 83205"/>
                <a:gd name="connsiteY2" fmla="*/ 213788 h 217090"/>
                <a:gd name="connsiteX3" fmla="*/ 9707 w 83205"/>
                <a:gd name="connsiteY3" fmla="*/ 207084 h 217090"/>
                <a:gd name="connsiteX4" fmla="*/ 35 w 83205"/>
                <a:gd name="connsiteY4" fmla="*/ 0 h 217090"/>
                <a:gd name="connsiteX0" fmla="*/ 30 w 83200"/>
                <a:gd name="connsiteY0" fmla="*/ 0 h 215554"/>
                <a:gd name="connsiteX1" fmla="*/ 83200 w 83200"/>
                <a:gd name="connsiteY1" fmla="*/ 0 h 215554"/>
                <a:gd name="connsiteX2" fmla="*/ 81422 w 83200"/>
                <a:gd name="connsiteY2" fmla="*/ 213788 h 215554"/>
                <a:gd name="connsiteX3" fmla="*/ 11638 w 83200"/>
                <a:gd name="connsiteY3" fmla="*/ 190624 h 215554"/>
                <a:gd name="connsiteX4" fmla="*/ 30 w 83200"/>
                <a:gd name="connsiteY4" fmla="*/ 0 h 215554"/>
                <a:gd name="connsiteX0" fmla="*/ 62 w 83232"/>
                <a:gd name="connsiteY0" fmla="*/ 0 h 216064"/>
                <a:gd name="connsiteX1" fmla="*/ 83232 w 83232"/>
                <a:gd name="connsiteY1" fmla="*/ 0 h 216064"/>
                <a:gd name="connsiteX2" fmla="*/ 81454 w 83232"/>
                <a:gd name="connsiteY2" fmla="*/ 213788 h 216064"/>
                <a:gd name="connsiteX3" fmla="*/ 4518 w 83232"/>
                <a:gd name="connsiteY3" fmla="*/ 198511 h 216064"/>
                <a:gd name="connsiteX4" fmla="*/ 62 w 83232"/>
                <a:gd name="connsiteY4" fmla="*/ 0 h 216064"/>
                <a:gd name="connsiteX0" fmla="*/ 62 w 83232"/>
                <a:gd name="connsiteY0" fmla="*/ 0 h 216064"/>
                <a:gd name="connsiteX1" fmla="*/ 83232 w 83232"/>
                <a:gd name="connsiteY1" fmla="*/ 0 h 216064"/>
                <a:gd name="connsiteX2" fmla="*/ 81454 w 83232"/>
                <a:gd name="connsiteY2" fmla="*/ 213788 h 216064"/>
                <a:gd name="connsiteX3" fmla="*/ 4518 w 83232"/>
                <a:gd name="connsiteY3" fmla="*/ 198511 h 216064"/>
                <a:gd name="connsiteX4" fmla="*/ 62 w 83232"/>
                <a:gd name="connsiteY4" fmla="*/ 0 h 216064"/>
                <a:gd name="connsiteX0" fmla="*/ 62 w 85710"/>
                <a:gd name="connsiteY0" fmla="*/ 0 h 210517"/>
                <a:gd name="connsiteX1" fmla="*/ 83232 w 85710"/>
                <a:gd name="connsiteY1" fmla="*/ 0 h 210517"/>
                <a:gd name="connsiteX2" fmla="*/ 85644 w 85710"/>
                <a:gd name="connsiteY2" fmla="*/ 207577 h 210517"/>
                <a:gd name="connsiteX3" fmla="*/ 4518 w 85710"/>
                <a:gd name="connsiteY3" fmla="*/ 198511 h 210517"/>
                <a:gd name="connsiteX4" fmla="*/ 62 w 85710"/>
                <a:gd name="connsiteY4" fmla="*/ 0 h 210517"/>
                <a:gd name="connsiteX0" fmla="*/ 62 w 85710"/>
                <a:gd name="connsiteY0" fmla="*/ 0 h 207577"/>
                <a:gd name="connsiteX1" fmla="*/ 83232 w 85710"/>
                <a:gd name="connsiteY1" fmla="*/ 0 h 207577"/>
                <a:gd name="connsiteX2" fmla="*/ 85644 w 85710"/>
                <a:gd name="connsiteY2" fmla="*/ 207577 h 207577"/>
                <a:gd name="connsiteX3" fmla="*/ 4518 w 85710"/>
                <a:gd name="connsiteY3" fmla="*/ 198511 h 207577"/>
                <a:gd name="connsiteX4" fmla="*/ 62 w 85710"/>
                <a:gd name="connsiteY4" fmla="*/ 0 h 207577"/>
                <a:gd name="connsiteX0" fmla="*/ 62 w 85206"/>
                <a:gd name="connsiteY0" fmla="*/ 0 h 200370"/>
                <a:gd name="connsiteX1" fmla="*/ 83232 w 85206"/>
                <a:gd name="connsiteY1" fmla="*/ 0 h 200370"/>
                <a:gd name="connsiteX2" fmla="*/ 85130 w 85206"/>
                <a:gd name="connsiteY2" fmla="*/ 200185 h 200370"/>
                <a:gd name="connsiteX3" fmla="*/ 4518 w 85206"/>
                <a:gd name="connsiteY3" fmla="*/ 198511 h 200370"/>
                <a:gd name="connsiteX4" fmla="*/ 62 w 85206"/>
                <a:gd name="connsiteY4" fmla="*/ 0 h 200370"/>
                <a:gd name="connsiteX0" fmla="*/ 53 w 85197"/>
                <a:gd name="connsiteY0" fmla="*/ 0 h 200185"/>
                <a:gd name="connsiteX1" fmla="*/ 83223 w 85197"/>
                <a:gd name="connsiteY1" fmla="*/ 0 h 200185"/>
                <a:gd name="connsiteX2" fmla="*/ 85121 w 85197"/>
                <a:gd name="connsiteY2" fmla="*/ 200185 h 200185"/>
                <a:gd name="connsiteX3" fmla="*/ 5733 w 85197"/>
                <a:gd name="connsiteY3" fmla="*/ 193977 h 200185"/>
                <a:gd name="connsiteX4" fmla="*/ 53 w 85197"/>
                <a:gd name="connsiteY4" fmla="*/ 0 h 200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7" h="200185">
                  <a:moveTo>
                    <a:pt x="53" y="0"/>
                  </a:moveTo>
                  <a:lnTo>
                    <a:pt x="83223" y="0"/>
                  </a:lnTo>
                  <a:cubicBezTo>
                    <a:pt x="82630" y="68805"/>
                    <a:pt x="85714" y="131380"/>
                    <a:pt x="85121" y="200185"/>
                  </a:cubicBezTo>
                  <a:cubicBezTo>
                    <a:pt x="35567" y="198982"/>
                    <a:pt x="32722" y="197719"/>
                    <a:pt x="5733" y="193977"/>
                  </a:cubicBezTo>
                  <a:cubicBezTo>
                    <a:pt x="6461" y="125992"/>
                    <a:pt x="-675" y="67985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106" name="Rectangle 29"/>
            <p:cNvSpPr/>
            <p:nvPr/>
          </p:nvSpPr>
          <p:spPr>
            <a:xfrm rot="16200000">
              <a:off x="4307484" y="3530067"/>
              <a:ext cx="40781" cy="115518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444"/>
                <a:gd name="connsiteX1" fmla="*/ 85353 w 85353"/>
                <a:gd name="connsiteY1" fmla="*/ 0 h 216444"/>
                <a:gd name="connsiteX2" fmla="*/ 83575 w 85353"/>
                <a:gd name="connsiteY2" fmla="*/ 213788 h 216444"/>
                <a:gd name="connsiteX3" fmla="*/ 0 w 85353"/>
                <a:gd name="connsiteY3" fmla="*/ 213788 h 216444"/>
                <a:gd name="connsiteX4" fmla="*/ 2183 w 85353"/>
                <a:gd name="connsiteY4" fmla="*/ 0 h 216444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07162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07162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5910 w 89080"/>
                <a:gd name="connsiteY0" fmla="*/ 0 h 208396"/>
                <a:gd name="connsiteX1" fmla="*/ 89080 w 89080"/>
                <a:gd name="connsiteY1" fmla="*/ 0 h 208396"/>
                <a:gd name="connsiteX2" fmla="*/ 87302 w 89080"/>
                <a:gd name="connsiteY2" fmla="*/ 207162 h 208396"/>
                <a:gd name="connsiteX3" fmla="*/ 0 w 89080"/>
                <a:gd name="connsiteY3" fmla="*/ 207162 h 208396"/>
                <a:gd name="connsiteX4" fmla="*/ 5910 w 89080"/>
                <a:gd name="connsiteY4" fmla="*/ 0 h 208396"/>
                <a:gd name="connsiteX0" fmla="*/ 57 w 83227"/>
                <a:gd name="connsiteY0" fmla="*/ 0 h 208396"/>
                <a:gd name="connsiteX1" fmla="*/ 83227 w 83227"/>
                <a:gd name="connsiteY1" fmla="*/ 0 h 208396"/>
                <a:gd name="connsiteX2" fmla="*/ 81449 w 83227"/>
                <a:gd name="connsiteY2" fmla="*/ 207162 h 208396"/>
                <a:gd name="connsiteX3" fmla="*/ 5328 w 83227"/>
                <a:gd name="connsiteY3" fmla="*/ 207165 h 208396"/>
                <a:gd name="connsiteX4" fmla="*/ 57 w 83227"/>
                <a:gd name="connsiteY4" fmla="*/ 0 h 208396"/>
                <a:gd name="connsiteX0" fmla="*/ 2183 w 85353"/>
                <a:gd name="connsiteY0" fmla="*/ 0 h 208396"/>
                <a:gd name="connsiteX1" fmla="*/ 85353 w 85353"/>
                <a:gd name="connsiteY1" fmla="*/ 0 h 208396"/>
                <a:gd name="connsiteX2" fmla="*/ 83575 w 85353"/>
                <a:gd name="connsiteY2" fmla="*/ 207162 h 208396"/>
                <a:gd name="connsiteX3" fmla="*/ 0 w 85353"/>
                <a:gd name="connsiteY3" fmla="*/ 207165 h 208396"/>
                <a:gd name="connsiteX4" fmla="*/ 2183 w 85353"/>
                <a:gd name="connsiteY4" fmla="*/ 0 h 208396"/>
                <a:gd name="connsiteX0" fmla="*/ 2183 w 85353"/>
                <a:gd name="connsiteY0" fmla="*/ 0 h 207852"/>
                <a:gd name="connsiteX1" fmla="*/ 85353 w 85353"/>
                <a:gd name="connsiteY1" fmla="*/ 0 h 207852"/>
                <a:gd name="connsiteX2" fmla="*/ 83575 w 85353"/>
                <a:gd name="connsiteY2" fmla="*/ 207162 h 207852"/>
                <a:gd name="connsiteX3" fmla="*/ 0 w 85353"/>
                <a:gd name="connsiteY3" fmla="*/ 200539 h 207852"/>
                <a:gd name="connsiteX4" fmla="*/ 2183 w 85353"/>
                <a:gd name="connsiteY4" fmla="*/ 0 h 207852"/>
                <a:gd name="connsiteX0" fmla="*/ 2183 w 85353"/>
                <a:gd name="connsiteY0" fmla="*/ 0 h 208396"/>
                <a:gd name="connsiteX1" fmla="*/ 85353 w 85353"/>
                <a:gd name="connsiteY1" fmla="*/ 0 h 208396"/>
                <a:gd name="connsiteX2" fmla="*/ 83575 w 85353"/>
                <a:gd name="connsiteY2" fmla="*/ 207162 h 208396"/>
                <a:gd name="connsiteX3" fmla="*/ 0 w 85353"/>
                <a:gd name="connsiteY3" fmla="*/ 207165 h 208396"/>
                <a:gd name="connsiteX4" fmla="*/ 2183 w 85353"/>
                <a:gd name="connsiteY4" fmla="*/ 0 h 208396"/>
                <a:gd name="connsiteX0" fmla="*/ 2183 w 85353"/>
                <a:gd name="connsiteY0" fmla="*/ 0 h 208396"/>
                <a:gd name="connsiteX1" fmla="*/ 85353 w 85353"/>
                <a:gd name="connsiteY1" fmla="*/ 0 h 208396"/>
                <a:gd name="connsiteX2" fmla="*/ 83575 w 85353"/>
                <a:gd name="connsiteY2" fmla="*/ 207162 h 208396"/>
                <a:gd name="connsiteX3" fmla="*/ 0 w 85353"/>
                <a:gd name="connsiteY3" fmla="*/ 207165 h 208396"/>
                <a:gd name="connsiteX4" fmla="*/ 2183 w 85353"/>
                <a:gd name="connsiteY4" fmla="*/ 0 h 208396"/>
                <a:gd name="connsiteX0" fmla="*/ 5132 w 88302"/>
                <a:gd name="connsiteY0" fmla="*/ 0 h 217645"/>
                <a:gd name="connsiteX1" fmla="*/ 88302 w 88302"/>
                <a:gd name="connsiteY1" fmla="*/ 0 h 217645"/>
                <a:gd name="connsiteX2" fmla="*/ 86524 w 88302"/>
                <a:gd name="connsiteY2" fmla="*/ 207162 h 217645"/>
                <a:gd name="connsiteX3" fmla="*/ 0 w 88302"/>
                <a:gd name="connsiteY3" fmla="*/ 217645 h 217645"/>
                <a:gd name="connsiteX4" fmla="*/ 5132 w 88302"/>
                <a:gd name="connsiteY4" fmla="*/ 0 h 217645"/>
                <a:gd name="connsiteX0" fmla="*/ 2184 w 85354"/>
                <a:gd name="connsiteY0" fmla="*/ 0 h 217645"/>
                <a:gd name="connsiteX1" fmla="*/ 85354 w 85354"/>
                <a:gd name="connsiteY1" fmla="*/ 0 h 217645"/>
                <a:gd name="connsiteX2" fmla="*/ 83576 w 85354"/>
                <a:gd name="connsiteY2" fmla="*/ 207162 h 217645"/>
                <a:gd name="connsiteX3" fmla="*/ 0 w 85354"/>
                <a:gd name="connsiteY3" fmla="*/ 217645 h 217645"/>
                <a:gd name="connsiteX4" fmla="*/ 2184 w 85354"/>
                <a:gd name="connsiteY4" fmla="*/ 0 h 217645"/>
                <a:gd name="connsiteX0" fmla="*/ 2184 w 85354"/>
                <a:gd name="connsiteY0" fmla="*/ 0 h 209785"/>
                <a:gd name="connsiteX1" fmla="*/ 85354 w 85354"/>
                <a:gd name="connsiteY1" fmla="*/ 0 h 209785"/>
                <a:gd name="connsiteX2" fmla="*/ 83576 w 85354"/>
                <a:gd name="connsiteY2" fmla="*/ 207162 h 209785"/>
                <a:gd name="connsiteX3" fmla="*/ 0 w 85354"/>
                <a:gd name="connsiteY3" fmla="*/ 209785 h 209785"/>
                <a:gd name="connsiteX4" fmla="*/ 2184 w 85354"/>
                <a:gd name="connsiteY4" fmla="*/ 0 h 209785"/>
                <a:gd name="connsiteX0" fmla="*/ 149 w 83319"/>
                <a:gd name="connsiteY0" fmla="*/ 0 h 209785"/>
                <a:gd name="connsiteX1" fmla="*/ 83319 w 83319"/>
                <a:gd name="connsiteY1" fmla="*/ 0 h 209785"/>
                <a:gd name="connsiteX2" fmla="*/ 81541 w 83319"/>
                <a:gd name="connsiteY2" fmla="*/ 207162 h 209785"/>
                <a:gd name="connsiteX3" fmla="*/ 913 w 83319"/>
                <a:gd name="connsiteY3" fmla="*/ 209785 h 209785"/>
                <a:gd name="connsiteX4" fmla="*/ 149 w 83319"/>
                <a:gd name="connsiteY4" fmla="*/ 0 h 20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19" h="209785">
                  <a:moveTo>
                    <a:pt x="149" y="0"/>
                  </a:moveTo>
                  <a:lnTo>
                    <a:pt x="83319" y="0"/>
                  </a:lnTo>
                  <a:cubicBezTo>
                    <a:pt x="82726" y="68805"/>
                    <a:pt x="82134" y="138357"/>
                    <a:pt x="81541" y="207162"/>
                  </a:cubicBezTo>
                  <a:cubicBezTo>
                    <a:pt x="42405" y="210909"/>
                    <a:pt x="32094" y="207316"/>
                    <a:pt x="913" y="209785"/>
                  </a:cubicBezTo>
                  <a:cubicBezTo>
                    <a:pt x="1641" y="141800"/>
                    <a:pt x="-579" y="67985"/>
                    <a:pt x="14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4434194" y="3409213"/>
              <a:ext cx="370479" cy="535867"/>
            </a:xfrm>
            <a:custGeom>
              <a:avLst/>
              <a:gdLst>
                <a:gd name="connsiteX0" fmla="*/ 501650 w 672804"/>
                <a:gd name="connsiteY0" fmla="*/ 844602 h 973154"/>
                <a:gd name="connsiteX1" fmla="*/ 170410 w 672804"/>
                <a:gd name="connsiteY1" fmla="*/ 873581 h 973154"/>
                <a:gd name="connsiteX2" fmla="*/ 172982 w 672804"/>
                <a:gd name="connsiteY2" fmla="*/ 902978 h 973154"/>
                <a:gd name="connsiteX3" fmla="*/ 504221 w 672804"/>
                <a:gd name="connsiteY3" fmla="*/ 873998 h 973154"/>
                <a:gd name="connsiteX4" fmla="*/ 506562 w 672804"/>
                <a:gd name="connsiteY4" fmla="*/ 724156 h 973154"/>
                <a:gd name="connsiteX5" fmla="*/ 175322 w 672804"/>
                <a:gd name="connsiteY5" fmla="*/ 753135 h 973154"/>
                <a:gd name="connsiteX6" fmla="*/ 177894 w 672804"/>
                <a:gd name="connsiteY6" fmla="*/ 782532 h 973154"/>
                <a:gd name="connsiteX7" fmla="*/ 509133 w 672804"/>
                <a:gd name="connsiteY7" fmla="*/ 753552 h 973154"/>
                <a:gd name="connsiteX8" fmla="*/ 336402 w 672804"/>
                <a:gd name="connsiteY8" fmla="*/ 0 h 973154"/>
                <a:gd name="connsiteX9" fmla="*/ 672804 w 672804"/>
                <a:gd name="connsiteY9" fmla="*/ 336402 h 973154"/>
                <a:gd name="connsiteX10" fmla="*/ 524488 w 672804"/>
                <a:gd name="connsiteY10" fmla="*/ 615352 h 973154"/>
                <a:gd name="connsiteX11" fmla="*/ 517305 w 672804"/>
                <a:gd name="connsiteY11" fmla="*/ 619251 h 973154"/>
                <a:gd name="connsiteX12" fmla="*/ 517305 w 672804"/>
                <a:gd name="connsiteY12" fmla="*/ 657079 h 973154"/>
                <a:gd name="connsiteX13" fmla="*/ 552958 w 672804"/>
                <a:gd name="connsiteY13" fmla="*/ 654050 h 973154"/>
                <a:gd name="connsiteX14" fmla="*/ 567281 w 672804"/>
                <a:gd name="connsiteY14" fmla="*/ 793557 h 973154"/>
                <a:gd name="connsiteX15" fmla="*/ 541958 w 672804"/>
                <a:gd name="connsiteY15" fmla="*/ 936266 h 973154"/>
                <a:gd name="connsiteX16" fmla="*/ 134500 w 672804"/>
                <a:gd name="connsiteY16" fmla="*/ 973154 h 973154"/>
                <a:gd name="connsiteX17" fmla="*/ 129003 w 672804"/>
                <a:gd name="connsiteY17" fmla="*/ 830569 h 973154"/>
                <a:gd name="connsiteX18" fmla="*/ 126136 w 672804"/>
                <a:gd name="connsiteY18" fmla="*/ 690309 h 973154"/>
                <a:gd name="connsiteX19" fmla="*/ 163673 w 672804"/>
                <a:gd name="connsiteY19" fmla="*/ 687120 h 973154"/>
                <a:gd name="connsiteX20" fmla="*/ 163673 w 672804"/>
                <a:gd name="connsiteY20" fmla="*/ 623687 h 973154"/>
                <a:gd name="connsiteX21" fmla="*/ 148316 w 672804"/>
                <a:gd name="connsiteY21" fmla="*/ 615352 h 973154"/>
                <a:gd name="connsiteX22" fmla="*/ 0 w 672804"/>
                <a:gd name="connsiteY22" fmla="*/ 336402 h 973154"/>
                <a:gd name="connsiteX23" fmla="*/ 336402 w 672804"/>
                <a:gd name="connsiteY23" fmla="*/ 0 h 97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2804" h="973154">
                  <a:moveTo>
                    <a:pt x="501650" y="844602"/>
                  </a:moveTo>
                  <a:lnTo>
                    <a:pt x="170410" y="873581"/>
                  </a:lnTo>
                  <a:lnTo>
                    <a:pt x="172982" y="902978"/>
                  </a:lnTo>
                  <a:lnTo>
                    <a:pt x="504221" y="873998"/>
                  </a:lnTo>
                  <a:close/>
                  <a:moveTo>
                    <a:pt x="506562" y="724156"/>
                  </a:moveTo>
                  <a:lnTo>
                    <a:pt x="175322" y="753135"/>
                  </a:lnTo>
                  <a:lnTo>
                    <a:pt x="177894" y="782532"/>
                  </a:lnTo>
                  <a:lnTo>
                    <a:pt x="509133" y="753552"/>
                  </a:lnTo>
                  <a:close/>
                  <a:moveTo>
                    <a:pt x="336402" y="0"/>
                  </a:moveTo>
                  <a:cubicBezTo>
                    <a:pt x="522192" y="0"/>
                    <a:pt x="672804" y="150612"/>
                    <a:pt x="672804" y="336402"/>
                  </a:cubicBezTo>
                  <a:cubicBezTo>
                    <a:pt x="672804" y="452521"/>
                    <a:pt x="613971" y="554898"/>
                    <a:pt x="524488" y="615352"/>
                  </a:cubicBezTo>
                  <a:lnTo>
                    <a:pt x="517305" y="619251"/>
                  </a:lnTo>
                  <a:lnTo>
                    <a:pt x="517305" y="657079"/>
                  </a:lnTo>
                  <a:lnTo>
                    <a:pt x="552958" y="654050"/>
                  </a:lnTo>
                  <a:cubicBezTo>
                    <a:pt x="587228" y="683347"/>
                    <a:pt x="611665" y="754428"/>
                    <a:pt x="567281" y="793557"/>
                  </a:cubicBezTo>
                  <a:cubicBezTo>
                    <a:pt x="607999" y="843586"/>
                    <a:pt x="594645" y="925571"/>
                    <a:pt x="541958" y="936266"/>
                  </a:cubicBezTo>
                  <a:lnTo>
                    <a:pt x="134500" y="973154"/>
                  </a:lnTo>
                  <a:cubicBezTo>
                    <a:pt x="103990" y="937916"/>
                    <a:pt x="83314" y="863347"/>
                    <a:pt x="129003" y="830569"/>
                  </a:cubicBezTo>
                  <a:cubicBezTo>
                    <a:pt x="88719" y="788732"/>
                    <a:pt x="104972" y="729688"/>
                    <a:pt x="126136" y="690309"/>
                  </a:cubicBezTo>
                  <a:lnTo>
                    <a:pt x="163673" y="687120"/>
                  </a:lnTo>
                  <a:lnTo>
                    <a:pt x="163673" y="623687"/>
                  </a:lnTo>
                  <a:lnTo>
                    <a:pt x="148316" y="615352"/>
                  </a:lnTo>
                  <a:cubicBezTo>
                    <a:pt x="58833" y="554898"/>
                    <a:pt x="0" y="452521"/>
                    <a:pt x="0" y="336402"/>
                  </a:cubicBezTo>
                  <a:cubicBezTo>
                    <a:pt x="0" y="150612"/>
                    <a:pt x="150612" y="0"/>
                    <a:pt x="3364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  <p:sp>
          <p:nvSpPr>
            <p:cNvPr id="108" name="Rectangle 40"/>
            <p:cNvSpPr/>
            <p:nvPr/>
          </p:nvSpPr>
          <p:spPr>
            <a:xfrm rot="21351274">
              <a:off x="4569059" y="3959511"/>
              <a:ext cx="110614" cy="52952"/>
            </a:xfrm>
            <a:custGeom>
              <a:avLst/>
              <a:gdLst>
                <a:gd name="connsiteX0" fmla="*/ 0 w 200879"/>
                <a:gd name="connsiteY0" fmla="*/ 0 h 96906"/>
                <a:gd name="connsiteX1" fmla="*/ 200879 w 200879"/>
                <a:gd name="connsiteY1" fmla="*/ 0 h 96906"/>
                <a:gd name="connsiteX2" fmla="*/ 200879 w 200879"/>
                <a:gd name="connsiteY2" fmla="*/ 96906 h 96906"/>
                <a:gd name="connsiteX3" fmla="*/ 0 w 200879"/>
                <a:gd name="connsiteY3" fmla="*/ 96906 h 96906"/>
                <a:gd name="connsiteX4" fmla="*/ 0 w 200879"/>
                <a:gd name="connsiteY4" fmla="*/ 0 h 96906"/>
                <a:gd name="connsiteX0" fmla="*/ 0 w 200879"/>
                <a:gd name="connsiteY0" fmla="*/ 0 h 100386"/>
                <a:gd name="connsiteX1" fmla="*/ 200879 w 200879"/>
                <a:gd name="connsiteY1" fmla="*/ 0 h 100386"/>
                <a:gd name="connsiteX2" fmla="*/ 200879 w 200879"/>
                <a:gd name="connsiteY2" fmla="*/ 96906 h 100386"/>
                <a:gd name="connsiteX3" fmla="*/ 81815 w 200879"/>
                <a:gd name="connsiteY3" fmla="*/ 100386 h 100386"/>
                <a:gd name="connsiteX4" fmla="*/ 0 w 200879"/>
                <a:gd name="connsiteY4" fmla="*/ 96906 h 100386"/>
                <a:gd name="connsiteX5" fmla="*/ 0 w 200879"/>
                <a:gd name="connsiteY5" fmla="*/ 0 h 100386"/>
                <a:gd name="connsiteX0" fmla="*/ 0 w 200879"/>
                <a:gd name="connsiteY0" fmla="*/ 0 h 100386"/>
                <a:gd name="connsiteX1" fmla="*/ 200879 w 200879"/>
                <a:gd name="connsiteY1" fmla="*/ 0 h 100386"/>
                <a:gd name="connsiteX2" fmla="*/ 200879 w 200879"/>
                <a:gd name="connsiteY2" fmla="*/ 96906 h 100386"/>
                <a:gd name="connsiteX3" fmla="*/ 81815 w 200879"/>
                <a:gd name="connsiteY3" fmla="*/ 100386 h 100386"/>
                <a:gd name="connsiteX4" fmla="*/ 0 w 200879"/>
                <a:gd name="connsiteY4" fmla="*/ 0 h 100386"/>
                <a:gd name="connsiteX0" fmla="*/ 0 w 200879"/>
                <a:gd name="connsiteY0" fmla="*/ 0 h 100386"/>
                <a:gd name="connsiteX1" fmla="*/ 200879 w 200879"/>
                <a:gd name="connsiteY1" fmla="*/ 0 h 100386"/>
                <a:gd name="connsiteX2" fmla="*/ 81815 w 200879"/>
                <a:gd name="connsiteY2" fmla="*/ 100386 h 100386"/>
                <a:gd name="connsiteX3" fmla="*/ 0 w 200879"/>
                <a:gd name="connsiteY3" fmla="*/ 0 h 100386"/>
                <a:gd name="connsiteX0" fmla="*/ 0 w 200879"/>
                <a:gd name="connsiteY0" fmla="*/ 0 h 93209"/>
                <a:gd name="connsiteX1" fmla="*/ 200879 w 200879"/>
                <a:gd name="connsiteY1" fmla="*/ 0 h 93209"/>
                <a:gd name="connsiteX2" fmla="*/ 84800 w 200879"/>
                <a:gd name="connsiteY2" fmla="*/ 93209 h 93209"/>
                <a:gd name="connsiteX3" fmla="*/ 0 w 200879"/>
                <a:gd name="connsiteY3" fmla="*/ 0 h 93209"/>
                <a:gd name="connsiteX0" fmla="*/ 0 w 200879"/>
                <a:gd name="connsiteY0" fmla="*/ 0 h 94796"/>
                <a:gd name="connsiteX1" fmla="*/ 200879 w 200879"/>
                <a:gd name="connsiteY1" fmla="*/ 0 h 94796"/>
                <a:gd name="connsiteX2" fmla="*/ 84800 w 200879"/>
                <a:gd name="connsiteY2" fmla="*/ 93209 h 94796"/>
                <a:gd name="connsiteX3" fmla="*/ 0 w 200879"/>
                <a:gd name="connsiteY3" fmla="*/ 0 h 94796"/>
                <a:gd name="connsiteX0" fmla="*/ 0 w 200879"/>
                <a:gd name="connsiteY0" fmla="*/ 0 h 95810"/>
                <a:gd name="connsiteX1" fmla="*/ 200879 w 200879"/>
                <a:gd name="connsiteY1" fmla="*/ 0 h 95810"/>
                <a:gd name="connsiteX2" fmla="*/ 84800 w 200879"/>
                <a:gd name="connsiteY2" fmla="*/ 93209 h 95810"/>
                <a:gd name="connsiteX3" fmla="*/ 0 w 200879"/>
                <a:gd name="connsiteY3" fmla="*/ 0 h 95810"/>
                <a:gd name="connsiteX0" fmla="*/ 0 w 200879"/>
                <a:gd name="connsiteY0" fmla="*/ 0 h 95810"/>
                <a:gd name="connsiteX1" fmla="*/ 200879 w 200879"/>
                <a:gd name="connsiteY1" fmla="*/ 0 h 95810"/>
                <a:gd name="connsiteX2" fmla="*/ 84800 w 200879"/>
                <a:gd name="connsiteY2" fmla="*/ 93209 h 95810"/>
                <a:gd name="connsiteX3" fmla="*/ 0 w 200879"/>
                <a:gd name="connsiteY3" fmla="*/ 0 h 95810"/>
                <a:gd name="connsiteX0" fmla="*/ 0 w 200879"/>
                <a:gd name="connsiteY0" fmla="*/ 0 h 95810"/>
                <a:gd name="connsiteX1" fmla="*/ 200879 w 200879"/>
                <a:gd name="connsiteY1" fmla="*/ 0 h 95810"/>
                <a:gd name="connsiteX2" fmla="*/ 84800 w 200879"/>
                <a:gd name="connsiteY2" fmla="*/ 93209 h 95810"/>
                <a:gd name="connsiteX3" fmla="*/ 0 w 200879"/>
                <a:gd name="connsiteY3" fmla="*/ 0 h 95810"/>
                <a:gd name="connsiteX0" fmla="*/ 0 w 200879"/>
                <a:gd name="connsiteY0" fmla="*/ 0 h 93209"/>
                <a:gd name="connsiteX1" fmla="*/ 200879 w 200879"/>
                <a:gd name="connsiteY1" fmla="*/ 0 h 93209"/>
                <a:gd name="connsiteX2" fmla="*/ 84800 w 200879"/>
                <a:gd name="connsiteY2" fmla="*/ 93209 h 93209"/>
                <a:gd name="connsiteX3" fmla="*/ 0 w 200879"/>
                <a:gd name="connsiteY3" fmla="*/ 0 h 93209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79" h="96162">
                  <a:moveTo>
                    <a:pt x="0" y="0"/>
                  </a:moveTo>
                  <a:lnTo>
                    <a:pt x="200879" y="0"/>
                  </a:lnTo>
                  <a:cubicBezTo>
                    <a:pt x="179311" y="66815"/>
                    <a:pt x="167585" y="99839"/>
                    <a:pt x="87074" y="95838"/>
                  </a:cubicBezTo>
                  <a:cubicBezTo>
                    <a:pt x="20789" y="79264"/>
                    <a:pt x="9684" y="4944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8">
                <a:solidFill>
                  <a:schemeClr val="bg1"/>
                </a:solidFill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6710075" y="4849349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JE results 2018</a:t>
            </a:r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+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769475" y="5404273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Archive </a:t>
            </a:r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2015-2018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773984" y="5962505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Archive </a:t>
            </a:r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2009-2014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769475" y="6508878"/>
            <a:ext cx="1911980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>
                <a:solidFill>
                  <a:schemeClr val="bg1"/>
                </a:solidFill>
                <a:latin typeface="Tw Cen MT" panose="020B0602020104020603" pitchFamily="34" charset="0"/>
              </a:rPr>
              <a:t>Benchmarks</a:t>
            </a:r>
            <a:endParaRPr lang="en-US" sz="1668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13" name="Freeform 85"/>
          <p:cNvSpPr>
            <a:spLocks noEditPoints="1"/>
          </p:cNvSpPr>
          <p:nvPr/>
        </p:nvSpPr>
        <p:spPr bwMode="auto">
          <a:xfrm>
            <a:off x="6339289" y="5453982"/>
            <a:ext cx="407215" cy="239604"/>
          </a:xfrm>
          <a:custGeom>
            <a:avLst/>
            <a:gdLst>
              <a:gd name="T0" fmla="*/ 45 w 421"/>
              <a:gd name="T1" fmla="*/ 0 h 256"/>
              <a:gd name="T2" fmla="*/ 45 w 421"/>
              <a:gd name="T3" fmla="*/ 218 h 256"/>
              <a:gd name="T4" fmla="*/ 201 w 421"/>
              <a:gd name="T5" fmla="*/ 249 h 256"/>
              <a:gd name="T6" fmla="*/ 201 w 421"/>
              <a:gd name="T7" fmla="*/ 31 h 256"/>
              <a:gd name="T8" fmla="*/ 45 w 421"/>
              <a:gd name="T9" fmla="*/ 0 h 256"/>
              <a:gd name="T10" fmla="*/ 376 w 421"/>
              <a:gd name="T11" fmla="*/ 0 h 256"/>
              <a:gd name="T12" fmla="*/ 221 w 421"/>
              <a:gd name="T13" fmla="*/ 31 h 256"/>
              <a:gd name="T14" fmla="*/ 221 w 421"/>
              <a:gd name="T15" fmla="*/ 249 h 256"/>
              <a:gd name="T16" fmla="*/ 376 w 421"/>
              <a:gd name="T17" fmla="*/ 218 h 256"/>
              <a:gd name="T18" fmla="*/ 376 w 421"/>
              <a:gd name="T19" fmla="*/ 0 h 256"/>
              <a:gd name="T20" fmla="*/ 0 w 421"/>
              <a:gd name="T21" fmla="*/ 23 h 256"/>
              <a:gd name="T22" fmla="*/ 0 w 421"/>
              <a:gd name="T23" fmla="*/ 256 h 256"/>
              <a:gd name="T24" fmla="*/ 185 w 421"/>
              <a:gd name="T25" fmla="*/ 256 h 256"/>
              <a:gd name="T26" fmla="*/ 45 w 421"/>
              <a:gd name="T27" fmla="*/ 233 h 256"/>
              <a:gd name="T28" fmla="*/ 30 w 421"/>
              <a:gd name="T29" fmla="*/ 233 h 256"/>
              <a:gd name="T30" fmla="*/ 30 w 421"/>
              <a:gd name="T31" fmla="*/ 218 h 256"/>
              <a:gd name="T32" fmla="*/ 30 w 421"/>
              <a:gd name="T33" fmla="*/ 23 h 256"/>
              <a:gd name="T34" fmla="*/ 0 w 421"/>
              <a:gd name="T35" fmla="*/ 23 h 256"/>
              <a:gd name="T36" fmla="*/ 391 w 421"/>
              <a:gd name="T37" fmla="*/ 23 h 256"/>
              <a:gd name="T38" fmla="*/ 391 w 421"/>
              <a:gd name="T39" fmla="*/ 218 h 256"/>
              <a:gd name="T40" fmla="*/ 391 w 421"/>
              <a:gd name="T41" fmla="*/ 233 h 256"/>
              <a:gd name="T42" fmla="*/ 376 w 421"/>
              <a:gd name="T43" fmla="*/ 233 h 256"/>
              <a:gd name="T44" fmla="*/ 237 w 421"/>
              <a:gd name="T45" fmla="*/ 256 h 256"/>
              <a:gd name="T46" fmla="*/ 421 w 421"/>
              <a:gd name="T47" fmla="*/ 256 h 256"/>
              <a:gd name="T48" fmla="*/ 421 w 421"/>
              <a:gd name="T49" fmla="*/ 23 h 256"/>
              <a:gd name="T50" fmla="*/ 391 w 421"/>
              <a:gd name="T51" fmla="*/ 23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1" h="256">
                <a:moveTo>
                  <a:pt x="45" y="0"/>
                </a:moveTo>
                <a:cubicBezTo>
                  <a:pt x="45" y="218"/>
                  <a:pt x="45" y="218"/>
                  <a:pt x="45" y="218"/>
                </a:cubicBezTo>
                <a:cubicBezTo>
                  <a:pt x="146" y="218"/>
                  <a:pt x="165" y="231"/>
                  <a:pt x="201" y="249"/>
                </a:cubicBezTo>
                <a:cubicBezTo>
                  <a:pt x="201" y="31"/>
                  <a:pt x="201" y="31"/>
                  <a:pt x="201" y="31"/>
                </a:cubicBezTo>
                <a:cubicBezTo>
                  <a:pt x="183" y="12"/>
                  <a:pt x="156" y="0"/>
                  <a:pt x="45" y="0"/>
                </a:cubicBezTo>
                <a:close/>
                <a:moveTo>
                  <a:pt x="376" y="0"/>
                </a:moveTo>
                <a:cubicBezTo>
                  <a:pt x="265" y="0"/>
                  <a:pt x="238" y="12"/>
                  <a:pt x="221" y="31"/>
                </a:cubicBezTo>
                <a:cubicBezTo>
                  <a:pt x="221" y="249"/>
                  <a:pt x="221" y="249"/>
                  <a:pt x="221" y="249"/>
                </a:cubicBezTo>
                <a:cubicBezTo>
                  <a:pt x="256" y="231"/>
                  <a:pt x="275" y="218"/>
                  <a:pt x="376" y="218"/>
                </a:cubicBezTo>
                <a:lnTo>
                  <a:pt x="376" y="0"/>
                </a:lnTo>
                <a:close/>
                <a:moveTo>
                  <a:pt x="0" y="23"/>
                </a:moveTo>
                <a:cubicBezTo>
                  <a:pt x="0" y="256"/>
                  <a:pt x="0" y="256"/>
                  <a:pt x="0" y="256"/>
                </a:cubicBezTo>
                <a:cubicBezTo>
                  <a:pt x="185" y="256"/>
                  <a:pt x="185" y="256"/>
                  <a:pt x="185" y="256"/>
                </a:cubicBezTo>
                <a:cubicBezTo>
                  <a:pt x="155" y="242"/>
                  <a:pt x="133" y="233"/>
                  <a:pt x="45" y="233"/>
                </a:cubicBezTo>
                <a:cubicBezTo>
                  <a:pt x="30" y="233"/>
                  <a:pt x="30" y="233"/>
                  <a:pt x="30" y="233"/>
                </a:cubicBezTo>
                <a:cubicBezTo>
                  <a:pt x="30" y="218"/>
                  <a:pt x="30" y="218"/>
                  <a:pt x="30" y="218"/>
                </a:cubicBezTo>
                <a:cubicBezTo>
                  <a:pt x="30" y="23"/>
                  <a:pt x="30" y="23"/>
                  <a:pt x="30" y="23"/>
                </a:cubicBezTo>
                <a:lnTo>
                  <a:pt x="0" y="23"/>
                </a:lnTo>
                <a:close/>
                <a:moveTo>
                  <a:pt x="391" y="23"/>
                </a:moveTo>
                <a:cubicBezTo>
                  <a:pt x="391" y="218"/>
                  <a:pt x="391" y="218"/>
                  <a:pt x="391" y="218"/>
                </a:cubicBezTo>
                <a:cubicBezTo>
                  <a:pt x="391" y="233"/>
                  <a:pt x="391" y="233"/>
                  <a:pt x="391" y="233"/>
                </a:cubicBezTo>
                <a:cubicBezTo>
                  <a:pt x="376" y="233"/>
                  <a:pt x="376" y="233"/>
                  <a:pt x="376" y="233"/>
                </a:cubicBezTo>
                <a:cubicBezTo>
                  <a:pt x="288" y="233"/>
                  <a:pt x="266" y="242"/>
                  <a:pt x="237" y="256"/>
                </a:cubicBezTo>
                <a:cubicBezTo>
                  <a:pt x="421" y="256"/>
                  <a:pt x="421" y="256"/>
                  <a:pt x="421" y="256"/>
                </a:cubicBezTo>
                <a:cubicBezTo>
                  <a:pt x="421" y="23"/>
                  <a:pt x="421" y="23"/>
                  <a:pt x="421" y="23"/>
                </a:cubicBezTo>
                <a:lnTo>
                  <a:pt x="391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3544" tIns="31772" rIns="63544" bIns="31772" numCol="1" anchor="t" anchorCtr="0" compatLnSpc="1">
            <a:prstTxWarp prst="textNoShape">
              <a:avLst/>
            </a:prstTxWarp>
          </a:bodyPr>
          <a:lstStyle/>
          <a:p>
            <a:pPr defTabSz="635399"/>
            <a:endParaRPr lang="en-US" sz="1668"/>
          </a:p>
        </p:txBody>
      </p:sp>
      <p:sp>
        <p:nvSpPr>
          <p:cNvPr id="114" name="Freeform 111"/>
          <p:cNvSpPr>
            <a:spLocks noEditPoints="1"/>
          </p:cNvSpPr>
          <p:nvPr/>
        </p:nvSpPr>
        <p:spPr bwMode="auto">
          <a:xfrm>
            <a:off x="6392251" y="4283803"/>
            <a:ext cx="306439" cy="336325"/>
          </a:xfrm>
          <a:custGeom>
            <a:avLst/>
            <a:gdLst>
              <a:gd name="T0" fmla="*/ 4 w 59"/>
              <a:gd name="T1" fmla="*/ 0 h 63"/>
              <a:gd name="T2" fmla="*/ 42 w 59"/>
              <a:gd name="T3" fmla="*/ 0 h 63"/>
              <a:gd name="T4" fmla="*/ 46 w 59"/>
              <a:gd name="T5" fmla="*/ 5 h 63"/>
              <a:gd name="T6" fmla="*/ 40 w 59"/>
              <a:gd name="T7" fmla="*/ 11 h 63"/>
              <a:gd name="T8" fmla="*/ 40 w 59"/>
              <a:gd name="T9" fmla="*/ 7 h 63"/>
              <a:gd name="T10" fmla="*/ 40 w 59"/>
              <a:gd name="T11" fmla="*/ 7 h 63"/>
              <a:gd name="T12" fmla="*/ 6 w 59"/>
              <a:gd name="T13" fmla="*/ 7 h 63"/>
              <a:gd name="T14" fmla="*/ 6 w 59"/>
              <a:gd name="T15" fmla="*/ 7 h 63"/>
              <a:gd name="T16" fmla="*/ 6 w 59"/>
              <a:gd name="T17" fmla="*/ 56 h 63"/>
              <a:gd name="T18" fmla="*/ 6 w 59"/>
              <a:gd name="T19" fmla="*/ 57 h 63"/>
              <a:gd name="T20" fmla="*/ 40 w 59"/>
              <a:gd name="T21" fmla="*/ 57 h 63"/>
              <a:gd name="T22" fmla="*/ 40 w 59"/>
              <a:gd name="T23" fmla="*/ 56 h 63"/>
              <a:gd name="T24" fmla="*/ 40 w 59"/>
              <a:gd name="T25" fmla="*/ 45 h 63"/>
              <a:gd name="T26" fmla="*/ 46 w 59"/>
              <a:gd name="T27" fmla="*/ 39 h 63"/>
              <a:gd name="T28" fmla="*/ 46 w 59"/>
              <a:gd name="T29" fmla="*/ 58 h 63"/>
              <a:gd name="T30" fmla="*/ 42 w 59"/>
              <a:gd name="T31" fmla="*/ 63 h 63"/>
              <a:gd name="T32" fmla="*/ 4 w 59"/>
              <a:gd name="T33" fmla="*/ 63 h 63"/>
              <a:gd name="T34" fmla="*/ 0 w 59"/>
              <a:gd name="T35" fmla="*/ 58 h 63"/>
              <a:gd name="T36" fmla="*/ 0 w 59"/>
              <a:gd name="T37" fmla="*/ 5 h 63"/>
              <a:gd name="T38" fmla="*/ 4 w 59"/>
              <a:gd name="T39" fmla="*/ 0 h 63"/>
              <a:gd name="T40" fmla="*/ 52 w 59"/>
              <a:gd name="T41" fmla="*/ 10 h 63"/>
              <a:gd name="T42" fmla="*/ 49 w 59"/>
              <a:gd name="T43" fmla="*/ 9 h 63"/>
              <a:gd name="T44" fmla="*/ 46 w 59"/>
              <a:gd name="T45" fmla="*/ 11 h 63"/>
              <a:gd name="T46" fmla="*/ 23 w 59"/>
              <a:gd name="T47" fmla="*/ 34 h 63"/>
              <a:gd name="T48" fmla="*/ 23 w 59"/>
              <a:gd name="T49" fmla="*/ 34 h 63"/>
              <a:gd name="T50" fmla="*/ 19 w 59"/>
              <a:gd name="T51" fmla="*/ 48 h 63"/>
              <a:gd name="T52" fmla="*/ 19 w 59"/>
              <a:gd name="T53" fmla="*/ 49 h 63"/>
              <a:gd name="T54" fmla="*/ 20 w 59"/>
              <a:gd name="T55" fmla="*/ 50 h 63"/>
              <a:gd name="T56" fmla="*/ 34 w 59"/>
              <a:gd name="T57" fmla="*/ 46 h 63"/>
              <a:gd name="T58" fmla="*/ 35 w 59"/>
              <a:gd name="T59" fmla="*/ 45 h 63"/>
              <a:gd name="T60" fmla="*/ 58 w 59"/>
              <a:gd name="T61" fmla="*/ 22 h 63"/>
              <a:gd name="T62" fmla="*/ 58 w 59"/>
              <a:gd name="T63" fmla="*/ 22 h 63"/>
              <a:gd name="T64" fmla="*/ 58 w 59"/>
              <a:gd name="T65" fmla="*/ 22 h 63"/>
              <a:gd name="T66" fmla="*/ 59 w 59"/>
              <a:gd name="T67" fmla="*/ 20 h 63"/>
              <a:gd name="T68" fmla="*/ 59 w 59"/>
              <a:gd name="T69" fmla="*/ 17 h 63"/>
              <a:gd name="T70" fmla="*/ 56 w 59"/>
              <a:gd name="T71" fmla="*/ 13 h 63"/>
              <a:gd name="T72" fmla="*/ 56 w 59"/>
              <a:gd name="T73" fmla="*/ 13 h 63"/>
              <a:gd name="T74" fmla="*/ 52 w 59"/>
              <a:gd name="T75" fmla="*/ 10 h 63"/>
              <a:gd name="T76" fmla="*/ 23 w 59"/>
              <a:gd name="T77" fmla="*/ 41 h 63"/>
              <a:gd name="T78" fmla="*/ 27 w 59"/>
              <a:gd name="T79" fmla="*/ 45 h 63"/>
              <a:gd name="T80" fmla="*/ 33 w 59"/>
              <a:gd name="T81" fmla="*/ 44 h 63"/>
              <a:gd name="T82" fmla="*/ 32 w 59"/>
              <a:gd name="T83" fmla="*/ 40 h 63"/>
              <a:gd name="T84" fmla="*/ 27 w 59"/>
              <a:gd name="T85" fmla="*/ 40 h 63"/>
              <a:gd name="T86" fmla="*/ 27 w 59"/>
              <a:gd name="T87" fmla="*/ 40 h 63"/>
              <a:gd name="T88" fmla="*/ 27 w 59"/>
              <a:gd name="T89" fmla="*/ 40 h 63"/>
              <a:gd name="T90" fmla="*/ 26 w 59"/>
              <a:gd name="T91" fmla="*/ 40 h 63"/>
              <a:gd name="T92" fmla="*/ 24 w 59"/>
              <a:gd name="T93" fmla="*/ 37 h 63"/>
              <a:gd name="T94" fmla="*/ 23 w 59"/>
              <a:gd name="T95" fmla="*/ 4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9" h="63">
                <a:moveTo>
                  <a:pt x="4" y="0"/>
                </a:move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5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56"/>
                  <a:pt x="6" y="56"/>
                  <a:pt x="6" y="56"/>
                </a:cubicBezTo>
                <a:cubicBezTo>
                  <a:pt x="6" y="56"/>
                  <a:pt x="6" y="57"/>
                  <a:pt x="6" y="57"/>
                </a:cubicBezTo>
                <a:cubicBezTo>
                  <a:pt x="23" y="57"/>
                  <a:pt x="23" y="57"/>
                  <a:pt x="40" y="57"/>
                </a:cubicBezTo>
                <a:cubicBezTo>
                  <a:pt x="40" y="57"/>
                  <a:pt x="40" y="56"/>
                  <a:pt x="40" y="56"/>
                </a:cubicBezTo>
                <a:cubicBezTo>
                  <a:pt x="40" y="45"/>
                  <a:pt x="40" y="45"/>
                  <a:pt x="40" y="45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61"/>
                  <a:pt x="44" y="63"/>
                  <a:pt x="42" y="63"/>
                </a:cubicBezTo>
                <a:cubicBezTo>
                  <a:pt x="24" y="63"/>
                  <a:pt x="22" y="63"/>
                  <a:pt x="4" y="63"/>
                </a:cubicBezTo>
                <a:cubicBezTo>
                  <a:pt x="2" y="63"/>
                  <a:pt x="0" y="61"/>
                  <a:pt x="0" y="5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2" y="10"/>
                </a:moveTo>
                <a:cubicBezTo>
                  <a:pt x="51" y="9"/>
                  <a:pt x="50" y="9"/>
                  <a:pt x="49" y="9"/>
                </a:cubicBezTo>
                <a:cubicBezTo>
                  <a:pt x="48" y="9"/>
                  <a:pt x="47" y="10"/>
                  <a:pt x="46" y="11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19" y="48"/>
                  <a:pt x="19" y="48"/>
                  <a:pt x="19" y="48"/>
                </a:cubicBezTo>
                <a:cubicBezTo>
                  <a:pt x="19" y="48"/>
                  <a:pt x="19" y="49"/>
                  <a:pt x="19" y="49"/>
                </a:cubicBezTo>
                <a:cubicBezTo>
                  <a:pt x="19" y="50"/>
                  <a:pt x="20" y="50"/>
                  <a:pt x="20" y="50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6"/>
                  <a:pt x="35" y="46"/>
                  <a:pt x="35" y="45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9" y="21"/>
                  <a:pt x="59" y="20"/>
                </a:cubicBezTo>
                <a:cubicBezTo>
                  <a:pt x="59" y="19"/>
                  <a:pt x="59" y="18"/>
                  <a:pt x="59" y="17"/>
                </a:cubicBezTo>
                <a:cubicBezTo>
                  <a:pt x="58" y="15"/>
                  <a:pt x="57" y="14"/>
                  <a:pt x="5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4" y="12"/>
                  <a:pt x="53" y="11"/>
                  <a:pt x="52" y="10"/>
                </a:cubicBezTo>
                <a:close/>
                <a:moveTo>
                  <a:pt x="23" y="41"/>
                </a:moveTo>
                <a:cubicBezTo>
                  <a:pt x="25" y="42"/>
                  <a:pt x="26" y="44"/>
                  <a:pt x="27" y="45"/>
                </a:cubicBezTo>
                <a:cubicBezTo>
                  <a:pt x="33" y="44"/>
                  <a:pt x="33" y="44"/>
                  <a:pt x="33" y="44"/>
                </a:cubicBezTo>
                <a:cubicBezTo>
                  <a:pt x="32" y="40"/>
                  <a:pt x="32" y="40"/>
                  <a:pt x="3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1"/>
                  <a:pt x="26" y="40"/>
                  <a:pt x="26" y="40"/>
                </a:cubicBezTo>
                <a:cubicBezTo>
                  <a:pt x="24" y="37"/>
                  <a:pt x="24" y="37"/>
                  <a:pt x="24" y="37"/>
                </a:cubicBezTo>
                <a:lnTo>
                  <a:pt x="23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3544" tIns="31772" rIns="63544" bIns="31772" numCol="1" anchor="t" anchorCtr="0" compatLnSpc="1">
            <a:prstTxWarp prst="textNoShape">
              <a:avLst/>
            </a:prstTxWarp>
          </a:bodyPr>
          <a:lstStyle/>
          <a:p>
            <a:pPr defTabSz="635399"/>
            <a:endParaRPr lang="en-US" sz="1320">
              <a:solidFill>
                <a:prstClr val="black"/>
              </a:solidFill>
            </a:endParaRPr>
          </a:p>
        </p:txBody>
      </p:sp>
      <p:grpSp>
        <p:nvGrpSpPr>
          <p:cNvPr id="115" name="Gruppieren 4"/>
          <p:cNvGrpSpPr/>
          <p:nvPr/>
        </p:nvGrpSpPr>
        <p:grpSpPr>
          <a:xfrm>
            <a:off x="6364420" y="6550854"/>
            <a:ext cx="399468" cy="256868"/>
            <a:chOff x="4129088" y="-950913"/>
            <a:chExt cx="5646737" cy="3014663"/>
          </a:xfrm>
          <a:solidFill>
            <a:schemeClr val="bg1"/>
          </a:solidFill>
        </p:grpSpPr>
        <p:sp>
          <p:nvSpPr>
            <p:cNvPr id="116" name="Freeform 115"/>
            <p:cNvSpPr>
              <a:spLocks noEditPoints="1"/>
            </p:cNvSpPr>
            <p:nvPr/>
          </p:nvSpPr>
          <p:spPr bwMode="auto">
            <a:xfrm>
              <a:off x="4129088" y="-950913"/>
              <a:ext cx="5646737" cy="3014663"/>
            </a:xfrm>
            <a:custGeom>
              <a:avLst/>
              <a:gdLst>
                <a:gd name="T0" fmla="*/ 0 w 1503"/>
                <a:gd name="T1" fmla="*/ 175 h 801"/>
                <a:gd name="T2" fmla="*/ 150 w 1503"/>
                <a:gd name="T3" fmla="*/ 138 h 801"/>
                <a:gd name="T4" fmla="*/ 367 w 1503"/>
                <a:gd name="T5" fmla="*/ 89 h 801"/>
                <a:gd name="T6" fmla="*/ 716 w 1503"/>
                <a:gd name="T7" fmla="*/ 10 h 801"/>
                <a:gd name="T8" fmla="*/ 831 w 1503"/>
                <a:gd name="T9" fmla="*/ 19 h 801"/>
                <a:gd name="T10" fmla="*/ 1361 w 1503"/>
                <a:gd name="T11" fmla="*/ 188 h 801"/>
                <a:gd name="T12" fmla="*/ 1503 w 1503"/>
                <a:gd name="T13" fmla="*/ 240 h 801"/>
                <a:gd name="T14" fmla="*/ 1228 w 1503"/>
                <a:gd name="T15" fmla="*/ 334 h 801"/>
                <a:gd name="T16" fmla="*/ 782 w 1503"/>
                <a:gd name="T17" fmla="*/ 491 h 801"/>
                <a:gd name="T18" fmla="*/ 733 w 1503"/>
                <a:gd name="T19" fmla="*/ 491 h 801"/>
                <a:gd name="T20" fmla="*/ 394 w 1503"/>
                <a:gd name="T21" fmla="*/ 354 h 801"/>
                <a:gd name="T22" fmla="*/ 280 w 1503"/>
                <a:gd name="T23" fmla="*/ 308 h 801"/>
                <a:gd name="T24" fmla="*/ 281 w 1503"/>
                <a:gd name="T25" fmla="*/ 560 h 801"/>
                <a:gd name="T26" fmla="*/ 291 w 1503"/>
                <a:gd name="T27" fmla="*/ 694 h 801"/>
                <a:gd name="T28" fmla="*/ 252 w 1503"/>
                <a:gd name="T29" fmla="*/ 801 h 801"/>
                <a:gd name="T30" fmla="*/ 208 w 1503"/>
                <a:gd name="T31" fmla="*/ 715 h 801"/>
                <a:gd name="T32" fmla="*/ 211 w 1503"/>
                <a:gd name="T33" fmla="*/ 595 h 801"/>
                <a:gd name="T34" fmla="*/ 212 w 1503"/>
                <a:gd name="T35" fmla="*/ 585 h 801"/>
                <a:gd name="T36" fmla="*/ 218 w 1503"/>
                <a:gd name="T37" fmla="*/ 295 h 801"/>
                <a:gd name="T38" fmla="*/ 200 w 1503"/>
                <a:gd name="T39" fmla="*/ 275 h 801"/>
                <a:gd name="T40" fmla="*/ 13 w 1503"/>
                <a:gd name="T41" fmla="*/ 184 h 801"/>
                <a:gd name="T42" fmla="*/ 0 w 1503"/>
                <a:gd name="T43" fmla="*/ 175 h 801"/>
                <a:gd name="T44" fmla="*/ 693 w 1503"/>
                <a:gd name="T45" fmla="*/ 209 h 801"/>
                <a:gd name="T46" fmla="*/ 666 w 1503"/>
                <a:gd name="T47" fmla="*/ 185 h 801"/>
                <a:gd name="T48" fmla="*/ 566 w 1503"/>
                <a:gd name="T49" fmla="*/ 204 h 801"/>
                <a:gd name="T50" fmla="*/ 336 w 1503"/>
                <a:gd name="T51" fmla="*/ 242 h 801"/>
                <a:gd name="T52" fmla="*/ 257 w 1503"/>
                <a:gd name="T53" fmla="*/ 257 h 801"/>
                <a:gd name="T54" fmla="*/ 257 w 1503"/>
                <a:gd name="T55" fmla="*/ 267 h 801"/>
                <a:gd name="T56" fmla="*/ 316 w 1503"/>
                <a:gd name="T57" fmla="*/ 277 h 801"/>
                <a:gd name="T58" fmla="*/ 693 w 1503"/>
                <a:gd name="T59" fmla="*/ 209 h 801"/>
                <a:gd name="T60" fmla="*/ 763 w 1503"/>
                <a:gd name="T61" fmla="*/ 205 h 801"/>
                <a:gd name="T62" fmla="*/ 799 w 1503"/>
                <a:gd name="T63" fmla="*/ 183 h 801"/>
                <a:gd name="T64" fmla="*/ 764 w 1503"/>
                <a:gd name="T65" fmla="*/ 154 h 801"/>
                <a:gd name="T66" fmla="*/ 727 w 1503"/>
                <a:gd name="T67" fmla="*/ 180 h 801"/>
                <a:gd name="T68" fmla="*/ 763 w 1503"/>
                <a:gd name="T69" fmla="*/ 205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3" h="801">
                  <a:moveTo>
                    <a:pt x="0" y="175"/>
                  </a:moveTo>
                  <a:cubicBezTo>
                    <a:pt x="53" y="162"/>
                    <a:pt x="102" y="149"/>
                    <a:pt x="150" y="138"/>
                  </a:cubicBezTo>
                  <a:cubicBezTo>
                    <a:pt x="223" y="121"/>
                    <a:pt x="295" y="105"/>
                    <a:pt x="367" y="89"/>
                  </a:cubicBezTo>
                  <a:cubicBezTo>
                    <a:pt x="484" y="63"/>
                    <a:pt x="601" y="40"/>
                    <a:pt x="716" y="10"/>
                  </a:cubicBezTo>
                  <a:cubicBezTo>
                    <a:pt x="758" y="0"/>
                    <a:pt x="793" y="7"/>
                    <a:pt x="831" y="19"/>
                  </a:cubicBezTo>
                  <a:cubicBezTo>
                    <a:pt x="1007" y="76"/>
                    <a:pt x="1184" y="132"/>
                    <a:pt x="1361" y="188"/>
                  </a:cubicBezTo>
                  <a:cubicBezTo>
                    <a:pt x="1409" y="203"/>
                    <a:pt x="1456" y="219"/>
                    <a:pt x="1503" y="240"/>
                  </a:cubicBezTo>
                  <a:cubicBezTo>
                    <a:pt x="1412" y="271"/>
                    <a:pt x="1319" y="302"/>
                    <a:pt x="1228" y="334"/>
                  </a:cubicBezTo>
                  <a:cubicBezTo>
                    <a:pt x="1079" y="386"/>
                    <a:pt x="931" y="439"/>
                    <a:pt x="782" y="491"/>
                  </a:cubicBezTo>
                  <a:cubicBezTo>
                    <a:pt x="767" y="496"/>
                    <a:pt x="747" y="497"/>
                    <a:pt x="733" y="491"/>
                  </a:cubicBezTo>
                  <a:cubicBezTo>
                    <a:pt x="620" y="447"/>
                    <a:pt x="507" y="400"/>
                    <a:pt x="394" y="354"/>
                  </a:cubicBezTo>
                  <a:cubicBezTo>
                    <a:pt x="359" y="339"/>
                    <a:pt x="323" y="325"/>
                    <a:pt x="280" y="308"/>
                  </a:cubicBezTo>
                  <a:cubicBezTo>
                    <a:pt x="280" y="395"/>
                    <a:pt x="279" y="478"/>
                    <a:pt x="281" y="560"/>
                  </a:cubicBezTo>
                  <a:cubicBezTo>
                    <a:pt x="281" y="605"/>
                    <a:pt x="285" y="650"/>
                    <a:pt x="291" y="694"/>
                  </a:cubicBezTo>
                  <a:cubicBezTo>
                    <a:pt x="297" y="737"/>
                    <a:pt x="271" y="767"/>
                    <a:pt x="252" y="801"/>
                  </a:cubicBezTo>
                  <a:cubicBezTo>
                    <a:pt x="224" y="779"/>
                    <a:pt x="212" y="746"/>
                    <a:pt x="208" y="715"/>
                  </a:cubicBezTo>
                  <a:cubicBezTo>
                    <a:pt x="204" y="675"/>
                    <a:pt x="210" y="635"/>
                    <a:pt x="211" y="595"/>
                  </a:cubicBezTo>
                  <a:cubicBezTo>
                    <a:pt x="211" y="591"/>
                    <a:pt x="212" y="588"/>
                    <a:pt x="212" y="585"/>
                  </a:cubicBezTo>
                  <a:cubicBezTo>
                    <a:pt x="215" y="488"/>
                    <a:pt x="217" y="392"/>
                    <a:pt x="218" y="295"/>
                  </a:cubicBezTo>
                  <a:cubicBezTo>
                    <a:pt x="218" y="289"/>
                    <a:pt x="208" y="279"/>
                    <a:pt x="200" y="275"/>
                  </a:cubicBezTo>
                  <a:cubicBezTo>
                    <a:pt x="138" y="244"/>
                    <a:pt x="76" y="215"/>
                    <a:pt x="13" y="184"/>
                  </a:cubicBezTo>
                  <a:cubicBezTo>
                    <a:pt x="10" y="183"/>
                    <a:pt x="8" y="181"/>
                    <a:pt x="0" y="175"/>
                  </a:cubicBezTo>
                  <a:close/>
                  <a:moveTo>
                    <a:pt x="693" y="209"/>
                  </a:moveTo>
                  <a:cubicBezTo>
                    <a:pt x="695" y="188"/>
                    <a:pt x="684" y="181"/>
                    <a:pt x="666" y="185"/>
                  </a:cubicBezTo>
                  <a:cubicBezTo>
                    <a:pt x="633" y="190"/>
                    <a:pt x="600" y="198"/>
                    <a:pt x="566" y="204"/>
                  </a:cubicBezTo>
                  <a:cubicBezTo>
                    <a:pt x="490" y="217"/>
                    <a:pt x="413" y="229"/>
                    <a:pt x="336" y="242"/>
                  </a:cubicBezTo>
                  <a:cubicBezTo>
                    <a:pt x="310" y="246"/>
                    <a:pt x="284" y="252"/>
                    <a:pt x="257" y="257"/>
                  </a:cubicBezTo>
                  <a:cubicBezTo>
                    <a:pt x="257" y="260"/>
                    <a:pt x="257" y="264"/>
                    <a:pt x="257" y="267"/>
                  </a:cubicBezTo>
                  <a:cubicBezTo>
                    <a:pt x="277" y="271"/>
                    <a:pt x="298" y="281"/>
                    <a:pt x="316" y="277"/>
                  </a:cubicBezTo>
                  <a:cubicBezTo>
                    <a:pt x="442" y="256"/>
                    <a:pt x="567" y="232"/>
                    <a:pt x="693" y="209"/>
                  </a:cubicBezTo>
                  <a:close/>
                  <a:moveTo>
                    <a:pt x="763" y="205"/>
                  </a:moveTo>
                  <a:cubicBezTo>
                    <a:pt x="781" y="206"/>
                    <a:pt x="798" y="207"/>
                    <a:pt x="799" y="183"/>
                  </a:cubicBezTo>
                  <a:cubicBezTo>
                    <a:pt x="799" y="160"/>
                    <a:pt x="781" y="154"/>
                    <a:pt x="764" y="154"/>
                  </a:cubicBezTo>
                  <a:cubicBezTo>
                    <a:pt x="747" y="153"/>
                    <a:pt x="727" y="161"/>
                    <a:pt x="727" y="180"/>
                  </a:cubicBezTo>
                  <a:cubicBezTo>
                    <a:pt x="727" y="200"/>
                    <a:pt x="744" y="208"/>
                    <a:pt x="763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568950" y="482600"/>
              <a:ext cx="2817812" cy="1531938"/>
            </a:xfrm>
            <a:custGeom>
              <a:avLst/>
              <a:gdLst>
                <a:gd name="T0" fmla="*/ 0 w 750"/>
                <a:gd name="T1" fmla="*/ 0 h 407"/>
                <a:gd name="T2" fmla="*/ 182 w 750"/>
                <a:gd name="T3" fmla="*/ 85 h 407"/>
                <a:gd name="T4" fmla="*/ 363 w 750"/>
                <a:gd name="T5" fmla="*/ 170 h 407"/>
                <a:gd name="T6" fmla="*/ 384 w 750"/>
                <a:gd name="T7" fmla="*/ 170 h 407"/>
                <a:gd name="T8" fmla="*/ 734 w 750"/>
                <a:gd name="T9" fmla="*/ 27 h 407"/>
                <a:gd name="T10" fmla="*/ 750 w 750"/>
                <a:gd name="T11" fmla="*/ 23 h 407"/>
                <a:gd name="T12" fmla="*/ 750 w 750"/>
                <a:gd name="T13" fmla="*/ 285 h 407"/>
                <a:gd name="T14" fmla="*/ 432 w 750"/>
                <a:gd name="T15" fmla="*/ 396 h 407"/>
                <a:gd name="T16" fmla="*/ 237 w 750"/>
                <a:gd name="T17" fmla="*/ 365 h 407"/>
                <a:gd name="T18" fmla="*/ 47 w 750"/>
                <a:gd name="T19" fmla="*/ 276 h 407"/>
                <a:gd name="T20" fmla="*/ 13 w 750"/>
                <a:gd name="T21" fmla="*/ 212 h 407"/>
                <a:gd name="T22" fmla="*/ 7 w 750"/>
                <a:gd name="T23" fmla="*/ 61 h 407"/>
                <a:gd name="T24" fmla="*/ 0 w 750"/>
                <a:gd name="T25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0" h="407">
                  <a:moveTo>
                    <a:pt x="0" y="0"/>
                  </a:moveTo>
                  <a:cubicBezTo>
                    <a:pt x="65" y="30"/>
                    <a:pt x="123" y="58"/>
                    <a:pt x="182" y="85"/>
                  </a:cubicBezTo>
                  <a:cubicBezTo>
                    <a:pt x="242" y="113"/>
                    <a:pt x="303" y="142"/>
                    <a:pt x="363" y="170"/>
                  </a:cubicBezTo>
                  <a:cubicBezTo>
                    <a:pt x="369" y="172"/>
                    <a:pt x="378" y="172"/>
                    <a:pt x="384" y="170"/>
                  </a:cubicBezTo>
                  <a:cubicBezTo>
                    <a:pt x="501" y="123"/>
                    <a:pt x="617" y="75"/>
                    <a:pt x="734" y="27"/>
                  </a:cubicBezTo>
                  <a:cubicBezTo>
                    <a:pt x="739" y="25"/>
                    <a:pt x="744" y="25"/>
                    <a:pt x="750" y="23"/>
                  </a:cubicBezTo>
                  <a:cubicBezTo>
                    <a:pt x="750" y="110"/>
                    <a:pt x="750" y="196"/>
                    <a:pt x="750" y="285"/>
                  </a:cubicBezTo>
                  <a:cubicBezTo>
                    <a:pt x="646" y="325"/>
                    <a:pt x="546" y="378"/>
                    <a:pt x="432" y="396"/>
                  </a:cubicBezTo>
                  <a:cubicBezTo>
                    <a:pt x="363" y="407"/>
                    <a:pt x="299" y="392"/>
                    <a:pt x="237" y="365"/>
                  </a:cubicBezTo>
                  <a:cubicBezTo>
                    <a:pt x="173" y="337"/>
                    <a:pt x="111" y="304"/>
                    <a:pt x="47" y="276"/>
                  </a:cubicBezTo>
                  <a:cubicBezTo>
                    <a:pt x="15" y="263"/>
                    <a:pt x="15" y="237"/>
                    <a:pt x="13" y="212"/>
                  </a:cubicBezTo>
                  <a:cubicBezTo>
                    <a:pt x="10" y="161"/>
                    <a:pt x="9" y="111"/>
                    <a:pt x="7" y="61"/>
                  </a:cubicBezTo>
                  <a:cubicBezTo>
                    <a:pt x="6" y="42"/>
                    <a:pt x="3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</p:grpSp>
      <p:grpSp>
        <p:nvGrpSpPr>
          <p:cNvPr id="118" name="Gruppieren 211"/>
          <p:cNvGrpSpPr>
            <a:grpSpLocks noChangeAspect="1"/>
          </p:cNvGrpSpPr>
          <p:nvPr/>
        </p:nvGrpSpPr>
        <p:grpSpPr>
          <a:xfrm>
            <a:off x="6362702" y="5983507"/>
            <a:ext cx="372177" cy="300206"/>
            <a:chOff x="3734821" y="4717893"/>
            <a:chExt cx="403767" cy="325689"/>
          </a:xfrm>
          <a:solidFill>
            <a:schemeClr val="bg1"/>
          </a:solidFill>
        </p:grpSpPr>
        <p:sp>
          <p:nvSpPr>
            <p:cNvPr id="119" name="Freeform 1143"/>
            <p:cNvSpPr>
              <a:spLocks noEditPoints="1"/>
            </p:cNvSpPr>
            <p:nvPr/>
          </p:nvSpPr>
          <p:spPr bwMode="auto">
            <a:xfrm>
              <a:off x="3734821" y="4787046"/>
              <a:ext cx="403767" cy="256536"/>
            </a:xfrm>
            <a:custGeom>
              <a:avLst/>
              <a:gdLst>
                <a:gd name="T0" fmla="*/ 5 w 253"/>
                <a:gd name="T1" fmla="*/ 161 h 161"/>
                <a:gd name="T2" fmla="*/ 5 w 253"/>
                <a:gd name="T3" fmla="*/ 78 h 161"/>
                <a:gd name="T4" fmla="*/ 93 w 253"/>
                <a:gd name="T5" fmla="*/ 78 h 161"/>
                <a:gd name="T6" fmla="*/ 93 w 253"/>
                <a:gd name="T7" fmla="*/ 60 h 161"/>
                <a:gd name="T8" fmla="*/ 0 w 253"/>
                <a:gd name="T9" fmla="*/ 60 h 161"/>
                <a:gd name="T10" fmla="*/ 0 w 253"/>
                <a:gd name="T11" fmla="*/ 0 h 161"/>
                <a:gd name="T12" fmla="*/ 253 w 253"/>
                <a:gd name="T13" fmla="*/ 0 h 161"/>
                <a:gd name="T14" fmla="*/ 253 w 253"/>
                <a:gd name="T15" fmla="*/ 60 h 161"/>
                <a:gd name="T16" fmla="*/ 160 w 253"/>
                <a:gd name="T17" fmla="*/ 60 h 161"/>
                <a:gd name="T18" fmla="*/ 160 w 253"/>
                <a:gd name="T19" fmla="*/ 78 h 161"/>
                <a:gd name="T20" fmla="*/ 248 w 253"/>
                <a:gd name="T21" fmla="*/ 78 h 161"/>
                <a:gd name="T22" fmla="*/ 248 w 253"/>
                <a:gd name="T23" fmla="*/ 161 h 161"/>
                <a:gd name="T24" fmla="*/ 5 w 253"/>
                <a:gd name="T25" fmla="*/ 161 h 161"/>
                <a:gd name="T26" fmla="*/ 143 w 253"/>
                <a:gd name="T27" fmla="*/ 85 h 161"/>
                <a:gd name="T28" fmla="*/ 143 w 253"/>
                <a:gd name="T29" fmla="*/ 53 h 161"/>
                <a:gd name="T30" fmla="*/ 110 w 253"/>
                <a:gd name="T31" fmla="*/ 53 h 161"/>
                <a:gd name="T32" fmla="*/ 110 w 253"/>
                <a:gd name="T33" fmla="*/ 85 h 161"/>
                <a:gd name="T34" fmla="*/ 143 w 253"/>
                <a:gd name="T35" fmla="*/ 8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3" h="161">
                  <a:moveTo>
                    <a:pt x="5" y="161"/>
                  </a:moveTo>
                  <a:cubicBezTo>
                    <a:pt x="5" y="133"/>
                    <a:pt x="5" y="106"/>
                    <a:pt x="5" y="78"/>
                  </a:cubicBezTo>
                  <a:cubicBezTo>
                    <a:pt x="34" y="78"/>
                    <a:pt x="63" y="78"/>
                    <a:pt x="93" y="78"/>
                  </a:cubicBezTo>
                  <a:cubicBezTo>
                    <a:pt x="93" y="72"/>
                    <a:pt x="93" y="66"/>
                    <a:pt x="93" y="60"/>
                  </a:cubicBezTo>
                  <a:cubicBezTo>
                    <a:pt x="62" y="60"/>
                    <a:pt x="31" y="60"/>
                    <a:pt x="0" y="60"/>
                  </a:cubicBezTo>
                  <a:cubicBezTo>
                    <a:pt x="0" y="40"/>
                    <a:pt x="0" y="21"/>
                    <a:pt x="0" y="0"/>
                  </a:cubicBezTo>
                  <a:cubicBezTo>
                    <a:pt x="84" y="0"/>
                    <a:pt x="168" y="0"/>
                    <a:pt x="253" y="0"/>
                  </a:cubicBezTo>
                  <a:cubicBezTo>
                    <a:pt x="253" y="20"/>
                    <a:pt x="253" y="40"/>
                    <a:pt x="253" y="60"/>
                  </a:cubicBezTo>
                  <a:cubicBezTo>
                    <a:pt x="222" y="60"/>
                    <a:pt x="191" y="60"/>
                    <a:pt x="160" y="60"/>
                  </a:cubicBezTo>
                  <a:cubicBezTo>
                    <a:pt x="160" y="66"/>
                    <a:pt x="160" y="72"/>
                    <a:pt x="160" y="78"/>
                  </a:cubicBezTo>
                  <a:cubicBezTo>
                    <a:pt x="189" y="78"/>
                    <a:pt x="218" y="78"/>
                    <a:pt x="248" y="78"/>
                  </a:cubicBezTo>
                  <a:cubicBezTo>
                    <a:pt x="248" y="105"/>
                    <a:pt x="248" y="133"/>
                    <a:pt x="248" y="161"/>
                  </a:cubicBezTo>
                  <a:cubicBezTo>
                    <a:pt x="167" y="161"/>
                    <a:pt x="86" y="161"/>
                    <a:pt x="5" y="161"/>
                  </a:cubicBezTo>
                  <a:close/>
                  <a:moveTo>
                    <a:pt x="143" y="85"/>
                  </a:moveTo>
                  <a:cubicBezTo>
                    <a:pt x="143" y="74"/>
                    <a:pt x="143" y="64"/>
                    <a:pt x="143" y="53"/>
                  </a:cubicBezTo>
                  <a:cubicBezTo>
                    <a:pt x="132" y="53"/>
                    <a:pt x="121" y="53"/>
                    <a:pt x="110" y="53"/>
                  </a:cubicBezTo>
                  <a:cubicBezTo>
                    <a:pt x="110" y="64"/>
                    <a:pt x="110" y="74"/>
                    <a:pt x="110" y="85"/>
                  </a:cubicBezTo>
                  <a:cubicBezTo>
                    <a:pt x="121" y="85"/>
                    <a:pt x="132" y="85"/>
                    <a:pt x="14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  <p:sp>
          <p:nvSpPr>
            <p:cNvPr id="120" name="Freeform 1144"/>
            <p:cNvSpPr>
              <a:spLocks/>
            </p:cNvSpPr>
            <p:nvPr/>
          </p:nvSpPr>
          <p:spPr bwMode="auto">
            <a:xfrm>
              <a:off x="3855281" y="4717893"/>
              <a:ext cx="162846" cy="49077"/>
            </a:xfrm>
            <a:custGeom>
              <a:avLst/>
              <a:gdLst>
                <a:gd name="T0" fmla="*/ 103 w 103"/>
                <a:gd name="T1" fmla="*/ 32 h 32"/>
                <a:gd name="T2" fmla="*/ 85 w 103"/>
                <a:gd name="T3" fmla="*/ 32 h 32"/>
                <a:gd name="T4" fmla="*/ 85 w 103"/>
                <a:gd name="T5" fmla="*/ 23 h 32"/>
                <a:gd name="T6" fmla="*/ 79 w 103"/>
                <a:gd name="T7" fmla="*/ 17 h 32"/>
                <a:gd name="T8" fmla="*/ 24 w 103"/>
                <a:gd name="T9" fmla="*/ 17 h 32"/>
                <a:gd name="T10" fmla="*/ 18 w 103"/>
                <a:gd name="T11" fmla="*/ 23 h 32"/>
                <a:gd name="T12" fmla="*/ 18 w 103"/>
                <a:gd name="T13" fmla="*/ 31 h 32"/>
                <a:gd name="T14" fmla="*/ 18 w 103"/>
                <a:gd name="T15" fmla="*/ 32 h 32"/>
                <a:gd name="T16" fmla="*/ 0 w 103"/>
                <a:gd name="T17" fmla="*/ 32 h 32"/>
                <a:gd name="T18" fmla="*/ 0 w 103"/>
                <a:gd name="T19" fmla="*/ 23 h 32"/>
                <a:gd name="T20" fmla="*/ 0 w 103"/>
                <a:gd name="T21" fmla="*/ 15 h 32"/>
                <a:gd name="T22" fmla="*/ 15 w 103"/>
                <a:gd name="T23" fmla="*/ 0 h 32"/>
                <a:gd name="T24" fmla="*/ 82 w 103"/>
                <a:gd name="T25" fmla="*/ 0 h 32"/>
                <a:gd name="T26" fmla="*/ 92 w 103"/>
                <a:gd name="T27" fmla="*/ 0 h 32"/>
                <a:gd name="T28" fmla="*/ 103 w 103"/>
                <a:gd name="T29" fmla="*/ 12 h 32"/>
                <a:gd name="T30" fmla="*/ 103 w 103"/>
                <a:gd name="T31" fmla="*/ 30 h 32"/>
                <a:gd name="T32" fmla="*/ 103 w 103"/>
                <a:gd name="T3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2">
                  <a:moveTo>
                    <a:pt x="103" y="32"/>
                  </a:moveTo>
                  <a:cubicBezTo>
                    <a:pt x="97" y="32"/>
                    <a:pt x="91" y="32"/>
                    <a:pt x="85" y="32"/>
                  </a:cubicBezTo>
                  <a:cubicBezTo>
                    <a:pt x="85" y="29"/>
                    <a:pt x="85" y="26"/>
                    <a:pt x="85" y="23"/>
                  </a:cubicBezTo>
                  <a:cubicBezTo>
                    <a:pt x="85" y="19"/>
                    <a:pt x="83" y="17"/>
                    <a:pt x="79" y="17"/>
                  </a:cubicBezTo>
                  <a:cubicBezTo>
                    <a:pt x="61" y="17"/>
                    <a:pt x="42" y="17"/>
                    <a:pt x="24" y="17"/>
                  </a:cubicBezTo>
                  <a:cubicBezTo>
                    <a:pt x="20" y="17"/>
                    <a:pt x="18" y="19"/>
                    <a:pt x="18" y="23"/>
                  </a:cubicBezTo>
                  <a:cubicBezTo>
                    <a:pt x="18" y="26"/>
                    <a:pt x="18" y="28"/>
                    <a:pt x="18" y="31"/>
                  </a:cubicBezTo>
                  <a:cubicBezTo>
                    <a:pt x="18" y="31"/>
                    <a:pt x="18" y="31"/>
                    <a:pt x="18" y="32"/>
                  </a:cubicBezTo>
                  <a:cubicBezTo>
                    <a:pt x="12" y="32"/>
                    <a:pt x="6" y="32"/>
                    <a:pt x="0" y="32"/>
                  </a:cubicBezTo>
                  <a:cubicBezTo>
                    <a:pt x="0" y="29"/>
                    <a:pt x="0" y="26"/>
                    <a:pt x="0" y="23"/>
                  </a:cubicBezTo>
                  <a:cubicBezTo>
                    <a:pt x="0" y="20"/>
                    <a:pt x="0" y="18"/>
                    <a:pt x="0" y="15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37" y="0"/>
                    <a:pt x="60" y="0"/>
                    <a:pt x="82" y="0"/>
                  </a:cubicBezTo>
                  <a:cubicBezTo>
                    <a:pt x="85" y="0"/>
                    <a:pt x="89" y="0"/>
                    <a:pt x="92" y="0"/>
                  </a:cubicBezTo>
                  <a:cubicBezTo>
                    <a:pt x="98" y="1"/>
                    <a:pt x="103" y="6"/>
                    <a:pt x="103" y="12"/>
                  </a:cubicBezTo>
                  <a:cubicBezTo>
                    <a:pt x="103" y="18"/>
                    <a:pt x="103" y="24"/>
                    <a:pt x="103" y="30"/>
                  </a:cubicBezTo>
                  <a:cubicBezTo>
                    <a:pt x="103" y="31"/>
                    <a:pt x="103" y="31"/>
                    <a:pt x="10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</p:grpSp>
      <p:sp>
        <p:nvSpPr>
          <p:cNvPr id="121" name="Freeform 111"/>
          <p:cNvSpPr>
            <a:spLocks noEditPoints="1"/>
          </p:cNvSpPr>
          <p:nvPr/>
        </p:nvSpPr>
        <p:spPr bwMode="auto">
          <a:xfrm>
            <a:off x="8543393" y="7557784"/>
            <a:ext cx="404091" cy="427181"/>
          </a:xfrm>
          <a:custGeom>
            <a:avLst/>
            <a:gdLst>
              <a:gd name="T0" fmla="*/ 4 w 59"/>
              <a:gd name="T1" fmla="*/ 0 h 63"/>
              <a:gd name="T2" fmla="*/ 42 w 59"/>
              <a:gd name="T3" fmla="*/ 0 h 63"/>
              <a:gd name="T4" fmla="*/ 46 w 59"/>
              <a:gd name="T5" fmla="*/ 5 h 63"/>
              <a:gd name="T6" fmla="*/ 40 w 59"/>
              <a:gd name="T7" fmla="*/ 11 h 63"/>
              <a:gd name="T8" fmla="*/ 40 w 59"/>
              <a:gd name="T9" fmla="*/ 7 h 63"/>
              <a:gd name="T10" fmla="*/ 40 w 59"/>
              <a:gd name="T11" fmla="*/ 7 h 63"/>
              <a:gd name="T12" fmla="*/ 6 w 59"/>
              <a:gd name="T13" fmla="*/ 7 h 63"/>
              <a:gd name="T14" fmla="*/ 6 w 59"/>
              <a:gd name="T15" fmla="*/ 7 h 63"/>
              <a:gd name="T16" fmla="*/ 6 w 59"/>
              <a:gd name="T17" fmla="*/ 56 h 63"/>
              <a:gd name="T18" fmla="*/ 6 w 59"/>
              <a:gd name="T19" fmla="*/ 57 h 63"/>
              <a:gd name="T20" fmla="*/ 40 w 59"/>
              <a:gd name="T21" fmla="*/ 57 h 63"/>
              <a:gd name="T22" fmla="*/ 40 w 59"/>
              <a:gd name="T23" fmla="*/ 56 h 63"/>
              <a:gd name="T24" fmla="*/ 40 w 59"/>
              <a:gd name="T25" fmla="*/ 45 h 63"/>
              <a:gd name="T26" fmla="*/ 46 w 59"/>
              <a:gd name="T27" fmla="*/ 39 h 63"/>
              <a:gd name="T28" fmla="*/ 46 w 59"/>
              <a:gd name="T29" fmla="*/ 58 h 63"/>
              <a:gd name="T30" fmla="*/ 42 w 59"/>
              <a:gd name="T31" fmla="*/ 63 h 63"/>
              <a:gd name="T32" fmla="*/ 4 w 59"/>
              <a:gd name="T33" fmla="*/ 63 h 63"/>
              <a:gd name="T34" fmla="*/ 0 w 59"/>
              <a:gd name="T35" fmla="*/ 58 h 63"/>
              <a:gd name="T36" fmla="*/ 0 w 59"/>
              <a:gd name="T37" fmla="*/ 5 h 63"/>
              <a:gd name="T38" fmla="*/ 4 w 59"/>
              <a:gd name="T39" fmla="*/ 0 h 63"/>
              <a:gd name="T40" fmla="*/ 52 w 59"/>
              <a:gd name="T41" fmla="*/ 10 h 63"/>
              <a:gd name="T42" fmla="*/ 49 w 59"/>
              <a:gd name="T43" fmla="*/ 9 h 63"/>
              <a:gd name="T44" fmla="*/ 46 w 59"/>
              <a:gd name="T45" fmla="*/ 11 h 63"/>
              <a:gd name="T46" fmla="*/ 23 w 59"/>
              <a:gd name="T47" fmla="*/ 34 h 63"/>
              <a:gd name="T48" fmla="*/ 23 w 59"/>
              <a:gd name="T49" fmla="*/ 34 h 63"/>
              <a:gd name="T50" fmla="*/ 19 w 59"/>
              <a:gd name="T51" fmla="*/ 48 h 63"/>
              <a:gd name="T52" fmla="*/ 19 w 59"/>
              <a:gd name="T53" fmla="*/ 49 h 63"/>
              <a:gd name="T54" fmla="*/ 20 w 59"/>
              <a:gd name="T55" fmla="*/ 50 h 63"/>
              <a:gd name="T56" fmla="*/ 34 w 59"/>
              <a:gd name="T57" fmla="*/ 46 h 63"/>
              <a:gd name="T58" fmla="*/ 35 w 59"/>
              <a:gd name="T59" fmla="*/ 45 h 63"/>
              <a:gd name="T60" fmla="*/ 58 w 59"/>
              <a:gd name="T61" fmla="*/ 22 h 63"/>
              <a:gd name="T62" fmla="*/ 58 w 59"/>
              <a:gd name="T63" fmla="*/ 22 h 63"/>
              <a:gd name="T64" fmla="*/ 58 w 59"/>
              <a:gd name="T65" fmla="*/ 22 h 63"/>
              <a:gd name="T66" fmla="*/ 59 w 59"/>
              <a:gd name="T67" fmla="*/ 20 h 63"/>
              <a:gd name="T68" fmla="*/ 59 w 59"/>
              <a:gd name="T69" fmla="*/ 17 h 63"/>
              <a:gd name="T70" fmla="*/ 56 w 59"/>
              <a:gd name="T71" fmla="*/ 13 h 63"/>
              <a:gd name="T72" fmla="*/ 56 w 59"/>
              <a:gd name="T73" fmla="*/ 13 h 63"/>
              <a:gd name="T74" fmla="*/ 52 w 59"/>
              <a:gd name="T75" fmla="*/ 10 h 63"/>
              <a:gd name="T76" fmla="*/ 23 w 59"/>
              <a:gd name="T77" fmla="*/ 41 h 63"/>
              <a:gd name="T78" fmla="*/ 27 w 59"/>
              <a:gd name="T79" fmla="*/ 45 h 63"/>
              <a:gd name="T80" fmla="*/ 33 w 59"/>
              <a:gd name="T81" fmla="*/ 44 h 63"/>
              <a:gd name="T82" fmla="*/ 32 w 59"/>
              <a:gd name="T83" fmla="*/ 40 h 63"/>
              <a:gd name="T84" fmla="*/ 27 w 59"/>
              <a:gd name="T85" fmla="*/ 40 h 63"/>
              <a:gd name="T86" fmla="*/ 27 w 59"/>
              <a:gd name="T87" fmla="*/ 40 h 63"/>
              <a:gd name="T88" fmla="*/ 27 w 59"/>
              <a:gd name="T89" fmla="*/ 40 h 63"/>
              <a:gd name="T90" fmla="*/ 26 w 59"/>
              <a:gd name="T91" fmla="*/ 40 h 63"/>
              <a:gd name="T92" fmla="*/ 24 w 59"/>
              <a:gd name="T93" fmla="*/ 37 h 63"/>
              <a:gd name="T94" fmla="*/ 23 w 59"/>
              <a:gd name="T95" fmla="*/ 4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9" h="63">
                <a:moveTo>
                  <a:pt x="4" y="0"/>
                </a:move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5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56"/>
                  <a:pt x="6" y="56"/>
                  <a:pt x="6" y="56"/>
                </a:cubicBezTo>
                <a:cubicBezTo>
                  <a:pt x="6" y="56"/>
                  <a:pt x="6" y="57"/>
                  <a:pt x="6" y="57"/>
                </a:cubicBezTo>
                <a:cubicBezTo>
                  <a:pt x="23" y="57"/>
                  <a:pt x="23" y="57"/>
                  <a:pt x="40" y="57"/>
                </a:cubicBezTo>
                <a:cubicBezTo>
                  <a:pt x="40" y="57"/>
                  <a:pt x="40" y="56"/>
                  <a:pt x="40" y="56"/>
                </a:cubicBezTo>
                <a:cubicBezTo>
                  <a:pt x="40" y="45"/>
                  <a:pt x="40" y="45"/>
                  <a:pt x="40" y="45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61"/>
                  <a:pt x="44" y="63"/>
                  <a:pt x="42" y="63"/>
                </a:cubicBezTo>
                <a:cubicBezTo>
                  <a:pt x="24" y="63"/>
                  <a:pt x="22" y="63"/>
                  <a:pt x="4" y="63"/>
                </a:cubicBezTo>
                <a:cubicBezTo>
                  <a:pt x="2" y="63"/>
                  <a:pt x="0" y="61"/>
                  <a:pt x="0" y="58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2" y="10"/>
                </a:moveTo>
                <a:cubicBezTo>
                  <a:pt x="51" y="9"/>
                  <a:pt x="50" y="9"/>
                  <a:pt x="49" y="9"/>
                </a:cubicBezTo>
                <a:cubicBezTo>
                  <a:pt x="48" y="9"/>
                  <a:pt x="47" y="10"/>
                  <a:pt x="46" y="11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19" y="48"/>
                  <a:pt x="19" y="48"/>
                  <a:pt x="19" y="48"/>
                </a:cubicBezTo>
                <a:cubicBezTo>
                  <a:pt x="19" y="48"/>
                  <a:pt x="19" y="49"/>
                  <a:pt x="19" y="49"/>
                </a:cubicBezTo>
                <a:cubicBezTo>
                  <a:pt x="19" y="50"/>
                  <a:pt x="20" y="50"/>
                  <a:pt x="20" y="50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6"/>
                  <a:pt x="35" y="46"/>
                  <a:pt x="35" y="45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9" y="21"/>
                  <a:pt x="59" y="20"/>
                </a:cubicBezTo>
                <a:cubicBezTo>
                  <a:pt x="59" y="19"/>
                  <a:pt x="59" y="18"/>
                  <a:pt x="59" y="17"/>
                </a:cubicBezTo>
                <a:cubicBezTo>
                  <a:pt x="58" y="15"/>
                  <a:pt x="57" y="14"/>
                  <a:pt x="5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4" y="12"/>
                  <a:pt x="53" y="11"/>
                  <a:pt x="52" y="10"/>
                </a:cubicBezTo>
                <a:close/>
                <a:moveTo>
                  <a:pt x="23" y="41"/>
                </a:moveTo>
                <a:cubicBezTo>
                  <a:pt x="25" y="42"/>
                  <a:pt x="26" y="44"/>
                  <a:pt x="27" y="45"/>
                </a:cubicBezTo>
                <a:cubicBezTo>
                  <a:pt x="33" y="44"/>
                  <a:pt x="33" y="44"/>
                  <a:pt x="33" y="44"/>
                </a:cubicBezTo>
                <a:cubicBezTo>
                  <a:pt x="32" y="40"/>
                  <a:pt x="32" y="40"/>
                  <a:pt x="3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1"/>
                  <a:pt x="26" y="40"/>
                  <a:pt x="26" y="40"/>
                </a:cubicBezTo>
                <a:cubicBezTo>
                  <a:pt x="24" y="37"/>
                  <a:pt x="24" y="37"/>
                  <a:pt x="24" y="37"/>
                </a:cubicBezTo>
                <a:lnTo>
                  <a:pt x="23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3544" tIns="31772" rIns="63544" bIns="31772" numCol="1" anchor="t" anchorCtr="0" compatLnSpc="1">
            <a:prstTxWarp prst="textNoShape">
              <a:avLst/>
            </a:prstTxWarp>
          </a:bodyPr>
          <a:lstStyle/>
          <a:p>
            <a:pPr defTabSz="635399"/>
            <a:endParaRPr lang="en-US" sz="1320">
              <a:solidFill>
                <a:prstClr val="black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7934992" y="7543844"/>
            <a:ext cx="410561" cy="455059"/>
            <a:chOff x="4270116" y="3239173"/>
            <a:chExt cx="697671" cy="773290"/>
          </a:xfrm>
          <a:solidFill>
            <a:schemeClr val="bg1"/>
          </a:solidFill>
        </p:grpSpPr>
        <p:sp>
          <p:nvSpPr>
            <p:cNvPr id="123" name="Rectangle 29"/>
            <p:cNvSpPr/>
            <p:nvPr/>
          </p:nvSpPr>
          <p:spPr>
            <a:xfrm>
              <a:off x="4599473" y="3239173"/>
              <a:ext cx="46049" cy="117722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4979"/>
                <a:gd name="connsiteX1" fmla="*/ 85353 w 85353"/>
                <a:gd name="connsiteY1" fmla="*/ 0 h 214979"/>
                <a:gd name="connsiteX2" fmla="*/ 83575 w 85353"/>
                <a:gd name="connsiteY2" fmla="*/ 213788 h 214979"/>
                <a:gd name="connsiteX3" fmla="*/ 0 w 85353"/>
                <a:gd name="connsiteY3" fmla="*/ 213788 h 214979"/>
                <a:gd name="connsiteX4" fmla="*/ 2183 w 85353"/>
                <a:gd name="connsiteY4" fmla="*/ 0 h 21497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  <a:gd name="connsiteX0" fmla="*/ 60 w 90103"/>
                <a:gd name="connsiteY0" fmla="*/ 0 h 216899"/>
                <a:gd name="connsiteX1" fmla="*/ 90103 w 90103"/>
                <a:gd name="connsiteY1" fmla="*/ 0 h 216899"/>
                <a:gd name="connsiteX2" fmla="*/ 88325 w 90103"/>
                <a:gd name="connsiteY2" fmla="*/ 213788 h 216899"/>
                <a:gd name="connsiteX3" fmla="*/ 4750 w 90103"/>
                <a:gd name="connsiteY3" fmla="*/ 213788 h 216899"/>
                <a:gd name="connsiteX4" fmla="*/ 60 w 90103"/>
                <a:gd name="connsiteY4" fmla="*/ 0 h 21689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  <a:gd name="connsiteX0" fmla="*/ 60 w 90103"/>
                <a:gd name="connsiteY0" fmla="*/ 0 h 216899"/>
                <a:gd name="connsiteX1" fmla="*/ 90103 w 90103"/>
                <a:gd name="connsiteY1" fmla="*/ 0 h 216899"/>
                <a:gd name="connsiteX2" fmla="*/ 88325 w 90103"/>
                <a:gd name="connsiteY2" fmla="*/ 213788 h 216899"/>
                <a:gd name="connsiteX3" fmla="*/ 4750 w 90103"/>
                <a:gd name="connsiteY3" fmla="*/ 213788 h 216899"/>
                <a:gd name="connsiteX4" fmla="*/ 60 w 90103"/>
                <a:gd name="connsiteY4" fmla="*/ 0 h 21689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  <a:gd name="connsiteX0" fmla="*/ 125 w 86732"/>
                <a:gd name="connsiteY0" fmla="*/ 0 h 216899"/>
                <a:gd name="connsiteX1" fmla="*/ 86732 w 86732"/>
                <a:gd name="connsiteY1" fmla="*/ 0 h 216899"/>
                <a:gd name="connsiteX2" fmla="*/ 84954 w 86732"/>
                <a:gd name="connsiteY2" fmla="*/ 213788 h 216899"/>
                <a:gd name="connsiteX3" fmla="*/ 1379 w 86732"/>
                <a:gd name="connsiteY3" fmla="*/ 213788 h 216899"/>
                <a:gd name="connsiteX4" fmla="*/ 125 w 86732"/>
                <a:gd name="connsiteY4" fmla="*/ 0 h 216899"/>
                <a:gd name="connsiteX0" fmla="*/ 125 w 86732"/>
                <a:gd name="connsiteY0" fmla="*/ 0 h 214922"/>
                <a:gd name="connsiteX1" fmla="*/ 86732 w 86732"/>
                <a:gd name="connsiteY1" fmla="*/ 0 h 214922"/>
                <a:gd name="connsiteX2" fmla="*/ 84954 w 86732"/>
                <a:gd name="connsiteY2" fmla="*/ 213788 h 214922"/>
                <a:gd name="connsiteX3" fmla="*/ 1379 w 86732"/>
                <a:gd name="connsiteY3" fmla="*/ 213788 h 214922"/>
                <a:gd name="connsiteX4" fmla="*/ 125 w 86732"/>
                <a:gd name="connsiteY4" fmla="*/ 0 h 214922"/>
                <a:gd name="connsiteX0" fmla="*/ 125 w 86732"/>
                <a:gd name="connsiteY0" fmla="*/ 0 h 213788"/>
                <a:gd name="connsiteX1" fmla="*/ 86732 w 86732"/>
                <a:gd name="connsiteY1" fmla="*/ 0 h 213788"/>
                <a:gd name="connsiteX2" fmla="*/ 84954 w 86732"/>
                <a:gd name="connsiteY2" fmla="*/ 213788 h 213788"/>
                <a:gd name="connsiteX3" fmla="*/ 1379 w 86732"/>
                <a:gd name="connsiteY3" fmla="*/ 213788 h 213788"/>
                <a:gd name="connsiteX4" fmla="*/ 125 w 86732"/>
                <a:gd name="connsiteY4" fmla="*/ 0 h 213788"/>
                <a:gd name="connsiteX0" fmla="*/ 125 w 86732"/>
                <a:gd name="connsiteY0" fmla="*/ 0 h 213788"/>
                <a:gd name="connsiteX1" fmla="*/ 86732 w 86732"/>
                <a:gd name="connsiteY1" fmla="*/ 0 h 213788"/>
                <a:gd name="connsiteX2" fmla="*/ 84954 w 86732"/>
                <a:gd name="connsiteY2" fmla="*/ 213788 h 213788"/>
                <a:gd name="connsiteX3" fmla="*/ 1379 w 86732"/>
                <a:gd name="connsiteY3" fmla="*/ 213788 h 213788"/>
                <a:gd name="connsiteX4" fmla="*/ 125 w 86732"/>
                <a:gd name="connsiteY4" fmla="*/ 0 h 213788"/>
                <a:gd name="connsiteX0" fmla="*/ 125 w 86732"/>
                <a:gd name="connsiteY0" fmla="*/ 0 h 214170"/>
                <a:gd name="connsiteX1" fmla="*/ 86732 w 86732"/>
                <a:gd name="connsiteY1" fmla="*/ 0 h 214170"/>
                <a:gd name="connsiteX2" fmla="*/ 84954 w 86732"/>
                <a:gd name="connsiteY2" fmla="*/ 213788 h 214170"/>
                <a:gd name="connsiteX3" fmla="*/ 1379 w 86732"/>
                <a:gd name="connsiteY3" fmla="*/ 213788 h 214170"/>
                <a:gd name="connsiteX4" fmla="*/ 125 w 86732"/>
                <a:gd name="connsiteY4" fmla="*/ 0 h 214170"/>
                <a:gd name="connsiteX0" fmla="*/ 125 w 86732"/>
                <a:gd name="connsiteY0" fmla="*/ 0 h 213788"/>
                <a:gd name="connsiteX1" fmla="*/ 86732 w 86732"/>
                <a:gd name="connsiteY1" fmla="*/ 0 h 213788"/>
                <a:gd name="connsiteX2" fmla="*/ 84954 w 86732"/>
                <a:gd name="connsiteY2" fmla="*/ 213788 h 213788"/>
                <a:gd name="connsiteX3" fmla="*/ 1379 w 86732"/>
                <a:gd name="connsiteY3" fmla="*/ 213788 h 213788"/>
                <a:gd name="connsiteX4" fmla="*/ 125 w 86732"/>
                <a:gd name="connsiteY4" fmla="*/ 0 h 21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32" h="213788">
                  <a:moveTo>
                    <a:pt x="125" y="0"/>
                  </a:moveTo>
                  <a:lnTo>
                    <a:pt x="86732" y="0"/>
                  </a:lnTo>
                  <a:cubicBezTo>
                    <a:pt x="86139" y="68805"/>
                    <a:pt x="85547" y="144983"/>
                    <a:pt x="84954" y="213788"/>
                  </a:cubicBezTo>
                  <a:cubicBezTo>
                    <a:pt x="35074" y="213055"/>
                    <a:pt x="42134" y="212319"/>
                    <a:pt x="1379" y="213788"/>
                  </a:cubicBezTo>
                  <a:cubicBezTo>
                    <a:pt x="2107" y="145803"/>
                    <a:pt x="-603" y="67985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1">
                <a:solidFill>
                  <a:prstClr val="white"/>
                </a:solidFill>
              </a:endParaRPr>
            </a:p>
          </p:txBody>
        </p:sp>
        <p:sp>
          <p:nvSpPr>
            <p:cNvPr id="124" name="Rectangle 29"/>
            <p:cNvSpPr/>
            <p:nvPr/>
          </p:nvSpPr>
          <p:spPr>
            <a:xfrm rot="1791184">
              <a:off x="4739693" y="3278725"/>
              <a:ext cx="47000" cy="118517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4819"/>
                <a:gd name="connsiteX1" fmla="*/ 85353 w 85353"/>
                <a:gd name="connsiteY1" fmla="*/ 0 h 214819"/>
                <a:gd name="connsiteX2" fmla="*/ 83575 w 85353"/>
                <a:gd name="connsiteY2" fmla="*/ 213788 h 214819"/>
                <a:gd name="connsiteX3" fmla="*/ 0 w 85353"/>
                <a:gd name="connsiteY3" fmla="*/ 213788 h 214819"/>
                <a:gd name="connsiteX4" fmla="*/ 2183 w 85353"/>
                <a:gd name="connsiteY4" fmla="*/ 0 h 214819"/>
                <a:gd name="connsiteX0" fmla="*/ 2183 w 85353"/>
                <a:gd name="connsiteY0" fmla="*/ 0 h 215231"/>
                <a:gd name="connsiteX1" fmla="*/ 85353 w 85353"/>
                <a:gd name="connsiteY1" fmla="*/ 0 h 215231"/>
                <a:gd name="connsiteX2" fmla="*/ 83575 w 85353"/>
                <a:gd name="connsiteY2" fmla="*/ 213788 h 215231"/>
                <a:gd name="connsiteX3" fmla="*/ 0 w 85353"/>
                <a:gd name="connsiteY3" fmla="*/ 213788 h 215231"/>
                <a:gd name="connsiteX4" fmla="*/ 2183 w 85353"/>
                <a:gd name="connsiteY4" fmla="*/ 0 h 215231"/>
                <a:gd name="connsiteX0" fmla="*/ 2183 w 85353"/>
                <a:gd name="connsiteY0" fmla="*/ 0 h 215231"/>
                <a:gd name="connsiteX1" fmla="*/ 85353 w 85353"/>
                <a:gd name="connsiteY1" fmla="*/ 0 h 215231"/>
                <a:gd name="connsiteX2" fmla="*/ 83575 w 85353"/>
                <a:gd name="connsiteY2" fmla="*/ 213788 h 215231"/>
                <a:gd name="connsiteX3" fmla="*/ 0 w 85353"/>
                <a:gd name="connsiteY3" fmla="*/ 213788 h 215231"/>
                <a:gd name="connsiteX4" fmla="*/ 2183 w 85353"/>
                <a:gd name="connsiteY4" fmla="*/ 0 h 215231"/>
                <a:gd name="connsiteX0" fmla="*/ 2183 w 85353"/>
                <a:gd name="connsiteY0" fmla="*/ 0 h 215231"/>
                <a:gd name="connsiteX1" fmla="*/ 85353 w 85353"/>
                <a:gd name="connsiteY1" fmla="*/ 0 h 215231"/>
                <a:gd name="connsiteX2" fmla="*/ 83575 w 85353"/>
                <a:gd name="connsiteY2" fmla="*/ 213788 h 215231"/>
                <a:gd name="connsiteX3" fmla="*/ 0 w 85353"/>
                <a:gd name="connsiteY3" fmla="*/ 213788 h 215231"/>
                <a:gd name="connsiteX4" fmla="*/ 2183 w 85353"/>
                <a:gd name="connsiteY4" fmla="*/ 0 h 21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53" h="215231">
                  <a:moveTo>
                    <a:pt x="2183" y="0"/>
                  </a:moveTo>
                  <a:cubicBezTo>
                    <a:pt x="42909" y="1601"/>
                    <a:pt x="57630" y="1"/>
                    <a:pt x="85353" y="0"/>
                  </a:cubicBezTo>
                  <a:cubicBezTo>
                    <a:pt x="84760" y="68805"/>
                    <a:pt x="84168" y="144983"/>
                    <a:pt x="83575" y="213788"/>
                  </a:cubicBezTo>
                  <a:cubicBezTo>
                    <a:pt x="32441" y="213518"/>
                    <a:pt x="31517" y="217168"/>
                    <a:pt x="0" y="213788"/>
                  </a:cubicBezTo>
                  <a:cubicBezTo>
                    <a:pt x="728" y="145803"/>
                    <a:pt x="1455" y="67985"/>
                    <a:pt x="21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1">
                <a:solidFill>
                  <a:prstClr val="white"/>
                </a:solidFill>
              </a:endParaRPr>
            </a:p>
          </p:txBody>
        </p:sp>
        <p:sp>
          <p:nvSpPr>
            <p:cNvPr id="125" name="Rectangle 29"/>
            <p:cNvSpPr/>
            <p:nvPr/>
          </p:nvSpPr>
          <p:spPr>
            <a:xfrm rot="3652241">
              <a:off x="4846873" y="3383640"/>
              <a:ext cx="47000" cy="117722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53" h="213788">
                  <a:moveTo>
                    <a:pt x="2183" y="0"/>
                  </a:moveTo>
                  <a:lnTo>
                    <a:pt x="85353" y="0"/>
                  </a:lnTo>
                  <a:cubicBezTo>
                    <a:pt x="84760" y="68805"/>
                    <a:pt x="84168" y="144983"/>
                    <a:pt x="83575" y="213788"/>
                  </a:cubicBezTo>
                  <a:cubicBezTo>
                    <a:pt x="36985" y="210909"/>
                    <a:pt x="31181" y="211319"/>
                    <a:pt x="0" y="213788"/>
                  </a:cubicBezTo>
                  <a:cubicBezTo>
                    <a:pt x="728" y="145803"/>
                    <a:pt x="1455" y="67985"/>
                    <a:pt x="21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1">
                <a:solidFill>
                  <a:prstClr val="white"/>
                </a:solidFill>
              </a:endParaRPr>
            </a:p>
          </p:txBody>
        </p:sp>
        <p:sp>
          <p:nvSpPr>
            <p:cNvPr id="126" name="Rectangle 29"/>
            <p:cNvSpPr/>
            <p:nvPr/>
          </p:nvSpPr>
          <p:spPr>
            <a:xfrm rot="5400000">
              <a:off x="4889681" y="3528846"/>
              <a:ext cx="39517" cy="116694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182 w 85808"/>
                <a:gd name="connsiteY0" fmla="*/ 2458 h 213788"/>
                <a:gd name="connsiteX1" fmla="*/ 85808 w 85808"/>
                <a:gd name="connsiteY1" fmla="*/ 0 h 213788"/>
                <a:gd name="connsiteX2" fmla="*/ 84030 w 85808"/>
                <a:gd name="connsiteY2" fmla="*/ 213788 h 213788"/>
                <a:gd name="connsiteX3" fmla="*/ 455 w 85808"/>
                <a:gd name="connsiteY3" fmla="*/ 213788 h 213788"/>
                <a:gd name="connsiteX4" fmla="*/ 182 w 85808"/>
                <a:gd name="connsiteY4" fmla="*/ 2458 h 213788"/>
                <a:gd name="connsiteX0" fmla="*/ 182 w 85808"/>
                <a:gd name="connsiteY0" fmla="*/ 2458 h 215139"/>
                <a:gd name="connsiteX1" fmla="*/ 85808 w 85808"/>
                <a:gd name="connsiteY1" fmla="*/ 0 h 215139"/>
                <a:gd name="connsiteX2" fmla="*/ 84030 w 85808"/>
                <a:gd name="connsiteY2" fmla="*/ 213788 h 215139"/>
                <a:gd name="connsiteX3" fmla="*/ 455 w 85808"/>
                <a:gd name="connsiteY3" fmla="*/ 213788 h 215139"/>
                <a:gd name="connsiteX4" fmla="*/ 182 w 85808"/>
                <a:gd name="connsiteY4" fmla="*/ 2458 h 215139"/>
                <a:gd name="connsiteX0" fmla="*/ 182 w 85808"/>
                <a:gd name="connsiteY0" fmla="*/ 2458 h 218063"/>
                <a:gd name="connsiteX1" fmla="*/ 85808 w 85808"/>
                <a:gd name="connsiteY1" fmla="*/ 0 h 218063"/>
                <a:gd name="connsiteX2" fmla="*/ 84030 w 85808"/>
                <a:gd name="connsiteY2" fmla="*/ 213788 h 218063"/>
                <a:gd name="connsiteX3" fmla="*/ 455 w 85808"/>
                <a:gd name="connsiteY3" fmla="*/ 213788 h 218063"/>
                <a:gd name="connsiteX4" fmla="*/ 182 w 85808"/>
                <a:gd name="connsiteY4" fmla="*/ 2458 h 218063"/>
                <a:gd name="connsiteX0" fmla="*/ 182 w 85808"/>
                <a:gd name="connsiteY0" fmla="*/ 2458 h 218063"/>
                <a:gd name="connsiteX1" fmla="*/ 85808 w 85808"/>
                <a:gd name="connsiteY1" fmla="*/ 0 h 218063"/>
                <a:gd name="connsiteX2" fmla="*/ 84030 w 85808"/>
                <a:gd name="connsiteY2" fmla="*/ 213788 h 218063"/>
                <a:gd name="connsiteX3" fmla="*/ 455 w 85808"/>
                <a:gd name="connsiteY3" fmla="*/ 213788 h 218063"/>
                <a:gd name="connsiteX4" fmla="*/ 182 w 85808"/>
                <a:gd name="connsiteY4" fmla="*/ 2458 h 218063"/>
                <a:gd name="connsiteX0" fmla="*/ 182 w 85808"/>
                <a:gd name="connsiteY0" fmla="*/ 2458 h 214804"/>
                <a:gd name="connsiteX1" fmla="*/ 85808 w 85808"/>
                <a:gd name="connsiteY1" fmla="*/ 0 h 214804"/>
                <a:gd name="connsiteX2" fmla="*/ 84030 w 85808"/>
                <a:gd name="connsiteY2" fmla="*/ 213788 h 214804"/>
                <a:gd name="connsiteX3" fmla="*/ 455 w 85808"/>
                <a:gd name="connsiteY3" fmla="*/ 213788 h 214804"/>
                <a:gd name="connsiteX4" fmla="*/ 182 w 85808"/>
                <a:gd name="connsiteY4" fmla="*/ 2458 h 214804"/>
                <a:gd name="connsiteX0" fmla="*/ 182 w 85808"/>
                <a:gd name="connsiteY0" fmla="*/ 2458 h 215139"/>
                <a:gd name="connsiteX1" fmla="*/ 85808 w 85808"/>
                <a:gd name="connsiteY1" fmla="*/ 0 h 215139"/>
                <a:gd name="connsiteX2" fmla="*/ 84030 w 85808"/>
                <a:gd name="connsiteY2" fmla="*/ 213788 h 215139"/>
                <a:gd name="connsiteX3" fmla="*/ 455 w 85808"/>
                <a:gd name="connsiteY3" fmla="*/ 213788 h 215139"/>
                <a:gd name="connsiteX4" fmla="*/ 182 w 85808"/>
                <a:gd name="connsiteY4" fmla="*/ 2458 h 215139"/>
                <a:gd name="connsiteX0" fmla="*/ 182 w 85808"/>
                <a:gd name="connsiteY0" fmla="*/ 2458 h 217102"/>
                <a:gd name="connsiteX1" fmla="*/ 85808 w 85808"/>
                <a:gd name="connsiteY1" fmla="*/ 0 h 217102"/>
                <a:gd name="connsiteX2" fmla="*/ 84033 w 85808"/>
                <a:gd name="connsiteY2" fmla="*/ 217102 h 217102"/>
                <a:gd name="connsiteX3" fmla="*/ 455 w 85808"/>
                <a:gd name="connsiteY3" fmla="*/ 213788 h 217102"/>
                <a:gd name="connsiteX4" fmla="*/ 182 w 85808"/>
                <a:gd name="connsiteY4" fmla="*/ 2458 h 217102"/>
                <a:gd name="connsiteX0" fmla="*/ 182 w 85808"/>
                <a:gd name="connsiteY0" fmla="*/ 2458 h 217102"/>
                <a:gd name="connsiteX1" fmla="*/ 85808 w 85808"/>
                <a:gd name="connsiteY1" fmla="*/ 0 h 217102"/>
                <a:gd name="connsiteX2" fmla="*/ 84033 w 85808"/>
                <a:gd name="connsiteY2" fmla="*/ 217102 h 217102"/>
                <a:gd name="connsiteX3" fmla="*/ 455 w 85808"/>
                <a:gd name="connsiteY3" fmla="*/ 213788 h 217102"/>
                <a:gd name="connsiteX4" fmla="*/ 182 w 85808"/>
                <a:gd name="connsiteY4" fmla="*/ 2458 h 217102"/>
                <a:gd name="connsiteX0" fmla="*/ 182 w 85808"/>
                <a:gd name="connsiteY0" fmla="*/ 2458 h 213788"/>
                <a:gd name="connsiteX1" fmla="*/ 85808 w 85808"/>
                <a:gd name="connsiteY1" fmla="*/ 0 h 213788"/>
                <a:gd name="connsiteX2" fmla="*/ 81070 w 85808"/>
                <a:gd name="connsiteY2" fmla="*/ 211861 h 213788"/>
                <a:gd name="connsiteX3" fmla="*/ 455 w 85808"/>
                <a:gd name="connsiteY3" fmla="*/ 213788 h 213788"/>
                <a:gd name="connsiteX4" fmla="*/ 182 w 85808"/>
                <a:gd name="connsiteY4" fmla="*/ 2458 h 213788"/>
                <a:gd name="connsiteX0" fmla="*/ 182 w 85808"/>
                <a:gd name="connsiteY0" fmla="*/ 2458 h 214379"/>
                <a:gd name="connsiteX1" fmla="*/ 85808 w 85808"/>
                <a:gd name="connsiteY1" fmla="*/ 0 h 214379"/>
                <a:gd name="connsiteX2" fmla="*/ 81070 w 85808"/>
                <a:gd name="connsiteY2" fmla="*/ 211861 h 214379"/>
                <a:gd name="connsiteX3" fmla="*/ 455 w 85808"/>
                <a:gd name="connsiteY3" fmla="*/ 213788 h 214379"/>
                <a:gd name="connsiteX4" fmla="*/ 182 w 85808"/>
                <a:gd name="connsiteY4" fmla="*/ 2458 h 214379"/>
                <a:gd name="connsiteX0" fmla="*/ 182 w 81166"/>
                <a:gd name="connsiteY0" fmla="*/ 2459 h 214380"/>
                <a:gd name="connsiteX1" fmla="*/ 79884 w 81166"/>
                <a:gd name="connsiteY1" fmla="*/ 0 h 214380"/>
                <a:gd name="connsiteX2" fmla="*/ 81070 w 81166"/>
                <a:gd name="connsiteY2" fmla="*/ 211862 h 214380"/>
                <a:gd name="connsiteX3" fmla="*/ 455 w 81166"/>
                <a:gd name="connsiteY3" fmla="*/ 213789 h 214380"/>
                <a:gd name="connsiteX4" fmla="*/ 182 w 81166"/>
                <a:gd name="connsiteY4" fmla="*/ 2459 h 214380"/>
                <a:gd name="connsiteX0" fmla="*/ 182 w 81166"/>
                <a:gd name="connsiteY0" fmla="*/ 0 h 211921"/>
                <a:gd name="connsiteX1" fmla="*/ 79885 w 81166"/>
                <a:gd name="connsiteY1" fmla="*/ 2781 h 211921"/>
                <a:gd name="connsiteX2" fmla="*/ 81070 w 81166"/>
                <a:gd name="connsiteY2" fmla="*/ 209403 h 211921"/>
                <a:gd name="connsiteX3" fmla="*/ 455 w 81166"/>
                <a:gd name="connsiteY3" fmla="*/ 211330 h 211921"/>
                <a:gd name="connsiteX4" fmla="*/ 182 w 81166"/>
                <a:gd name="connsiteY4" fmla="*/ 0 h 211921"/>
                <a:gd name="connsiteX0" fmla="*/ 182 w 81166"/>
                <a:gd name="connsiteY0" fmla="*/ 0 h 211921"/>
                <a:gd name="connsiteX1" fmla="*/ 79887 w 81166"/>
                <a:gd name="connsiteY1" fmla="*/ 161 h 211921"/>
                <a:gd name="connsiteX2" fmla="*/ 81070 w 81166"/>
                <a:gd name="connsiteY2" fmla="*/ 209403 h 211921"/>
                <a:gd name="connsiteX3" fmla="*/ 455 w 81166"/>
                <a:gd name="connsiteY3" fmla="*/ 211330 h 211921"/>
                <a:gd name="connsiteX4" fmla="*/ 182 w 81166"/>
                <a:gd name="connsiteY4" fmla="*/ 0 h 21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66" h="211921">
                  <a:moveTo>
                    <a:pt x="182" y="0"/>
                  </a:moveTo>
                  <a:lnTo>
                    <a:pt x="79887" y="161"/>
                  </a:lnTo>
                  <a:cubicBezTo>
                    <a:pt x="79294" y="68966"/>
                    <a:pt x="81663" y="140598"/>
                    <a:pt x="81070" y="209403"/>
                  </a:cubicBezTo>
                  <a:cubicBezTo>
                    <a:pt x="28562" y="214385"/>
                    <a:pt x="31636" y="210247"/>
                    <a:pt x="455" y="211330"/>
                  </a:cubicBezTo>
                  <a:cubicBezTo>
                    <a:pt x="1183" y="143345"/>
                    <a:pt x="-546" y="67985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1">
                <a:solidFill>
                  <a:prstClr val="white"/>
                </a:solidFill>
              </a:endParaRPr>
            </a:p>
          </p:txBody>
        </p:sp>
        <p:sp>
          <p:nvSpPr>
            <p:cNvPr id="127" name="Rectangle 29"/>
            <p:cNvSpPr/>
            <p:nvPr/>
          </p:nvSpPr>
          <p:spPr>
            <a:xfrm rot="19750136">
              <a:off x="4450558" y="3277875"/>
              <a:ext cx="45316" cy="119435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4979"/>
                <a:gd name="connsiteX1" fmla="*/ 85353 w 85353"/>
                <a:gd name="connsiteY1" fmla="*/ 0 h 214979"/>
                <a:gd name="connsiteX2" fmla="*/ 83575 w 85353"/>
                <a:gd name="connsiteY2" fmla="*/ 213788 h 214979"/>
                <a:gd name="connsiteX3" fmla="*/ 0 w 85353"/>
                <a:gd name="connsiteY3" fmla="*/ 213788 h 214979"/>
                <a:gd name="connsiteX4" fmla="*/ 2183 w 85353"/>
                <a:gd name="connsiteY4" fmla="*/ 0 h 214979"/>
                <a:gd name="connsiteX0" fmla="*/ 2183 w 85353"/>
                <a:gd name="connsiteY0" fmla="*/ 0 h 216899"/>
                <a:gd name="connsiteX1" fmla="*/ 85353 w 85353"/>
                <a:gd name="connsiteY1" fmla="*/ 0 h 216899"/>
                <a:gd name="connsiteX2" fmla="*/ 83575 w 85353"/>
                <a:gd name="connsiteY2" fmla="*/ 213788 h 216899"/>
                <a:gd name="connsiteX3" fmla="*/ 0 w 85353"/>
                <a:gd name="connsiteY3" fmla="*/ 213788 h 216899"/>
                <a:gd name="connsiteX4" fmla="*/ 2183 w 85353"/>
                <a:gd name="connsiteY4" fmla="*/ 0 h 216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53" h="216899">
                  <a:moveTo>
                    <a:pt x="2183" y="0"/>
                  </a:moveTo>
                  <a:lnTo>
                    <a:pt x="85353" y="0"/>
                  </a:lnTo>
                  <a:cubicBezTo>
                    <a:pt x="84760" y="68805"/>
                    <a:pt x="84168" y="144983"/>
                    <a:pt x="83575" y="213788"/>
                  </a:cubicBezTo>
                  <a:cubicBezTo>
                    <a:pt x="36412" y="218296"/>
                    <a:pt x="35320" y="217560"/>
                    <a:pt x="0" y="213788"/>
                  </a:cubicBezTo>
                  <a:cubicBezTo>
                    <a:pt x="728" y="145803"/>
                    <a:pt x="1455" y="67985"/>
                    <a:pt x="21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1">
                <a:solidFill>
                  <a:prstClr val="white"/>
                </a:solidFill>
              </a:endParaRPr>
            </a:p>
          </p:txBody>
        </p:sp>
        <p:sp>
          <p:nvSpPr>
            <p:cNvPr id="128" name="Rectangle 29"/>
            <p:cNvSpPr/>
            <p:nvPr/>
          </p:nvSpPr>
          <p:spPr>
            <a:xfrm rot="18023786">
              <a:off x="4342498" y="3383703"/>
              <a:ext cx="45233" cy="110232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7313"/>
                <a:gd name="connsiteX1" fmla="*/ 85353 w 85353"/>
                <a:gd name="connsiteY1" fmla="*/ 0 h 217313"/>
                <a:gd name="connsiteX2" fmla="*/ 83575 w 85353"/>
                <a:gd name="connsiteY2" fmla="*/ 213788 h 217313"/>
                <a:gd name="connsiteX3" fmla="*/ 0 w 85353"/>
                <a:gd name="connsiteY3" fmla="*/ 213788 h 217313"/>
                <a:gd name="connsiteX4" fmla="*/ 2183 w 85353"/>
                <a:gd name="connsiteY4" fmla="*/ 0 h 217313"/>
                <a:gd name="connsiteX0" fmla="*/ 2183 w 85353"/>
                <a:gd name="connsiteY0" fmla="*/ 0 h 220286"/>
                <a:gd name="connsiteX1" fmla="*/ 85353 w 85353"/>
                <a:gd name="connsiteY1" fmla="*/ 0 h 220286"/>
                <a:gd name="connsiteX2" fmla="*/ 83575 w 85353"/>
                <a:gd name="connsiteY2" fmla="*/ 213788 h 220286"/>
                <a:gd name="connsiteX3" fmla="*/ 0 w 85353"/>
                <a:gd name="connsiteY3" fmla="*/ 213788 h 220286"/>
                <a:gd name="connsiteX4" fmla="*/ 2183 w 85353"/>
                <a:gd name="connsiteY4" fmla="*/ 0 h 220286"/>
                <a:gd name="connsiteX0" fmla="*/ 445 w 83615"/>
                <a:gd name="connsiteY0" fmla="*/ 0 h 221843"/>
                <a:gd name="connsiteX1" fmla="*/ 83615 w 83615"/>
                <a:gd name="connsiteY1" fmla="*/ 0 h 221843"/>
                <a:gd name="connsiteX2" fmla="*/ 81837 w 83615"/>
                <a:gd name="connsiteY2" fmla="*/ 213788 h 221843"/>
                <a:gd name="connsiteX3" fmla="*/ 0 w 83615"/>
                <a:gd name="connsiteY3" fmla="*/ 216646 h 221843"/>
                <a:gd name="connsiteX4" fmla="*/ 445 w 83615"/>
                <a:gd name="connsiteY4" fmla="*/ 0 h 221843"/>
                <a:gd name="connsiteX0" fmla="*/ 445 w 83615"/>
                <a:gd name="connsiteY0" fmla="*/ 0 h 220014"/>
                <a:gd name="connsiteX1" fmla="*/ 83615 w 83615"/>
                <a:gd name="connsiteY1" fmla="*/ 0 h 220014"/>
                <a:gd name="connsiteX2" fmla="*/ 81837 w 83615"/>
                <a:gd name="connsiteY2" fmla="*/ 213788 h 220014"/>
                <a:gd name="connsiteX3" fmla="*/ 0 w 83615"/>
                <a:gd name="connsiteY3" fmla="*/ 216646 h 220014"/>
                <a:gd name="connsiteX4" fmla="*/ 445 w 83615"/>
                <a:gd name="connsiteY4" fmla="*/ 0 h 220014"/>
                <a:gd name="connsiteX0" fmla="*/ 168 w 83338"/>
                <a:gd name="connsiteY0" fmla="*/ 0 h 215324"/>
                <a:gd name="connsiteX1" fmla="*/ 83338 w 83338"/>
                <a:gd name="connsiteY1" fmla="*/ 0 h 215324"/>
                <a:gd name="connsiteX2" fmla="*/ 81560 w 83338"/>
                <a:gd name="connsiteY2" fmla="*/ 213788 h 215324"/>
                <a:gd name="connsiteX3" fmla="*/ 634 w 83338"/>
                <a:gd name="connsiteY3" fmla="*/ 185404 h 215324"/>
                <a:gd name="connsiteX4" fmla="*/ 168 w 83338"/>
                <a:gd name="connsiteY4" fmla="*/ 0 h 215324"/>
                <a:gd name="connsiteX0" fmla="*/ 202 w 83372"/>
                <a:gd name="connsiteY0" fmla="*/ 0 h 225297"/>
                <a:gd name="connsiteX1" fmla="*/ 83372 w 83372"/>
                <a:gd name="connsiteY1" fmla="*/ 0 h 225297"/>
                <a:gd name="connsiteX2" fmla="*/ 81594 w 83372"/>
                <a:gd name="connsiteY2" fmla="*/ 213788 h 225297"/>
                <a:gd name="connsiteX3" fmla="*/ 271 w 83372"/>
                <a:gd name="connsiteY3" fmla="*/ 224038 h 225297"/>
                <a:gd name="connsiteX4" fmla="*/ 202 w 83372"/>
                <a:gd name="connsiteY4" fmla="*/ 0 h 225297"/>
                <a:gd name="connsiteX0" fmla="*/ 90 w 83260"/>
                <a:gd name="connsiteY0" fmla="*/ 0 h 219236"/>
                <a:gd name="connsiteX1" fmla="*/ 83260 w 83260"/>
                <a:gd name="connsiteY1" fmla="*/ 0 h 219236"/>
                <a:gd name="connsiteX2" fmla="*/ 81482 w 83260"/>
                <a:gd name="connsiteY2" fmla="*/ 213788 h 219236"/>
                <a:gd name="connsiteX3" fmla="*/ 2609 w 83260"/>
                <a:gd name="connsiteY3" fmla="*/ 214971 h 219236"/>
                <a:gd name="connsiteX4" fmla="*/ 90 w 83260"/>
                <a:gd name="connsiteY4" fmla="*/ 0 h 219236"/>
                <a:gd name="connsiteX0" fmla="*/ 75 w 83245"/>
                <a:gd name="connsiteY0" fmla="*/ 0 h 215263"/>
                <a:gd name="connsiteX1" fmla="*/ 83245 w 83245"/>
                <a:gd name="connsiteY1" fmla="*/ 0 h 215263"/>
                <a:gd name="connsiteX2" fmla="*/ 81467 w 83245"/>
                <a:gd name="connsiteY2" fmla="*/ 213788 h 215263"/>
                <a:gd name="connsiteX3" fmla="*/ 3505 w 83245"/>
                <a:gd name="connsiteY3" fmla="*/ 183729 h 215263"/>
                <a:gd name="connsiteX4" fmla="*/ 75 w 83245"/>
                <a:gd name="connsiteY4" fmla="*/ 0 h 215263"/>
                <a:gd name="connsiteX0" fmla="*/ 35 w 83205"/>
                <a:gd name="connsiteY0" fmla="*/ 0 h 217090"/>
                <a:gd name="connsiteX1" fmla="*/ 83205 w 83205"/>
                <a:gd name="connsiteY1" fmla="*/ 0 h 217090"/>
                <a:gd name="connsiteX2" fmla="*/ 81427 w 83205"/>
                <a:gd name="connsiteY2" fmla="*/ 213788 h 217090"/>
                <a:gd name="connsiteX3" fmla="*/ 9707 w 83205"/>
                <a:gd name="connsiteY3" fmla="*/ 207084 h 217090"/>
                <a:gd name="connsiteX4" fmla="*/ 35 w 83205"/>
                <a:gd name="connsiteY4" fmla="*/ 0 h 217090"/>
                <a:gd name="connsiteX0" fmla="*/ 30 w 83200"/>
                <a:gd name="connsiteY0" fmla="*/ 0 h 215554"/>
                <a:gd name="connsiteX1" fmla="*/ 83200 w 83200"/>
                <a:gd name="connsiteY1" fmla="*/ 0 h 215554"/>
                <a:gd name="connsiteX2" fmla="*/ 81422 w 83200"/>
                <a:gd name="connsiteY2" fmla="*/ 213788 h 215554"/>
                <a:gd name="connsiteX3" fmla="*/ 11638 w 83200"/>
                <a:gd name="connsiteY3" fmla="*/ 190624 h 215554"/>
                <a:gd name="connsiteX4" fmla="*/ 30 w 83200"/>
                <a:gd name="connsiteY4" fmla="*/ 0 h 215554"/>
                <a:gd name="connsiteX0" fmla="*/ 62 w 83232"/>
                <a:gd name="connsiteY0" fmla="*/ 0 h 216064"/>
                <a:gd name="connsiteX1" fmla="*/ 83232 w 83232"/>
                <a:gd name="connsiteY1" fmla="*/ 0 h 216064"/>
                <a:gd name="connsiteX2" fmla="*/ 81454 w 83232"/>
                <a:gd name="connsiteY2" fmla="*/ 213788 h 216064"/>
                <a:gd name="connsiteX3" fmla="*/ 4518 w 83232"/>
                <a:gd name="connsiteY3" fmla="*/ 198511 h 216064"/>
                <a:gd name="connsiteX4" fmla="*/ 62 w 83232"/>
                <a:gd name="connsiteY4" fmla="*/ 0 h 216064"/>
                <a:gd name="connsiteX0" fmla="*/ 62 w 83232"/>
                <a:gd name="connsiteY0" fmla="*/ 0 h 216064"/>
                <a:gd name="connsiteX1" fmla="*/ 83232 w 83232"/>
                <a:gd name="connsiteY1" fmla="*/ 0 h 216064"/>
                <a:gd name="connsiteX2" fmla="*/ 81454 w 83232"/>
                <a:gd name="connsiteY2" fmla="*/ 213788 h 216064"/>
                <a:gd name="connsiteX3" fmla="*/ 4518 w 83232"/>
                <a:gd name="connsiteY3" fmla="*/ 198511 h 216064"/>
                <a:gd name="connsiteX4" fmla="*/ 62 w 83232"/>
                <a:gd name="connsiteY4" fmla="*/ 0 h 216064"/>
                <a:gd name="connsiteX0" fmla="*/ 62 w 85710"/>
                <a:gd name="connsiteY0" fmla="*/ 0 h 210517"/>
                <a:gd name="connsiteX1" fmla="*/ 83232 w 85710"/>
                <a:gd name="connsiteY1" fmla="*/ 0 h 210517"/>
                <a:gd name="connsiteX2" fmla="*/ 85644 w 85710"/>
                <a:gd name="connsiteY2" fmla="*/ 207577 h 210517"/>
                <a:gd name="connsiteX3" fmla="*/ 4518 w 85710"/>
                <a:gd name="connsiteY3" fmla="*/ 198511 h 210517"/>
                <a:gd name="connsiteX4" fmla="*/ 62 w 85710"/>
                <a:gd name="connsiteY4" fmla="*/ 0 h 210517"/>
                <a:gd name="connsiteX0" fmla="*/ 62 w 85710"/>
                <a:gd name="connsiteY0" fmla="*/ 0 h 207577"/>
                <a:gd name="connsiteX1" fmla="*/ 83232 w 85710"/>
                <a:gd name="connsiteY1" fmla="*/ 0 h 207577"/>
                <a:gd name="connsiteX2" fmla="*/ 85644 w 85710"/>
                <a:gd name="connsiteY2" fmla="*/ 207577 h 207577"/>
                <a:gd name="connsiteX3" fmla="*/ 4518 w 85710"/>
                <a:gd name="connsiteY3" fmla="*/ 198511 h 207577"/>
                <a:gd name="connsiteX4" fmla="*/ 62 w 85710"/>
                <a:gd name="connsiteY4" fmla="*/ 0 h 207577"/>
                <a:gd name="connsiteX0" fmla="*/ 62 w 85206"/>
                <a:gd name="connsiteY0" fmla="*/ 0 h 200370"/>
                <a:gd name="connsiteX1" fmla="*/ 83232 w 85206"/>
                <a:gd name="connsiteY1" fmla="*/ 0 h 200370"/>
                <a:gd name="connsiteX2" fmla="*/ 85130 w 85206"/>
                <a:gd name="connsiteY2" fmla="*/ 200185 h 200370"/>
                <a:gd name="connsiteX3" fmla="*/ 4518 w 85206"/>
                <a:gd name="connsiteY3" fmla="*/ 198511 h 200370"/>
                <a:gd name="connsiteX4" fmla="*/ 62 w 85206"/>
                <a:gd name="connsiteY4" fmla="*/ 0 h 200370"/>
                <a:gd name="connsiteX0" fmla="*/ 53 w 85197"/>
                <a:gd name="connsiteY0" fmla="*/ 0 h 200185"/>
                <a:gd name="connsiteX1" fmla="*/ 83223 w 85197"/>
                <a:gd name="connsiteY1" fmla="*/ 0 h 200185"/>
                <a:gd name="connsiteX2" fmla="*/ 85121 w 85197"/>
                <a:gd name="connsiteY2" fmla="*/ 200185 h 200185"/>
                <a:gd name="connsiteX3" fmla="*/ 5733 w 85197"/>
                <a:gd name="connsiteY3" fmla="*/ 193977 h 200185"/>
                <a:gd name="connsiteX4" fmla="*/ 53 w 85197"/>
                <a:gd name="connsiteY4" fmla="*/ 0 h 200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7" h="200185">
                  <a:moveTo>
                    <a:pt x="53" y="0"/>
                  </a:moveTo>
                  <a:lnTo>
                    <a:pt x="83223" y="0"/>
                  </a:lnTo>
                  <a:cubicBezTo>
                    <a:pt x="82630" y="68805"/>
                    <a:pt x="85714" y="131380"/>
                    <a:pt x="85121" y="200185"/>
                  </a:cubicBezTo>
                  <a:cubicBezTo>
                    <a:pt x="35567" y="198982"/>
                    <a:pt x="32722" y="197719"/>
                    <a:pt x="5733" y="193977"/>
                  </a:cubicBezTo>
                  <a:cubicBezTo>
                    <a:pt x="6461" y="125992"/>
                    <a:pt x="-675" y="67985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1">
                <a:solidFill>
                  <a:prstClr val="white"/>
                </a:solidFill>
              </a:endParaRPr>
            </a:p>
          </p:txBody>
        </p:sp>
        <p:sp>
          <p:nvSpPr>
            <p:cNvPr id="129" name="Rectangle 29"/>
            <p:cNvSpPr/>
            <p:nvPr/>
          </p:nvSpPr>
          <p:spPr>
            <a:xfrm rot="16200000">
              <a:off x="4307484" y="3530067"/>
              <a:ext cx="40781" cy="115518"/>
            </a:xfrm>
            <a:custGeom>
              <a:avLst/>
              <a:gdLst>
                <a:gd name="connsiteX0" fmla="*/ 0 w 85628"/>
                <a:gd name="connsiteY0" fmla="*/ 0 h 914400"/>
                <a:gd name="connsiteX1" fmla="*/ 85628 w 85628"/>
                <a:gd name="connsiteY1" fmla="*/ 0 h 914400"/>
                <a:gd name="connsiteX2" fmla="*/ 85628 w 85628"/>
                <a:gd name="connsiteY2" fmla="*/ 914400 h 914400"/>
                <a:gd name="connsiteX3" fmla="*/ 0 w 85628"/>
                <a:gd name="connsiteY3" fmla="*/ 914400 h 914400"/>
                <a:gd name="connsiteX4" fmla="*/ 0 w 85628"/>
                <a:gd name="connsiteY4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7811 w 87811"/>
                <a:gd name="connsiteY2" fmla="*/ 914400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87811 w 87811"/>
                <a:gd name="connsiteY3" fmla="*/ 914400 h 914400"/>
                <a:gd name="connsiteX4" fmla="*/ 2183 w 87811"/>
                <a:gd name="connsiteY4" fmla="*/ 914400 h 914400"/>
                <a:gd name="connsiteX5" fmla="*/ 0 w 87811"/>
                <a:gd name="connsiteY5" fmla="*/ 203956 h 914400"/>
                <a:gd name="connsiteX6" fmla="*/ 2183 w 87811"/>
                <a:gd name="connsiteY6" fmla="*/ 0 h 914400"/>
                <a:gd name="connsiteX0" fmla="*/ 2183 w 87811"/>
                <a:gd name="connsiteY0" fmla="*/ 0 h 914400"/>
                <a:gd name="connsiteX1" fmla="*/ 87811 w 87811"/>
                <a:gd name="connsiteY1" fmla="*/ 0 h 914400"/>
                <a:gd name="connsiteX2" fmla="*/ 86033 w 87811"/>
                <a:gd name="connsiteY2" fmla="*/ 206414 h 914400"/>
                <a:gd name="connsiteX3" fmla="*/ 2183 w 87811"/>
                <a:gd name="connsiteY3" fmla="*/ 914400 h 914400"/>
                <a:gd name="connsiteX4" fmla="*/ 0 w 87811"/>
                <a:gd name="connsiteY4" fmla="*/ 203956 h 914400"/>
                <a:gd name="connsiteX5" fmla="*/ 2183 w 87811"/>
                <a:gd name="connsiteY5" fmla="*/ 0 h 914400"/>
                <a:gd name="connsiteX0" fmla="*/ 2183 w 87811"/>
                <a:gd name="connsiteY0" fmla="*/ 0 h 230860"/>
                <a:gd name="connsiteX1" fmla="*/ 87811 w 87811"/>
                <a:gd name="connsiteY1" fmla="*/ 0 h 230860"/>
                <a:gd name="connsiteX2" fmla="*/ 86033 w 87811"/>
                <a:gd name="connsiteY2" fmla="*/ 206414 h 230860"/>
                <a:gd name="connsiteX3" fmla="*/ 0 w 87811"/>
                <a:gd name="connsiteY3" fmla="*/ 203956 h 230860"/>
                <a:gd name="connsiteX4" fmla="*/ 2183 w 87811"/>
                <a:gd name="connsiteY4" fmla="*/ 0 h 230860"/>
                <a:gd name="connsiteX0" fmla="*/ 2183 w 87811"/>
                <a:gd name="connsiteY0" fmla="*/ 0 h 219944"/>
                <a:gd name="connsiteX1" fmla="*/ 87811 w 87811"/>
                <a:gd name="connsiteY1" fmla="*/ 0 h 219944"/>
                <a:gd name="connsiteX2" fmla="*/ 86033 w 87811"/>
                <a:gd name="connsiteY2" fmla="*/ 206414 h 219944"/>
                <a:gd name="connsiteX3" fmla="*/ 0 w 87811"/>
                <a:gd name="connsiteY3" fmla="*/ 203956 h 219944"/>
                <a:gd name="connsiteX4" fmla="*/ 2183 w 87811"/>
                <a:gd name="connsiteY4" fmla="*/ 0 h 219944"/>
                <a:gd name="connsiteX0" fmla="*/ 2183 w 87811"/>
                <a:gd name="connsiteY0" fmla="*/ 0 h 206707"/>
                <a:gd name="connsiteX1" fmla="*/ 87811 w 87811"/>
                <a:gd name="connsiteY1" fmla="*/ 0 h 206707"/>
                <a:gd name="connsiteX2" fmla="*/ 86033 w 87811"/>
                <a:gd name="connsiteY2" fmla="*/ 206414 h 206707"/>
                <a:gd name="connsiteX3" fmla="*/ 0 w 87811"/>
                <a:gd name="connsiteY3" fmla="*/ 203956 h 206707"/>
                <a:gd name="connsiteX4" fmla="*/ 2183 w 87811"/>
                <a:gd name="connsiteY4" fmla="*/ 0 h 206707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6033 w 87811"/>
                <a:gd name="connsiteY2" fmla="*/ 206414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539"/>
                <a:gd name="connsiteX1" fmla="*/ 87811 w 87811"/>
                <a:gd name="connsiteY1" fmla="*/ 0 h 216539"/>
                <a:gd name="connsiteX2" fmla="*/ 83575 w 87811"/>
                <a:gd name="connsiteY2" fmla="*/ 216246 h 216539"/>
                <a:gd name="connsiteX3" fmla="*/ 0 w 87811"/>
                <a:gd name="connsiteY3" fmla="*/ 213788 h 216539"/>
                <a:gd name="connsiteX4" fmla="*/ 2183 w 87811"/>
                <a:gd name="connsiteY4" fmla="*/ 0 h 216539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6246"/>
                <a:gd name="connsiteX1" fmla="*/ 87811 w 87811"/>
                <a:gd name="connsiteY1" fmla="*/ 0 h 216246"/>
                <a:gd name="connsiteX2" fmla="*/ 83575 w 87811"/>
                <a:gd name="connsiteY2" fmla="*/ 216246 h 216246"/>
                <a:gd name="connsiteX3" fmla="*/ 0 w 87811"/>
                <a:gd name="connsiteY3" fmla="*/ 213788 h 216246"/>
                <a:gd name="connsiteX4" fmla="*/ 2183 w 87811"/>
                <a:gd name="connsiteY4" fmla="*/ 0 h 216246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7811"/>
                <a:gd name="connsiteY0" fmla="*/ 0 h 213788"/>
                <a:gd name="connsiteX1" fmla="*/ 87811 w 87811"/>
                <a:gd name="connsiteY1" fmla="*/ 0 h 213788"/>
                <a:gd name="connsiteX2" fmla="*/ 83575 w 87811"/>
                <a:gd name="connsiteY2" fmla="*/ 211330 h 213788"/>
                <a:gd name="connsiteX3" fmla="*/ 0 w 87811"/>
                <a:gd name="connsiteY3" fmla="*/ 213788 h 213788"/>
                <a:gd name="connsiteX4" fmla="*/ 2183 w 87811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1330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246"/>
                <a:gd name="connsiteX1" fmla="*/ 85353 w 85353"/>
                <a:gd name="connsiteY1" fmla="*/ 0 h 216246"/>
                <a:gd name="connsiteX2" fmla="*/ 83575 w 85353"/>
                <a:gd name="connsiteY2" fmla="*/ 216246 h 216246"/>
                <a:gd name="connsiteX3" fmla="*/ 0 w 85353"/>
                <a:gd name="connsiteY3" fmla="*/ 213788 h 216246"/>
                <a:gd name="connsiteX4" fmla="*/ 2183 w 85353"/>
                <a:gd name="connsiteY4" fmla="*/ 0 h 216246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6444"/>
                <a:gd name="connsiteX1" fmla="*/ 85353 w 85353"/>
                <a:gd name="connsiteY1" fmla="*/ 0 h 216444"/>
                <a:gd name="connsiteX2" fmla="*/ 83575 w 85353"/>
                <a:gd name="connsiteY2" fmla="*/ 213788 h 216444"/>
                <a:gd name="connsiteX3" fmla="*/ 0 w 85353"/>
                <a:gd name="connsiteY3" fmla="*/ 213788 h 216444"/>
                <a:gd name="connsiteX4" fmla="*/ 2183 w 85353"/>
                <a:gd name="connsiteY4" fmla="*/ 0 h 216444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13788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07162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2183 w 85353"/>
                <a:gd name="connsiteY0" fmla="*/ 0 h 213788"/>
                <a:gd name="connsiteX1" fmla="*/ 85353 w 85353"/>
                <a:gd name="connsiteY1" fmla="*/ 0 h 213788"/>
                <a:gd name="connsiteX2" fmla="*/ 83575 w 85353"/>
                <a:gd name="connsiteY2" fmla="*/ 207162 h 213788"/>
                <a:gd name="connsiteX3" fmla="*/ 0 w 85353"/>
                <a:gd name="connsiteY3" fmla="*/ 213788 h 213788"/>
                <a:gd name="connsiteX4" fmla="*/ 2183 w 85353"/>
                <a:gd name="connsiteY4" fmla="*/ 0 h 213788"/>
                <a:gd name="connsiteX0" fmla="*/ 5910 w 89080"/>
                <a:gd name="connsiteY0" fmla="*/ 0 h 208396"/>
                <a:gd name="connsiteX1" fmla="*/ 89080 w 89080"/>
                <a:gd name="connsiteY1" fmla="*/ 0 h 208396"/>
                <a:gd name="connsiteX2" fmla="*/ 87302 w 89080"/>
                <a:gd name="connsiteY2" fmla="*/ 207162 h 208396"/>
                <a:gd name="connsiteX3" fmla="*/ 0 w 89080"/>
                <a:gd name="connsiteY3" fmla="*/ 207162 h 208396"/>
                <a:gd name="connsiteX4" fmla="*/ 5910 w 89080"/>
                <a:gd name="connsiteY4" fmla="*/ 0 h 208396"/>
                <a:gd name="connsiteX0" fmla="*/ 57 w 83227"/>
                <a:gd name="connsiteY0" fmla="*/ 0 h 208396"/>
                <a:gd name="connsiteX1" fmla="*/ 83227 w 83227"/>
                <a:gd name="connsiteY1" fmla="*/ 0 h 208396"/>
                <a:gd name="connsiteX2" fmla="*/ 81449 w 83227"/>
                <a:gd name="connsiteY2" fmla="*/ 207162 h 208396"/>
                <a:gd name="connsiteX3" fmla="*/ 5328 w 83227"/>
                <a:gd name="connsiteY3" fmla="*/ 207165 h 208396"/>
                <a:gd name="connsiteX4" fmla="*/ 57 w 83227"/>
                <a:gd name="connsiteY4" fmla="*/ 0 h 208396"/>
                <a:gd name="connsiteX0" fmla="*/ 2183 w 85353"/>
                <a:gd name="connsiteY0" fmla="*/ 0 h 208396"/>
                <a:gd name="connsiteX1" fmla="*/ 85353 w 85353"/>
                <a:gd name="connsiteY1" fmla="*/ 0 h 208396"/>
                <a:gd name="connsiteX2" fmla="*/ 83575 w 85353"/>
                <a:gd name="connsiteY2" fmla="*/ 207162 h 208396"/>
                <a:gd name="connsiteX3" fmla="*/ 0 w 85353"/>
                <a:gd name="connsiteY3" fmla="*/ 207165 h 208396"/>
                <a:gd name="connsiteX4" fmla="*/ 2183 w 85353"/>
                <a:gd name="connsiteY4" fmla="*/ 0 h 208396"/>
                <a:gd name="connsiteX0" fmla="*/ 2183 w 85353"/>
                <a:gd name="connsiteY0" fmla="*/ 0 h 207852"/>
                <a:gd name="connsiteX1" fmla="*/ 85353 w 85353"/>
                <a:gd name="connsiteY1" fmla="*/ 0 h 207852"/>
                <a:gd name="connsiteX2" fmla="*/ 83575 w 85353"/>
                <a:gd name="connsiteY2" fmla="*/ 207162 h 207852"/>
                <a:gd name="connsiteX3" fmla="*/ 0 w 85353"/>
                <a:gd name="connsiteY3" fmla="*/ 200539 h 207852"/>
                <a:gd name="connsiteX4" fmla="*/ 2183 w 85353"/>
                <a:gd name="connsiteY4" fmla="*/ 0 h 207852"/>
                <a:gd name="connsiteX0" fmla="*/ 2183 w 85353"/>
                <a:gd name="connsiteY0" fmla="*/ 0 h 208396"/>
                <a:gd name="connsiteX1" fmla="*/ 85353 w 85353"/>
                <a:gd name="connsiteY1" fmla="*/ 0 h 208396"/>
                <a:gd name="connsiteX2" fmla="*/ 83575 w 85353"/>
                <a:gd name="connsiteY2" fmla="*/ 207162 h 208396"/>
                <a:gd name="connsiteX3" fmla="*/ 0 w 85353"/>
                <a:gd name="connsiteY3" fmla="*/ 207165 h 208396"/>
                <a:gd name="connsiteX4" fmla="*/ 2183 w 85353"/>
                <a:gd name="connsiteY4" fmla="*/ 0 h 208396"/>
                <a:gd name="connsiteX0" fmla="*/ 2183 w 85353"/>
                <a:gd name="connsiteY0" fmla="*/ 0 h 208396"/>
                <a:gd name="connsiteX1" fmla="*/ 85353 w 85353"/>
                <a:gd name="connsiteY1" fmla="*/ 0 h 208396"/>
                <a:gd name="connsiteX2" fmla="*/ 83575 w 85353"/>
                <a:gd name="connsiteY2" fmla="*/ 207162 h 208396"/>
                <a:gd name="connsiteX3" fmla="*/ 0 w 85353"/>
                <a:gd name="connsiteY3" fmla="*/ 207165 h 208396"/>
                <a:gd name="connsiteX4" fmla="*/ 2183 w 85353"/>
                <a:gd name="connsiteY4" fmla="*/ 0 h 208396"/>
                <a:gd name="connsiteX0" fmla="*/ 5132 w 88302"/>
                <a:gd name="connsiteY0" fmla="*/ 0 h 217645"/>
                <a:gd name="connsiteX1" fmla="*/ 88302 w 88302"/>
                <a:gd name="connsiteY1" fmla="*/ 0 h 217645"/>
                <a:gd name="connsiteX2" fmla="*/ 86524 w 88302"/>
                <a:gd name="connsiteY2" fmla="*/ 207162 h 217645"/>
                <a:gd name="connsiteX3" fmla="*/ 0 w 88302"/>
                <a:gd name="connsiteY3" fmla="*/ 217645 h 217645"/>
                <a:gd name="connsiteX4" fmla="*/ 5132 w 88302"/>
                <a:gd name="connsiteY4" fmla="*/ 0 h 217645"/>
                <a:gd name="connsiteX0" fmla="*/ 2184 w 85354"/>
                <a:gd name="connsiteY0" fmla="*/ 0 h 217645"/>
                <a:gd name="connsiteX1" fmla="*/ 85354 w 85354"/>
                <a:gd name="connsiteY1" fmla="*/ 0 h 217645"/>
                <a:gd name="connsiteX2" fmla="*/ 83576 w 85354"/>
                <a:gd name="connsiteY2" fmla="*/ 207162 h 217645"/>
                <a:gd name="connsiteX3" fmla="*/ 0 w 85354"/>
                <a:gd name="connsiteY3" fmla="*/ 217645 h 217645"/>
                <a:gd name="connsiteX4" fmla="*/ 2184 w 85354"/>
                <a:gd name="connsiteY4" fmla="*/ 0 h 217645"/>
                <a:gd name="connsiteX0" fmla="*/ 2184 w 85354"/>
                <a:gd name="connsiteY0" fmla="*/ 0 h 209785"/>
                <a:gd name="connsiteX1" fmla="*/ 85354 w 85354"/>
                <a:gd name="connsiteY1" fmla="*/ 0 h 209785"/>
                <a:gd name="connsiteX2" fmla="*/ 83576 w 85354"/>
                <a:gd name="connsiteY2" fmla="*/ 207162 h 209785"/>
                <a:gd name="connsiteX3" fmla="*/ 0 w 85354"/>
                <a:gd name="connsiteY3" fmla="*/ 209785 h 209785"/>
                <a:gd name="connsiteX4" fmla="*/ 2184 w 85354"/>
                <a:gd name="connsiteY4" fmla="*/ 0 h 209785"/>
                <a:gd name="connsiteX0" fmla="*/ 149 w 83319"/>
                <a:gd name="connsiteY0" fmla="*/ 0 h 209785"/>
                <a:gd name="connsiteX1" fmla="*/ 83319 w 83319"/>
                <a:gd name="connsiteY1" fmla="*/ 0 h 209785"/>
                <a:gd name="connsiteX2" fmla="*/ 81541 w 83319"/>
                <a:gd name="connsiteY2" fmla="*/ 207162 h 209785"/>
                <a:gd name="connsiteX3" fmla="*/ 913 w 83319"/>
                <a:gd name="connsiteY3" fmla="*/ 209785 h 209785"/>
                <a:gd name="connsiteX4" fmla="*/ 149 w 83319"/>
                <a:gd name="connsiteY4" fmla="*/ 0 h 20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19" h="209785">
                  <a:moveTo>
                    <a:pt x="149" y="0"/>
                  </a:moveTo>
                  <a:lnTo>
                    <a:pt x="83319" y="0"/>
                  </a:lnTo>
                  <a:cubicBezTo>
                    <a:pt x="82726" y="68805"/>
                    <a:pt x="82134" y="138357"/>
                    <a:pt x="81541" y="207162"/>
                  </a:cubicBezTo>
                  <a:cubicBezTo>
                    <a:pt x="42405" y="210909"/>
                    <a:pt x="32094" y="207316"/>
                    <a:pt x="913" y="209785"/>
                  </a:cubicBezTo>
                  <a:cubicBezTo>
                    <a:pt x="1641" y="141800"/>
                    <a:pt x="-579" y="67985"/>
                    <a:pt x="14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1">
                <a:solidFill>
                  <a:prstClr val="white"/>
                </a:solidFill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4434194" y="3409213"/>
              <a:ext cx="370479" cy="535867"/>
            </a:xfrm>
            <a:custGeom>
              <a:avLst/>
              <a:gdLst>
                <a:gd name="connsiteX0" fmla="*/ 501650 w 672804"/>
                <a:gd name="connsiteY0" fmla="*/ 844602 h 973154"/>
                <a:gd name="connsiteX1" fmla="*/ 170410 w 672804"/>
                <a:gd name="connsiteY1" fmla="*/ 873581 h 973154"/>
                <a:gd name="connsiteX2" fmla="*/ 172982 w 672804"/>
                <a:gd name="connsiteY2" fmla="*/ 902978 h 973154"/>
                <a:gd name="connsiteX3" fmla="*/ 504221 w 672804"/>
                <a:gd name="connsiteY3" fmla="*/ 873998 h 973154"/>
                <a:gd name="connsiteX4" fmla="*/ 506562 w 672804"/>
                <a:gd name="connsiteY4" fmla="*/ 724156 h 973154"/>
                <a:gd name="connsiteX5" fmla="*/ 175322 w 672804"/>
                <a:gd name="connsiteY5" fmla="*/ 753135 h 973154"/>
                <a:gd name="connsiteX6" fmla="*/ 177894 w 672804"/>
                <a:gd name="connsiteY6" fmla="*/ 782532 h 973154"/>
                <a:gd name="connsiteX7" fmla="*/ 509133 w 672804"/>
                <a:gd name="connsiteY7" fmla="*/ 753552 h 973154"/>
                <a:gd name="connsiteX8" fmla="*/ 336402 w 672804"/>
                <a:gd name="connsiteY8" fmla="*/ 0 h 973154"/>
                <a:gd name="connsiteX9" fmla="*/ 672804 w 672804"/>
                <a:gd name="connsiteY9" fmla="*/ 336402 h 973154"/>
                <a:gd name="connsiteX10" fmla="*/ 524488 w 672804"/>
                <a:gd name="connsiteY10" fmla="*/ 615352 h 973154"/>
                <a:gd name="connsiteX11" fmla="*/ 517305 w 672804"/>
                <a:gd name="connsiteY11" fmla="*/ 619251 h 973154"/>
                <a:gd name="connsiteX12" fmla="*/ 517305 w 672804"/>
                <a:gd name="connsiteY12" fmla="*/ 657079 h 973154"/>
                <a:gd name="connsiteX13" fmla="*/ 552958 w 672804"/>
                <a:gd name="connsiteY13" fmla="*/ 654050 h 973154"/>
                <a:gd name="connsiteX14" fmla="*/ 567281 w 672804"/>
                <a:gd name="connsiteY14" fmla="*/ 793557 h 973154"/>
                <a:gd name="connsiteX15" fmla="*/ 541958 w 672804"/>
                <a:gd name="connsiteY15" fmla="*/ 936266 h 973154"/>
                <a:gd name="connsiteX16" fmla="*/ 134500 w 672804"/>
                <a:gd name="connsiteY16" fmla="*/ 973154 h 973154"/>
                <a:gd name="connsiteX17" fmla="*/ 129003 w 672804"/>
                <a:gd name="connsiteY17" fmla="*/ 830569 h 973154"/>
                <a:gd name="connsiteX18" fmla="*/ 126136 w 672804"/>
                <a:gd name="connsiteY18" fmla="*/ 690309 h 973154"/>
                <a:gd name="connsiteX19" fmla="*/ 163673 w 672804"/>
                <a:gd name="connsiteY19" fmla="*/ 687120 h 973154"/>
                <a:gd name="connsiteX20" fmla="*/ 163673 w 672804"/>
                <a:gd name="connsiteY20" fmla="*/ 623687 h 973154"/>
                <a:gd name="connsiteX21" fmla="*/ 148316 w 672804"/>
                <a:gd name="connsiteY21" fmla="*/ 615352 h 973154"/>
                <a:gd name="connsiteX22" fmla="*/ 0 w 672804"/>
                <a:gd name="connsiteY22" fmla="*/ 336402 h 973154"/>
                <a:gd name="connsiteX23" fmla="*/ 336402 w 672804"/>
                <a:gd name="connsiteY23" fmla="*/ 0 h 97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2804" h="973154">
                  <a:moveTo>
                    <a:pt x="501650" y="844602"/>
                  </a:moveTo>
                  <a:lnTo>
                    <a:pt x="170410" y="873581"/>
                  </a:lnTo>
                  <a:lnTo>
                    <a:pt x="172982" y="902978"/>
                  </a:lnTo>
                  <a:lnTo>
                    <a:pt x="504221" y="873998"/>
                  </a:lnTo>
                  <a:close/>
                  <a:moveTo>
                    <a:pt x="506562" y="724156"/>
                  </a:moveTo>
                  <a:lnTo>
                    <a:pt x="175322" y="753135"/>
                  </a:lnTo>
                  <a:lnTo>
                    <a:pt x="177894" y="782532"/>
                  </a:lnTo>
                  <a:lnTo>
                    <a:pt x="509133" y="753552"/>
                  </a:lnTo>
                  <a:close/>
                  <a:moveTo>
                    <a:pt x="336402" y="0"/>
                  </a:moveTo>
                  <a:cubicBezTo>
                    <a:pt x="522192" y="0"/>
                    <a:pt x="672804" y="150612"/>
                    <a:pt x="672804" y="336402"/>
                  </a:cubicBezTo>
                  <a:cubicBezTo>
                    <a:pt x="672804" y="452521"/>
                    <a:pt x="613971" y="554898"/>
                    <a:pt x="524488" y="615352"/>
                  </a:cubicBezTo>
                  <a:lnTo>
                    <a:pt x="517305" y="619251"/>
                  </a:lnTo>
                  <a:lnTo>
                    <a:pt x="517305" y="657079"/>
                  </a:lnTo>
                  <a:lnTo>
                    <a:pt x="552958" y="654050"/>
                  </a:lnTo>
                  <a:cubicBezTo>
                    <a:pt x="587228" y="683347"/>
                    <a:pt x="611665" y="754428"/>
                    <a:pt x="567281" y="793557"/>
                  </a:cubicBezTo>
                  <a:cubicBezTo>
                    <a:pt x="607999" y="843586"/>
                    <a:pt x="594645" y="925571"/>
                    <a:pt x="541958" y="936266"/>
                  </a:cubicBezTo>
                  <a:lnTo>
                    <a:pt x="134500" y="973154"/>
                  </a:lnTo>
                  <a:cubicBezTo>
                    <a:pt x="103990" y="937916"/>
                    <a:pt x="83314" y="863347"/>
                    <a:pt x="129003" y="830569"/>
                  </a:cubicBezTo>
                  <a:cubicBezTo>
                    <a:pt x="88719" y="788732"/>
                    <a:pt x="104972" y="729688"/>
                    <a:pt x="126136" y="690309"/>
                  </a:cubicBezTo>
                  <a:lnTo>
                    <a:pt x="163673" y="687120"/>
                  </a:lnTo>
                  <a:lnTo>
                    <a:pt x="163673" y="623687"/>
                  </a:lnTo>
                  <a:lnTo>
                    <a:pt x="148316" y="615352"/>
                  </a:lnTo>
                  <a:cubicBezTo>
                    <a:pt x="58833" y="554898"/>
                    <a:pt x="0" y="452521"/>
                    <a:pt x="0" y="336402"/>
                  </a:cubicBezTo>
                  <a:cubicBezTo>
                    <a:pt x="0" y="150612"/>
                    <a:pt x="150612" y="0"/>
                    <a:pt x="3364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1">
                <a:solidFill>
                  <a:prstClr val="white"/>
                </a:solidFill>
              </a:endParaRPr>
            </a:p>
          </p:txBody>
        </p:sp>
        <p:sp>
          <p:nvSpPr>
            <p:cNvPr id="131" name="Rectangle 40"/>
            <p:cNvSpPr/>
            <p:nvPr/>
          </p:nvSpPr>
          <p:spPr>
            <a:xfrm rot="21351274">
              <a:off x="4569059" y="3959511"/>
              <a:ext cx="110614" cy="52952"/>
            </a:xfrm>
            <a:custGeom>
              <a:avLst/>
              <a:gdLst>
                <a:gd name="connsiteX0" fmla="*/ 0 w 200879"/>
                <a:gd name="connsiteY0" fmla="*/ 0 h 96906"/>
                <a:gd name="connsiteX1" fmla="*/ 200879 w 200879"/>
                <a:gd name="connsiteY1" fmla="*/ 0 h 96906"/>
                <a:gd name="connsiteX2" fmla="*/ 200879 w 200879"/>
                <a:gd name="connsiteY2" fmla="*/ 96906 h 96906"/>
                <a:gd name="connsiteX3" fmla="*/ 0 w 200879"/>
                <a:gd name="connsiteY3" fmla="*/ 96906 h 96906"/>
                <a:gd name="connsiteX4" fmla="*/ 0 w 200879"/>
                <a:gd name="connsiteY4" fmla="*/ 0 h 96906"/>
                <a:gd name="connsiteX0" fmla="*/ 0 w 200879"/>
                <a:gd name="connsiteY0" fmla="*/ 0 h 100386"/>
                <a:gd name="connsiteX1" fmla="*/ 200879 w 200879"/>
                <a:gd name="connsiteY1" fmla="*/ 0 h 100386"/>
                <a:gd name="connsiteX2" fmla="*/ 200879 w 200879"/>
                <a:gd name="connsiteY2" fmla="*/ 96906 h 100386"/>
                <a:gd name="connsiteX3" fmla="*/ 81815 w 200879"/>
                <a:gd name="connsiteY3" fmla="*/ 100386 h 100386"/>
                <a:gd name="connsiteX4" fmla="*/ 0 w 200879"/>
                <a:gd name="connsiteY4" fmla="*/ 96906 h 100386"/>
                <a:gd name="connsiteX5" fmla="*/ 0 w 200879"/>
                <a:gd name="connsiteY5" fmla="*/ 0 h 100386"/>
                <a:gd name="connsiteX0" fmla="*/ 0 w 200879"/>
                <a:gd name="connsiteY0" fmla="*/ 0 h 100386"/>
                <a:gd name="connsiteX1" fmla="*/ 200879 w 200879"/>
                <a:gd name="connsiteY1" fmla="*/ 0 h 100386"/>
                <a:gd name="connsiteX2" fmla="*/ 200879 w 200879"/>
                <a:gd name="connsiteY2" fmla="*/ 96906 h 100386"/>
                <a:gd name="connsiteX3" fmla="*/ 81815 w 200879"/>
                <a:gd name="connsiteY3" fmla="*/ 100386 h 100386"/>
                <a:gd name="connsiteX4" fmla="*/ 0 w 200879"/>
                <a:gd name="connsiteY4" fmla="*/ 0 h 100386"/>
                <a:gd name="connsiteX0" fmla="*/ 0 w 200879"/>
                <a:gd name="connsiteY0" fmla="*/ 0 h 100386"/>
                <a:gd name="connsiteX1" fmla="*/ 200879 w 200879"/>
                <a:gd name="connsiteY1" fmla="*/ 0 h 100386"/>
                <a:gd name="connsiteX2" fmla="*/ 81815 w 200879"/>
                <a:gd name="connsiteY2" fmla="*/ 100386 h 100386"/>
                <a:gd name="connsiteX3" fmla="*/ 0 w 200879"/>
                <a:gd name="connsiteY3" fmla="*/ 0 h 100386"/>
                <a:gd name="connsiteX0" fmla="*/ 0 w 200879"/>
                <a:gd name="connsiteY0" fmla="*/ 0 h 93209"/>
                <a:gd name="connsiteX1" fmla="*/ 200879 w 200879"/>
                <a:gd name="connsiteY1" fmla="*/ 0 h 93209"/>
                <a:gd name="connsiteX2" fmla="*/ 84800 w 200879"/>
                <a:gd name="connsiteY2" fmla="*/ 93209 h 93209"/>
                <a:gd name="connsiteX3" fmla="*/ 0 w 200879"/>
                <a:gd name="connsiteY3" fmla="*/ 0 h 93209"/>
                <a:gd name="connsiteX0" fmla="*/ 0 w 200879"/>
                <a:gd name="connsiteY0" fmla="*/ 0 h 94796"/>
                <a:gd name="connsiteX1" fmla="*/ 200879 w 200879"/>
                <a:gd name="connsiteY1" fmla="*/ 0 h 94796"/>
                <a:gd name="connsiteX2" fmla="*/ 84800 w 200879"/>
                <a:gd name="connsiteY2" fmla="*/ 93209 h 94796"/>
                <a:gd name="connsiteX3" fmla="*/ 0 w 200879"/>
                <a:gd name="connsiteY3" fmla="*/ 0 h 94796"/>
                <a:gd name="connsiteX0" fmla="*/ 0 w 200879"/>
                <a:gd name="connsiteY0" fmla="*/ 0 h 95810"/>
                <a:gd name="connsiteX1" fmla="*/ 200879 w 200879"/>
                <a:gd name="connsiteY1" fmla="*/ 0 h 95810"/>
                <a:gd name="connsiteX2" fmla="*/ 84800 w 200879"/>
                <a:gd name="connsiteY2" fmla="*/ 93209 h 95810"/>
                <a:gd name="connsiteX3" fmla="*/ 0 w 200879"/>
                <a:gd name="connsiteY3" fmla="*/ 0 h 95810"/>
                <a:gd name="connsiteX0" fmla="*/ 0 w 200879"/>
                <a:gd name="connsiteY0" fmla="*/ 0 h 95810"/>
                <a:gd name="connsiteX1" fmla="*/ 200879 w 200879"/>
                <a:gd name="connsiteY1" fmla="*/ 0 h 95810"/>
                <a:gd name="connsiteX2" fmla="*/ 84800 w 200879"/>
                <a:gd name="connsiteY2" fmla="*/ 93209 h 95810"/>
                <a:gd name="connsiteX3" fmla="*/ 0 w 200879"/>
                <a:gd name="connsiteY3" fmla="*/ 0 h 95810"/>
                <a:gd name="connsiteX0" fmla="*/ 0 w 200879"/>
                <a:gd name="connsiteY0" fmla="*/ 0 h 95810"/>
                <a:gd name="connsiteX1" fmla="*/ 200879 w 200879"/>
                <a:gd name="connsiteY1" fmla="*/ 0 h 95810"/>
                <a:gd name="connsiteX2" fmla="*/ 84800 w 200879"/>
                <a:gd name="connsiteY2" fmla="*/ 93209 h 95810"/>
                <a:gd name="connsiteX3" fmla="*/ 0 w 200879"/>
                <a:gd name="connsiteY3" fmla="*/ 0 h 95810"/>
                <a:gd name="connsiteX0" fmla="*/ 0 w 200879"/>
                <a:gd name="connsiteY0" fmla="*/ 0 h 93209"/>
                <a:gd name="connsiteX1" fmla="*/ 200879 w 200879"/>
                <a:gd name="connsiteY1" fmla="*/ 0 h 93209"/>
                <a:gd name="connsiteX2" fmla="*/ 84800 w 200879"/>
                <a:gd name="connsiteY2" fmla="*/ 93209 h 93209"/>
                <a:gd name="connsiteX3" fmla="*/ 0 w 200879"/>
                <a:gd name="connsiteY3" fmla="*/ 0 h 93209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5838"/>
                <a:gd name="connsiteX1" fmla="*/ 200879 w 200879"/>
                <a:gd name="connsiteY1" fmla="*/ 0 h 95838"/>
                <a:gd name="connsiteX2" fmla="*/ 87074 w 200879"/>
                <a:gd name="connsiteY2" fmla="*/ 95838 h 95838"/>
                <a:gd name="connsiteX3" fmla="*/ 0 w 200879"/>
                <a:gd name="connsiteY3" fmla="*/ 0 h 95838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  <a:gd name="connsiteX0" fmla="*/ 0 w 200879"/>
                <a:gd name="connsiteY0" fmla="*/ 0 h 96162"/>
                <a:gd name="connsiteX1" fmla="*/ 200879 w 200879"/>
                <a:gd name="connsiteY1" fmla="*/ 0 h 96162"/>
                <a:gd name="connsiteX2" fmla="*/ 87074 w 200879"/>
                <a:gd name="connsiteY2" fmla="*/ 95838 h 96162"/>
                <a:gd name="connsiteX3" fmla="*/ 0 w 200879"/>
                <a:gd name="connsiteY3" fmla="*/ 0 h 9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79" h="96162">
                  <a:moveTo>
                    <a:pt x="0" y="0"/>
                  </a:moveTo>
                  <a:lnTo>
                    <a:pt x="200879" y="0"/>
                  </a:lnTo>
                  <a:cubicBezTo>
                    <a:pt x="179311" y="66815"/>
                    <a:pt x="167585" y="99839"/>
                    <a:pt x="87074" y="95838"/>
                  </a:cubicBezTo>
                  <a:cubicBezTo>
                    <a:pt x="20789" y="79264"/>
                    <a:pt x="9684" y="4944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51">
                <a:solidFill>
                  <a:prstClr val="white"/>
                </a:solidFill>
              </a:endParaRPr>
            </a:p>
          </p:txBody>
        </p:sp>
      </p:grpSp>
      <p:sp>
        <p:nvSpPr>
          <p:cNvPr id="132" name="Freeform 85"/>
          <p:cNvSpPr>
            <a:spLocks noEditPoints="1"/>
          </p:cNvSpPr>
          <p:nvPr/>
        </p:nvSpPr>
        <p:spPr bwMode="auto">
          <a:xfrm>
            <a:off x="7172219" y="7590782"/>
            <a:ext cx="554393" cy="410435"/>
          </a:xfrm>
          <a:custGeom>
            <a:avLst/>
            <a:gdLst>
              <a:gd name="T0" fmla="*/ 45 w 421"/>
              <a:gd name="T1" fmla="*/ 0 h 256"/>
              <a:gd name="T2" fmla="*/ 45 w 421"/>
              <a:gd name="T3" fmla="*/ 218 h 256"/>
              <a:gd name="T4" fmla="*/ 201 w 421"/>
              <a:gd name="T5" fmla="*/ 249 h 256"/>
              <a:gd name="T6" fmla="*/ 201 w 421"/>
              <a:gd name="T7" fmla="*/ 31 h 256"/>
              <a:gd name="T8" fmla="*/ 45 w 421"/>
              <a:gd name="T9" fmla="*/ 0 h 256"/>
              <a:gd name="T10" fmla="*/ 376 w 421"/>
              <a:gd name="T11" fmla="*/ 0 h 256"/>
              <a:gd name="T12" fmla="*/ 221 w 421"/>
              <a:gd name="T13" fmla="*/ 31 h 256"/>
              <a:gd name="T14" fmla="*/ 221 w 421"/>
              <a:gd name="T15" fmla="*/ 249 h 256"/>
              <a:gd name="T16" fmla="*/ 376 w 421"/>
              <a:gd name="T17" fmla="*/ 218 h 256"/>
              <a:gd name="T18" fmla="*/ 376 w 421"/>
              <a:gd name="T19" fmla="*/ 0 h 256"/>
              <a:gd name="T20" fmla="*/ 0 w 421"/>
              <a:gd name="T21" fmla="*/ 23 h 256"/>
              <a:gd name="T22" fmla="*/ 0 w 421"/>
              <a:gd name="T23" fmla="*/ 256 h 256"/>
              <a:gd name="T24" fmla="*/ 185 w 421"/>
              <a:gd name="T25" fmla="*/ 256 h 256"/>
              <a:gd name="T26" fmla="*/ 45 w 421"/>
              <a:gd name="T27" fmla="*/ 233 h 256"/>
              <a:gd name="T28" fmla="*/ 30 w 421"/>
              <a:gd name="T29" fmla="*/ 233 h 256"/>
              <a:gd name="T30" fmla="*/ 30 w 421"/>
              <a:gd name="T31" fmla="*/ 218 h 256"/>
              <a:gd name="T32" fmla="*/ 30 w 421"/>
              <a:gd name="T33" fmla="*/ 23 h 256"/>
              <a:gd name="T34" fmla="*/ 0 w 421"/>
              <a:gd name="T35" fmla="*/ 23 h 256"/>
              <a:gd name="T36" fmla="*/ 391 w 421"/>
              <a:gd name="T37" fmla="*/ 23 h 256"/>
              <a:gd name="T38" fmla="*/ 391 w 421"/>
              <a:gd name="T39" fmla="*/ 218 h 256"/>
              <a:gd name="T40" fmla="*/ 391 w 421"/>
              <a:gd name="T41" fmla="*/ 233 h 256"/>
              <a:gd name="T42" fmla="*/ 376 w 421"/>
              <a:gd name="T43" fmla="*/ 233 h 256"/>
              <a:gd name="T44" fmla="*/ 237 w 421"/>
              <a:gd name="T45" fmla="*/ 256 h 256"/>
              <a:gd name="T46" fmla="*/ 421 w 421"/>
              <a:gd name="T47" fmla="*/ 256 h 256"/>
              <a:gd name="T48" fmla="*/ 421 w 421"/>
              <a:gd name="T49" fmla="*/ 23 h 256"/>
              <a:gd name="T50" fmla="*/ 391 w 421"/>
              <a:gd name="T51" fmla="*/ 23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1" h="256">
                <a:moveTo>
                  <a:pt x="45" y="0"/>
                </a:moveTo>
                <a:cubicBezTo>
                  <a:pt x="45" y="218"/>
                  <a:pt x="45" y="218"/>
                  <a:pt x="45" y="218"/>
                </a:cubicBezTo>
                <a:cubicBezTo>
                  <a:pt x="146" y="218"/>
                  <a:pt x="165" y="231"/>
                  <a:pt x="201" y="249"/>
                </a:cubicBezTo>
                <a:cubicBezTo>
                  <a:pt x="201" y="31"/>
                  <a:pt x="201" y="31"/>
                  <a:pt x="201" y="31"/>
                </a:cubicBezTo>
                <a:cubicBezTo>
                  <a:pt x="183" y="12"/>
                  <a:pt x="156" y="0"/>
                  <a:pt x="45" y="0"/>
                </a:cubicBezTo>
                <a:close/>
                <a:moveTo>
                  <a:pt x="376" y="0"/>
                </a:moveTo>
                <a:cubicBezTo>
                  <a:pt x="265" y="0"/>
                  <a:pt x="238" y="12"/>
                  <a:pt x="221" y="31"/>
                </a:cubicBezTo>
                <a:cubicBezTo>
                  <a:pt x="221" y="249"/>
                  <a:pt x="221" y="249"/>
                  <a:pt x="221" y="249"/>
                </a:cubicBezTo>
                <a:cubicBezTo>
                  <a:pt x="256" y="231"/>
                  <a:pt x="275" y="218"/>
                  <a:pt x="376" y="218"/>
                </a:cubicBezTo>
                <a:lnTo>
                  <a:pt x="376" y="0"/>
                </a:lnTo>
                <a:close/>
                <a:moveTo>
                  <a:pt x="0" y="23"/>
                </a:moveTo>
                <a:cubicBezTo>
                  <a:pt x="0" y="256"/>
                  <a:pt x="0" y="256"/>
                  <a:pt x="0" y="256"/>
                </a:cubicBezTo>
                <a:cubicBezTo>
                  <a:pt x="185" y="256"/>
                  <a:pt x="185" y="256"/>
                  <a:pt x="185" y="256"/>
                </a:cubicBezTo>
                <a:cubicBezTo>
                  <a:pt x="155" y="242"/>
                  <a:pt x="133" y="233"/>
                  <a:pt x="45" y="233"/>
                </a:cubicBezTo>
                <a:cubicBezTo>
                  <a:pt x="30" y="233"/>
                  <a:pt x="30" y="233"/>
                  <a:pt x="30" y="233"/>
                </a:cubicBezTo>
                <a:cubicBezTo>
                  <a:pt x="30" y="218"/>
                  <a:pt x="30" y="218"/>
                  <a:pt x="30" y="218"/>
                </a:cubicBezTo>
                <a:cubicBezTo>
                  <a:pt x="30" y="23"/>
                  <a:pt x="30" y="23"/>
                  <a:pt x="30" y="23"/>
                </a:cubicBezTo>
                <a:lnTo>
                  <a:pt x="0" y="23"/>
                </a:lnTo>
                <a:close/>
                <a:moveTo>
                  <a:pt x="391" y="23"/>
                </a:moveTo>
                <a:cubicBezTo>
                  <a:pt x="391" y="218"/>
                  <a:pt x="391" y="218"/>
                  <a:pt x="391" y="218"/>
                </a:cubicBezTo>
                <a:cubicBezTo>
                  <a:pt x="391" y="233"/>
                  <a:pt x="391" y="233"/>
                  <a:pt x="391" y="233"/>
                </a:cubicBezTo>
                <a:cubicBezTo>
                  <a:pt x="376" y="233"/>
                  <a:pt x="376" y="233"/>
                  <a:pt x="376" y="233"/>
                </a:cubicBezTo>
                <a:cubicBezTo>
                  <a:pt x="288" y="233"/>
                  <a:pt x="266" y="242"/>
                  <a:pt x="237" y="256"/>
                </a:cubicBezTo>
                <a:cubicBezTo>
                  <a:pt x="421" y="256"/>
                  <a:pt x="421" y="256"/>
                  <a:pt x="421" y="256"/>
                </a:cubicBezTo>
                <a:cubicBezTo>
                  <a:pt x="421" y="23"/>
                  <a:pt x="421" y="23"/>
                  <a:pt x="421" y="23"/>
                </a:cubicBezTo>
                <a:lnTo>
                  <a:pt x="391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3544" tIns="31772" rIns="63544" bIns="31772" numCol="1" anchor="t" anchorCtr="0" compatLnSpc="1">
            <a:prstTxWarp prst="textNoShape">
              <a:avLst/>
            </a:prstTxWarp>
          </a:bodyPr>
          <a:lstStyle/>
          <a:p>
            <a:pPr defTabSz="635399"/>
            <a:endParaRPr lang="en-US" sz="1320">
              <a:solidFill>
                <a:prstClr val="black"/>
              </a:solidFill>
            </a:endParaRPr>
          </a:p>
        </p:txBody>
      </p:sp>
      <p:grpSp>
        <p:nvGrpSpPr>
          <p:cNvPr id="133" name="Gruppieren 211"/>
          <p:cNvGrpSpPr/>
          <p:nvPr/>
        </p:nvGrpSpPr>
        <p:grpSpPr>
          <a:xfrm>
            <a:off x="6413159" y="7543844"/>
            <a:ext cx="531496" cy="428719"/>
            <a:chOff x="3734821" y="4717893"/>
            <a:chExt cx="403767" cy="325689"/>
          </a:xfrm>
          <a:solidFill>
            <a:schemeClr val="bg1"/>
          </a:solidFill>
        </p:grpSpPr>
        <p:sp>
          <p:nvSpPr>
            <p:cNvPr id="134" name="Freeform 1143"/>
            <p:cNvSpPr>
              <a:spLocks noEditPoints="1"/>
            </p:cNvSpPr>
            <p:nvPr/>
          </p:nvSpPr>
          <p:spPr bwMode="auto">
            <a:xfrm>
              <a:off x="3734821" y="4787046"/>
              <a:ext cx="403767" cy="256536"/>
            </a:xfrm>
            <a:custGeom>
              <a:avLst/>
              <a:gdLst>
                <a:gd name="T0" fmla="*/ 5 w 253"/>
                <a:gd name="T1" fmla="*/ 161 h 161"/>
                <a:gd name="T2" fmla="*/ 5 w 253"/>
                <a:gd name="T3" fmla="*/ 78 h 161"/>
                <a:gd name="T4" fmla="*/ 93 w 253"/>
                <a:gd name="T5" fmla="*/ 78 h 161"/>
                <a:gd name="T6" fmla="*/ 93 w 253"/>
                <a:gd name="T7" fmla="*/ 60 h 161"/>
                <a:gd name="T8" fmla="*/ 0 w 253"/>
                <a:gd name="T9" fmla="*/ 60 h 161"/>
                <a:gd name="T10" fmla="*/ 0 w 253"/>
                <a:gd name="T11" fmla="*/ 0 h 161"/>
                <a:gd name="T12" fmla="*/ 253 w 253"/>
                <a:gd name="T13" fmla="*/ 0 h 161"/>
                <a:gd name="T14" fmla="*/ 253 w 253"/>
                <a:gd name="T15" fmla="*/ 60 h 161"/>
                <a:gd name="T16" fmla="*/ 160 w 253"/>
                <a:gd name="T17" fmla="*/ 60 h 161"/>
                <a:gd name="T18" fmla="*/ 160 w 253"/>
                <a:gd name="T19" fmla="*/ 78 h 161"/>
                <a:gd name="T20" fmla="*/ 248 w 253"/>
                <a:gd name="T21" fmla="*/ 78 h 161"/>
                <a:gd name="T22" fmla="*/ 248 w 253"/>
                <a:gd name="T23" fmla="*/ 161 h 161"/>
                <a:gd name="T24" fmla="*/ 5 w 253"/>
                <a:gd name="T25" fmla="*/ 161 h 161"/>
                <a:gd name="T26" fmla="*/ 143 w 253"/>
                <a:gd name="T27" fmla="*/ 85 h 161"/>
                <a:gd name="T28" fmla="*/ 143 w 253"/>
                <a:gd name="T29" fmla="*/ 53 h 161"/>
                <a:gd name="T30" fmla="*/ 110 w 253"/>
                <a:gd name="T31" fmla="*/ 53 h 161"/>
                <a:gd name="T32" fmla="*/ 110 w 253"/>
                <a:gd name="T33" fmla="*/ 85 h 161"/>
                <a:gd name="T34" fmla="*/ 143 w 253"/>
                <a:gd name="T35" fmla="*/ 8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3" h="161">
                  <a:moveTo>
                    <a:pt x="5" y="161"/>
                  </a:moveTo>
                  <a:cubicBezTo>
                    <a:pt x="5" y="133"/>
                    <a:pt x="5" y="106"/>
                    <a:pt x="5" y="78"/>
                  </a:cubicBezTo>
                  <a:cubicBezTo>
                    <a:pt x="34" y="78"/>
                    <a:pt x="63" y="78"/>
                    <a:pt x="93" y="78"/>
                  </a:cubicBezTo>
                  <a:cubicBezTo>
                    <a:pt x="93" y="72"/>
                    <a:pt x="93" y="66"/>
                    <a:pt x="93" y="60"/>
                  </a:cubicBezTo>
                  <a:cubicBezTo>
                    <a:pt x="62" y="60"/>
                    <a:pt x="31" y="60"/>
                    <a:pt x="0" y="60"/>
                  </a:cubicBezTo>
                  <a:cubicBezTo>
                    <a:pt x="0" y="40"/>
                    <a:pt x="0" y="21"/>
                    <a:pt x="0" y="0"/>
                  </a:cubicBezTo>
                  <a:cubicBezTo>
                    <a:pt x="84" y="0"/>
                    <a:pt x="168" y="0"/>
                    <a:pt x="253" y="0"/>
                  </a:cubicBezTo>
                  <a:cubicBezTo>
                    <a:pt x="253" y="20"/>
                    <a:pt x="253" y="40"/>
                    <a:pt x="253" y="60"/>
                  </a:cubicBezTo>
                  <a:cubicBezTo>
                    <a:pt x="222" y="60"/>
                    <a:pt x="191" y="60"/>
                    <a:pt x="160" y="60"/>
                  </a:cubicBezTo>
                  <a:cubicBezTo>
                    <a:pt x="160" y="66"/>
                    <a:pt x="160" y="72"/>
                    <a:pt x="160" y="78"/>
                  </a:cubicBezTo>
                  <a:cubicBezTo>
                    <a:pt x="189" y="78"/>
                    <a:pt x="218" y="78"/>
                    <a:pt x="248" y="78"/>
                  </a:cubicBezTo>
                  <a:cubicBezTo>
                    <a:pt x="248" y="105"/>
                    <a:pt x="248" y="133"/>
                    <a:pt x="248" y="161"/>
                  </a:cubicBezTo>
                  <a:cubicBezTo>
                    <a:pt x="167" y="161"/>
                    <a:pt x="86" y="161"/>
                    <a:pt x="5" y="161"/>
                  </a:cubicBezTo>
                  <a:close/>
                  <a:moveTo>
                    <a:pt x="143" y="85"/>
                  </a:moveTo>
                  <a:cubicBezTo>
                    <a:pt x="143" y="74"/>
                    <a:pt x="143" y="64"/>
                    <a:pt x="143" y="53"/>
                  </a:cubicBezTo>
                  <a:cubicBezTo>
                    <a:pt x="132" y="53"/>
                    <a:pt x="121" y="53"/>
                    <a:pt x="110" y="53"/>
                  </a:cubicBezTo>
                  <a:cubicBezTo>
                    <a:pt x="110" y="64"/>
                    <a:pt x="110" y="74"/>
                    <a:pt x="110" y="85"/>
                  </a:cubicBezTo>
                  <a:cubicBezTo>
                    <a:pt x="121" y="85"/>
                    <a:pt x="132" y="85"/>
                    <a:pt x="14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  <p:sp>
          <p:nvSpPr>
            <p:cNvPr id="135" name="Freeform 1144"/>
            <p:cNvSpPr>
              <a:spLocks/>
            </p:cNvSpPr>
            <p:nvPr/>
          </p:nvSpPr>
          <p:spPr bwMode="auto">
            <a:xfrm>
              <a:off x="3855281" y="4717893"/>
              <a:ext cx="162846" cy="49077"/>
            </a:xfrm>
            <a:custGeom>
              <a:avLst/>
              <a:gdLst>
                <a:gd name="T0" fmla="*/ 103 w 103"/>
                <a:gd name="T1" fmla="*/ 32 h 32"/>
                <a:gd name="T2" fmla="*/ 85 w 103"/>
                <a:gd name="T3" fmla="*/ 32 h 32"/>
                <a:gd name="T4" fmla="*/ 85 w 103"/>
                <a:gd name="T5" fmla="*/ 23 h 32"/>
                <a:gd name="T6" fmla="*/ 79 w 103"/>
                <a:gd name="T7" fmla="*/ 17 h 32"/>
                <a:gd name="T8" fmla="*/ 24 w 103"/>
                <a:gd name="T9" fmla="*/ 17 h 32"/>
                <a:gd name="T10" fmla="*/ 18 w 103"/>
                <a:gd name="T11" fmla="*/ 23 h 32"/>
                <a:gd name="T12" fmla="*/ 18 w 103"/>
                <a:gd name="T13" fmla="*/ 31 h 32"/>
                <a:gd name="T14" fmla="*/ 18 w 103"/>
                <a:gd name="T15" fmla="*/ 32 h 32"/>
                <a:gd name="T16" fmla="*/ 0 w 103"/>
                <a:gd name="T17" fmla="*/ 32 h 32"/>
                <a:gd name="T18" fmla="*/ 0 w 103"/>
                <a:gd name="T19" fmla="*/ 23 h 32"/>
                <a:gd name="T20" fmla="*/ 0 w 103"/>
                <a:gd name="T21" fmla="*/ 15 h 32"/>
                <a:gd name="T22" fmla="*/ 15 w 103"/>
                <a:gd name="T23" fmla="*/ 0 h 32"/>
                <a:gd name="T24" fmla="*/ 82 w 103"/>
                <a:gd name="T25" fmla="*/ 0 h 32"/>
                <a:gd name="T26" fmla="*/ 92 w 103"/>
                <a:gd name="T27" fmla="*/ 0 h 32"/>
                <a:gd name="T28" fmla="*/ 103 w 103"/>
                <a:gd name="T29" fmla="*/ 12 h 32"/>
                <a:gd name="T30" fmla="*/ 103 w 103"/>
                <a:gd name="T31" fmla="*/ 30 h 32"/>
                <a:gd name="T32" fmla="*/ 103 w 103"/>
                <a:gd name="T3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32">
                  <a:moveTo>
                    <a:pt x="103" y="32"/>
                  </a:moveTo>
                  <a:cubicBezTo>
                    <a:pt x="97" y="32"/>
                    <a:pt x="91" y="32"/>
                    <a:pt x="85" y="32"/>
                  </a:cubicBezTo>
                  <a:cubicBezTo>
                    <a:pt x="85" y="29"/>
                    <a:pt x="85" y="26"/>
                    <a:pt x="85" y="23"/>
                  </a:cubicBezTo>
                  <a:cubicBezTo>
                    <a:pt x="85" y="19"/>
                    <a:pt x="83" y="17"/>
                    <a:pt x="79" y="17"/>
                  </a:cubicBezTo>
                  <a:cubicBezTo>
                    <a:pt x="61" y="17"/>
                    <a:pt x="42" y="17"/>
                    <a:pt x="24" y="17"/>
                  </a:cubicBezTo>
                  <a:cubicBezTo>
                    <a:pt x="20" y="17"/>
                    <a:pt x="18" y="19"/>
                    <a:pt x="18" y="23"/>
                  </a:cubicBezTo>
                  <a:cubicBezTo>
                    <a:pt x="18" y="26"/>
                    <a:pt x="18" y="28"/>
                    <a:pt x="18" y="31"/>
                  </a:cubicBezTo>
                  <a:cubicBezTo>
                    <a:pt x="18" y="31"/>
                    <a:pt x="18" y="31"/>
                    <a:pt x="18" y="32"/>
                  </a:cubicBezTo>
                  <a:cubicBezTo>
                    <a:pt x="12" y="32"/>
                    <a:pt x="6" y="32"/>
                    <a:pt x="0" y="32"/>
                  </a:cubicBezTo>
                  <a:cubicBezTo>
                    <a:pt x="0" y="29"/>
                    <a:pt x="0" y="26"/>
                    <a:pt x="0" y="23"/>
                  </a:cubicBezTo>
                  <a:cubicBezTo>
                    <a:pt x="0" y="20"/>
                    <a:pt x="0" y="18"/>
                    <a:pt x="0" y="15"/>
                  </a:cubicBezTo>
                  <a:cubicBezTo>
                    <a:pt x="0" y="5"/>
                    <a:pt x="5" y="0"/>
                    <a:pt x="15" y="0"/>
                  </a:cubicBezTo>
                  <a:cubicBezTo>
                    <a:pt x="37" y="0"/>
                    <a:pt x="60" y="0"/>
                    <a:pt x="82" y="0"/>
                  </a:cubicBezTo>
                  <a:cubicBezTo>
                    <a:pt x="85" y="0"/>
                    <a:pt x="89" y="0"/>
                    <a:pt x="92" y="0"/>
                  </a:cubicBezTo>
                  <a:cubicBezTo>
                    <a:pt x="98" y="1"/>
                    <a:pt x="103" y="6"/>
                    <a:pt x="103" y="12"/>
                  </a:cubicBezTo>
                  <a:cubicBezTo>
                    <a:pt x="103" y="18"/>
                    <a:pt x="103" y="24"/>
                    <a:pt x="103" y="30"/>
                  </a:cubicBezTo>
                  <a:cubicBezTo>
                    <a:pt x="103" y="31"/>
                    <a:pt x="103" y="31"/>
                    <a:pt x="10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</p:grpSp>
      <p:grpSp>
        <p:nvGrpSpPr>
          <p:cNvPr id="136" name="Gruppieren 4"/>
          <p:cNvGrpSpPr/>
          <p:nvPr/>
        </p:nvGrpSpPr>
        <p:grpSpPr>
          <a:xfrm>
            <a:off x="5578378" y="7648856"/>
            <a:ext cx="641038" cy="342235"/>
            <a:chOff x="4129088" y="-950913"/>
            <a:chExt cx="5646737" cy="3014663"/>
          </a:xfrm>
          <a:solidFill>
            <a:schemeClr val="bg1"/>
          </a:solidFill>
        </p:grpSpPr>
        <p:sp>
          <p:nvSpPr>
            <p:cNvPr id="137" name="Freeform 136"/>
            <p:cNvSpPr>
              <a:spLocks noEditPoints="1"/>
            </p:cNvSpPr>
            <p:nvPr/>
          </p:nvSpPr>
          <p:spPr bwMode="auto">
            <a:xfrm>
              <a:off x="4129088" y="-950913"/>
              <a:ext cx="5646737" cy="3014663"/>
            </a:xfrm>
            <a:custGeom>
              <a:avLst/>
              <a:gdLst>
                <a:gd name="T0" fmla="*/ 0 w 1503"/>
                <a:gd name="T1" fmla="*/ 175 h 801"/>
                <a:gd name="T2" fmla="*/ 150 w 1503"/>
                <a:gd name="T3" fmla="*/ 138 h 801"/>
                <a:gd name="T4" fmla="*/ 367 w 1503"/>
                <a:gd name="T5" fmla="*/ 89 h 801"/>
                <a:gd name="T6" fmla="*/ 716 w 1503"/>
                <a:gd name="T7" fmla="*/ 10 h 801"/>
                <a:gd name="T8" fmla="*/ 831 w 1503"/>
                <a:gd name="T9" fmla="*/ 19 h 801"/>
                <a:gd name="T10" fmla="*/ 1361 w 1503"/>
                <a:gd name="T11" fmla="*/ 188 h 801"/>
                <a:gd name="T12" fmla="*/ 1503 w 1503"/>
                <a:gd name="T13" fmla="*/ 240 h 801"/>
                <a:gd name="T14" fmla="*/ 1228 w 1503"/>
                <a:gd name="T15" fmla="*/ 334 h 801"/>
                <a:gd name="T16" fmla="*/ 782 w 1503"/>
                <a:gd name="T17" fmla="*/ 491 h 801"/>
                <a:gd name="T18" fmla="*/ 733 w 1503"/>
                <a:gd name="T19" fmla="*/ 491 h 801"/>
                <a:gd name="T20" fmla="*/ 394 w 1503"/>
                <a:gd name="T21" fmla="*/ 354 h 801"/>
                <a:gd name="T22" fmla="*/ 280 w 1503"/>
                <a:gd name="T23" fmla="*/ 308 h 801"/>
                <a:gd name="T24" fmla="*/ 281 w 1503"/>
                <a:gd name="T25" fmla="*/ 560 h 801"/>
                <a:gd name="T26" fmla="*/ 291 w 1503"/>
                <a:gd name="T27" fmla="*/ 694 h 801"/>
                <a:gd name="T28" fmla="*/ 252 w 1503"/>
                <a:gd name="T29" fmla="*/ 801 h 801"/>
                <a:gd name="T30" fmla="*/ 208 w 1503"/>
                <a:gd name="T31" fmla="*/ 715 h 801"/>
                <a:gd name="T32" fmla="*/ 211 w 1503"/>
                <a:gd name="T33" fmla="*/ 595 h 801"/>
                <a:gd name="T34" fmla="*/ 212 w 1503"/>
                <a:gd name="T35" fmla="*/ 585 h 801"/>
                <a:gd name="T36" fmla="*/ 218 w 1503"/>
                <a:gd name="T37" fmla="*/ 295 h 801"/>
                <a:gd name="T38" fmla="*/ 200 w 1503"/>
                <a:gd name="T39" fmla="*/ 275 h 801"/>
                <a:gd name="T40" fmla="*/ 13 w 1503"/>
                <a:gd name="T41" fmla="*/ 184 h 801"/>
                <a:gd name="T42" fmla="*/ 0 w 1503"/>
                <a:gd name="T43" fmla="*/ 175 h 801"/>
                <a:gd name="T44" fmla="*/ 693 w 1503"/>
                <a:gd name="T45" fmla="*/ 209 h 801"/>
                <a:gd name="T46" fmla="*/ 666 w 1503"/>
                <a:gd name="T47" fmla="*/ 185 h 801"/>
                <a:gd name="T48" fmla="*/ 566 w 1503"/>
                <a:gd name="T49" fmla="*/ 204 h 801"/>
                <a:gd name="T50" fmla="*/ 336 w 1503"/>
                <a:gd name="T51" fmla="*/ 242 h 801"/>
                <a:gd name="T52" fmla="*/ 257 w 1503"/>
                <a:gd name="T53" fmla="*/ 257 h 801"/>
                <a:gd name="T54" fmla="*/ 257 w 1503"/>
                <a:gd name="T55" fmla="*/ 267 h 801"/>
                <a:gd name="T56" fmla="*/ 316 w 1503"/>
                <a:gd name="T57" fmla="*/ 277 h 801"/>
                <a:gd name="T58" fmla="*/ 693 w 1503"/>
                <a:gd name="T59" fmla="*/ 209 h 801"/>
                <a:gd name="T60" fmla="*/ 763 w 1503"/>
                <a:gd name="T61" fmla="*/ 205 h 801"/>
                <a:gd name="T62" fmla="*/ 799 w 1503"/>
                <a:gd name="T63" fmla="*/ 183 h 801"/>
                <a:gd name="T64" fmla="*/ 764 w 1503"/>
                <a:gd name="T65" fmla="*/ 154 h 801"/>
                <a:gd name="T66" fmla="*/ 727 w 1503"/>
                <a:gd name="T67" fmla="*/ 180 h 801"/>
                <a:gd name="T68" fmla="*/ 763 w 1503"/>
                <a:gd name="T69" fmla="*/ 205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3" h="801">
                  <a:moveTo>
                    <a:pt x="0" y="175"/>
                  </a:moveTo>
                  <a:cubicBezTo>
                    <a:pt x="53" y="162"/>
                    <a:pt x="102" y="149"/>
                    <a:pt x="150" y="138"/>
                  </a:cubicBezTo>
                  <a:cubicBezTo>
                    <a:pt x="223" y="121"/>
                    <a:pt x="295" y="105"/>
                    <a:pt x="367" y="89"/>
                  </a:cubicBezTo>
                  <a:cubicBezTo>
                    <a:pt x="484" y="63"/>
                    <a:pt x="601" y="40"/>
                    <a:pt x="716" y="10"/>
                  </a:cubicBezTo>
                  <a:cubicBezTo>
                    <a:pt x="758" y="0"/>
                    <a:pt x="793" y="7"/>
                    <a:pt x="831" y="19"/>
                  </a:cubicBezTo>
                  <a:cubicBezTo>
                    <a:pt x="1007" y="76"/>
                    <a:pt x="1184" y="132"/>
                    <a:pt x="1361" y="188"/>
                  </a:cubicBezTo>
                  <a:cubicBezTo>
                    <a:pt x="1409" y="203"/>
                    <a:pt x="1456" y="219"/>
                    <a:pt x="1503" y="240"/>
                  </a:cubicBezTo>
                  <a:cubicBezTo>
                    <a:pt x="1412" y="271"/>
                    <a:pt x="1319" y="302"/>
                    <a:pt x="1228" y="334"/>
                  </a:cubicBezTo>
                  <a:cubicBezTo>
                    <a:pt x="1079" y="386"/>
                    <a:pt x="931" y="439"/>
                    <a:pt x="782" y="491"/>
                  </a:cubicBezTo>
                  <a:cubicBezTo>
                    <a:pt x="767" y="496"/>
                    <a:pt x="747" y="497"/>
                    <a:pt x="733" y="491"/>
                  </a:cubicBezTo>
                  <a:cubicBezTo>
                    <a:pt x="620" y="447"/>
                    <a:pt x="507" y="400"/>
                    <a:pt x="394" y="354"/>
                  </a:cubicBezTo>
                  <a:cubicBezTo>
                    <a:pt x="359" y="339"/>
                    <a:pt x="323" y="325"/>
                    <a:pt x="280" y="308"/>
                  </a:cubicBezTo>
                  <a:cubicBezTo>
                    <a:pt x="280" y="395"/>
                    <a:pt x="279" y="478"/>
                    <a:pt x="281" y="560"/>
                  </a:cubicBezTo>
                  <a:cubicBezTo>
                    <a:pt x="281" y="605"/>
                    <a:pt x="285" y="650"/>
                    <a:pt x="291" y="694"/>
                  </a:cubicBezTo>
                  <a:cubicBezTo>
                    <a:pt x="297" y="737"/>
                    <a:pt x="271" y="767"/>
                    <a:pt x="252" y="801"/>
                  </a:cubicBezTo>
                  <a:cubicBezTo>
                    <a:pt x="224" y="779"/>
                    <a:pt x="212" y="746"/>
                    <a:pt x="208" y="715"/>
                  </a:cubicBezTo>
                  <a:cubicBezTo>
                    <a:pt x="204" y="675"/>
                    <a:pt x="210" y="635"/>
                    <a:pt x="211" y="595"/>
                  </a:cubicBezTo>
                  <a:cubicBezTo>
                    <a:pt x="211" y="591"/>
                    <a:pt x="212" y="588"/>
                    <a:pt x="212" y="585"/>
                  </a:cubicBezTo>
                  <a:cubicBezTo>
                    <a:pt x="215" y="488"/>
                    <a:pt x="217" y="392"/>
                    <a:pt x="218" y="295"/>
                  </a:cubicBezTo>
                  <a:cubicBezTo>
                    <a:pt x="218" y="289"/>
                    <a:pt x="208" y="279"/>
                    <a:pt x="200" y="275"/>
                  </a:cubicBezTo>
                  <a:cubicBezTo>
                    <a:pt x="138" y="244"/>
                    <a:pt x="76" y="215"/>
                    <a:pt x="13" y="184"/>
                  </a:cubicBezTo>
                  <a:cubicBezTo>
                    <a:pt x="10" y="183"/>
                    <a:pt x="8" y="181"/>
                    <a:pt x="0" y="175"/>
                  </a:cubicBezTo>
                  <a:close/>
                  <a:moveTo>
                    <a:pt x="693" y="209"/>
                  </a:moveTo>
                  <a:cubicBezTo>
                    <a:pt x="695" y="188"/>
                    <a:pt x="684" y="181"/>
                    <a:pt x="666" y="185"/>
                  </a:cubicBezTo>
                  <a:cubicBezTo>
                    <a:pt x="633" y="190"/>
                    <a:pt x="600" y="198"/>
                    <a:pt x="566" y="204"/>
                  </a:cubicBezTo>
                  <a:cubicBezTo>
                    <a:pt x="490" y="217"/>
                    <a:pt x="413" y="229"/>
                    <a:pt x="336" y="242"/>
                  </a:cubicBezTo>
                  <a:cubicBezTo>
                    <a:pt x="310" y="246"/>
                    <a:pt x="284" y="252"/>
                    <a:pt x="257" y="257"/>
                  </a:cubicBezTo>
                  <a:cubicBezTo>
                    <a:pt x="257" y="260"/>
                    <a:pt x="257" y="264"/>
                    <a:pt x="257" y="267"/>
                  </a:cubicBezTo>
                  <a:cubicBezTo>
                    <a:pt x="277" y="271"/>
                    <a:pt x="298" y="281"/>
                    <a:pt x="316" y="277"/>
                  </a:cubicBezTo>
                  <a:cubicBezTo>
                    <a:pt x="442" y="256"/>
                    <a:pt x="567" y="232"/>
                    <a:pt x="693" y="209"/>
                  </a:cubicBezTo>
                  <a:close/>
                  <a:moveTo>
                    <a:pt x="763" y="205"/>
                  </a:moveTo>
                  <a:cubicBezTo>
                    <a:pt x="781" y="206"/>
                    <a:pt x="798" y="207"/>
                    <a:pt x="799" y="183"/>
                  </a:cubicBezTo>
                  <a:cubicBezTo>
                    <a:pt x="799" y="160"/>
                    <a:pt x="781" y="154"/>
                    <a:pt x="764" y="154"/>
                  </a:cubicBezTo>
                  <a:cubicBezTo>
                    <a:pt x="747" y="153"/>
                    <a:pt x="727" y="161"/>
                    <a:pt x="727" y="180"/>
                  </a:cubicBezTo>
                  <a:cubicBezTo>
                    <a:pt x="727" y="200"/>
                    <a:pt x="744" y="208"/>
                    <a:pt x="763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5568950" y="482600"/>
              <a:ext cx="2817812" cy="1531938"/>
            </a:xfrm>
            <a:custGeom>
              <a:avLst/>
              <a:gdLst>
                <a:gd name="T0" fmla="*/ 0 w 750"/>
                <a:gd name="T1" fmla="*/ 0 h 407"/>
                <a:gd name="T2" fmla="*/ 182 w 750"/>
                <a:gd name="T3" fmla="*/ 85 h 407"/>
                <a:gd name="T4" fmla="*/ 363 w 750"/>
                <a:gd name="T5" fmla="*/ 170 h 407"/>
                <a:gd name="T6" fmla="*/ 384 w 750"/>
                <a:gd name="T7" fmla="*/ 170 h 407"/>
                <a:gd name="T8" fmla="*/ 734 w 750"/>
                <a:gd name="T9" fmla="*/ 27 h 407"/>
                <a:gd name="T10" fmla="*/ 750 w 750"/>
                <a:gd name="T11" fmla="*/ 23 h 407"/>
                <a:gd name="T12" fmla="*/ 750 w 750"/>
                <a:gd name="T13" fmla="*/ 285 h 407"/>
                <a:gd name="T14" fmla="*/ 432 w 750"/>
                <a:gd name="T15" fmla="*/ 396 h 407"/>
                <a:gd name="T16" fmla="*/ 237 w 750"/>
                <a:gd name="T17" fmla="*/ 365 h 407"/>
                <a:gd name="T18" fmla="*/ 47 w 750"/>
                <a:gd name="T19" fmla="*/ 276 h 407"/>
                <a:gd name="T20" fmla="*/ 13 w 750"/>
                <a:gd name="T21" fmla="*/ 212 h 407"/>
                <a:gd name="T22" fmla="*/ 7 w 750"/>
                <a:gd name="T23" fmla="*/ 61 h 407"/>
                <a:gd name="T24" fmla="*/ 0 w 750"/>
                <a:gd name="T25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0" h="407">
                  <a:moveTo>
                    <a:pt x="0" y="0"/>
                  </a:moveTo>
                  <a:cubicBezTo>
                    <a:pt x="65" y="30"/>
                    <a:pt x="123" y="58"/>
                    <a:pt x="182" y="85"/>
                  </a:cubicBezTo>
                  <a:cubicBezTo>
                    <a:pt x="242" y="113"/>
                    <a:pt x="303" y="142"/>
                    <a:pt x="363" y="170"/>
                  </a:cubicBezTo>
                  <a:cubicBezTo>
                    <a:pt x="369" y="172"/>
                    <a:pt x="378" y="172"/>
                    <a:pt x="384" y="170"/>
                  </a:cubicBezTo>
                  <a:cubicBezTo>
                    <a:pt x="501" y="123"/>
                    <a:pt x="617" y="75"/>
                    <a:pt x="734" y="27"/>
                  </a:cubicBezTo>
                  <a:cubicBezTo>
                    <a:pt x="739" y="25"/>
                    <a:pt x="744" y="25"/>
                    <a:pt x="750" y="23"/>
                  </a:cubicBezTo>
                  <a:cubicBezTo>
                    <a:pt x="750" y="110"/>
                    <a:pt x="750" y="196"/>
                    <a:pt x="750" y="285"/>
                  </a:cubicBezTo>
                  <a:cubicBezTo>
                    <a:pt x="646" y="325"/>
                    <a:pt x="546" y="378"/>
                    <a:pt x="432" y="396"/>
                  </a:cubicBezTo>
                  <a:cubicBezTo>
                    <a:pt x="363" y="407"/>
                    <a:pt x="299" y="392"/>
                    <a:pt x="237" y="365"/>
                  </a:cubicBezTo>
                  <a:cubicBezTo>
                    <a:pt x="173" y="337"/>
                    <a:pt x="111" y="304"/>
                    <a:pt x="47" y="276"/>
                  </a:cubicBezTo>
                  <a:cubicBezTo>
                    <a:pt x="15" y="263"/>
                    <a:pt x="15" y="237"/>
                    <a:pt x="13" y="212"/>
                  </a:cubicBezTo>
                  <a:cubicBezTo>
                    <a:pt x="10" y="161"/>
                    <a:pt x="9" y="111"/>
                    <a:pt x="7" y="61"/>
                  </a:cubicBezTo>
                  <a:cubicBezTo>
                    <a:pt x="6" y="42"/>
                    <a:pt x="3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544" tIns="31772" rIns="63544" bIns="31772" numCol="1" anchor="t" anchorCtr="0" compatLnSpc="1">
              <a:prstTxWarp prst="textNoShape">
                <a:avLst/>
              </a:prstTxWarp>
            </a:bodyPr>
            <a:lstStyle/>
            <a:p>
              <a:pPr defTabSz="635399"/>
              <a:endParaRPr lang="en-US" sz="132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93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49561" y="2953405"/>
            <a:ext cx="4477457" cy="3812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/>
          </a:p>
        </p:txBody>
      </p:sp>
      <p:sp>
        <p:nvSpPr>
          <p:cNvPr id="4" name="Rounded Rectangle 3"/>
          <p:cNvSpPr/>
          <p:nvPr/>
        </p:nvSpPr>
        <p:spPr>
          <a:xfrm>
            <a:off x="839610" y="4351576"/>
            <a:ext cx="2523448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3" dirty="0">
                <a:latin typeface="Tw Cen MT" panose="020B0602020104020603" pitchFamily="34" charset="0"/>
              </a:rPr>
              <a:t>Dashboard</a:t>
            </a:r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9471" y="2953406"/>
            <a:ext cx="6007070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6" b="1" dirty="0">
                <a:solidFill>
                  <a:srgbClr val="6CD6AC"/>
                </a:solidFill>
                <a:latin typeface="Tw Cen MT" panose="020B0602020104020603" pitchFamily="34" charset="0"/>
              </a:rPr>
              <a:t>Reports</a:t>
            </a:r>
            <a:endParaRPr lang="en-US" sz="3336" b="1" dirty="0">
              <a:solidFill>
                <a:srgbClr val="6CD6AC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39610" y="4909808"/>
            <a:ext cx="2523449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3" dirty="0">
                <a:latin typeface="Tw Cen MT" panose="020B0602020104020603" pitchFamily="34" charset="0"/>
              </a:rPr>
              <a:t>Full report</a:t>
            </a:r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39608" y="5468041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3" dirty="0">
                <a:latin typeface="Tw Cen MT" panose="020B0602020104020603" pitchFamily="34" charset="0"/>
              </a:rPr>
              <a:t>Basic report</a:t>
            </a:r>
            <a:endParaRPr lang="en-US" sz="1853" dirty="0">
              <a:latin typeface="Tw Cen MT" panose="020B06020201040206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59471" y="3552272"/>
            <a:ext cx="3816436" cy="0"/>
          </a:xfrm>
          <a:prstGeom prst="line">
            <a:avLst/>
          </a:prstGeom>
          <a:ln w="28575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39608" y="3776475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3" dirty="0">
                <a:latin typeface="Tw Cen MT" panose="020B0602020104020603" pitchFamily="34" charset="0"/>
              </a:rPr>
              <a:t>SP07 report</a:t>
            </a:r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3705" y="3462206"/>
            <a:ext cx="4477457" cy="3812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/>
          </a:p>
        </p:txBody>
      </p:sp>
      <p:sp>
        <p:nvSpPr>
          <p:cNvPr id="10" name="Rounded Rectangle 9"/>
          <p:cNvSpPr/>
          <p:nvPr/>
        </p:nvSpPr>
        <p:spPr>
          <a:xfrm>
            <a:off x="6533755" y="4860376"/>
            <a:ext cx="2523448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3" dirty="0">
                <a:latin typeface="Tw Cen MT" panose="020B0602020104020603" pitchFamily="34" charset="0"/>
              </a:rPr>
              <a:t>Dashboard</a:t>
            </a:r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53615" y="3452014"/>
            <a:ext cx="6007070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6" b="1" dirty="0">
                <a:solidFill>
                  <a:srgbClr val="6CD6AC"/>
                </a:solidFill>
                <a:latin typeface="Tw Cen MT" panose="020B0602020104020603" pitchFamily="34" charset="0"/>
              </a:rPr>
              <a:t>Search/Reports</a:t>
            </a:r>
            <a:endParaRPr lang="en-US" sz="3336" b="1" dirty="0">
              <a:solidFill>
                <a:srgbClr val="6CD6AC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33754" y="5418609"/>
            <a:ext cx="2523449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3" dirty="0">
                <a:latin typeface="Tw Cen MT" panose="020B0602020104020603" pitchFamily="34" charset="0"/>
              </a:rPr>
              <a:t>Full report</a:t>
            </a:r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533753" y="5976842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3" dirty="0">
                <a:latin typeface="Tw Cen MT" panose="020B0602020104020603" pitchFamily="34" charset="0"/>
              </a:rPr>
              <a:t>Basic report</a:t>
            </a:r>
            <a:endParaRPr lang="en-US" sz="1853" dirty="0">
              <a:latin typeface="Tw Cen MT" panose="020B0602020104020603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453616" y="4061072"/>
            <a:ext cx="3816436" cy="0"/>
          </a:xfrm>
          <a:prstGeom prst="line">
            <a:avLst/>
          </a:prstGeom>
          <a:ln w="28575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533753" y="4285276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3" dirty="0">
                <a:latin typeface="Tw Cen MT" panose="020B0602020104020603" pitchFamily="34" charset="0"/>
              </a:rPr>
              <a:t>SP07 report</a:t>
            </a:r>
            <a:endParaRPr lang="en-US" sz="1853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49561" y="2953405"/>
            <a:ext cx="4477457" cy="3812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/>
          </a:p>
        </p:txBody>
      </p:sp>
      <p:sp>
        <p:nvSpPr>
          <p:cNvPr id="4" name="Rounded Rectangle 3"/>
          <p:cNvSpPr/>
          <p:nvPr/>
        </p:nvSpPr>
        <p:spPr>
          <a:xfrm>
            <a:off x="839610" y="4351576"/>
            <a:ext cx="2523448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3" dirty="0">
                <a:latin typeface="Tw Cen MT" panose="020B0602020104020603" pitchFamily="34" charset="0"/>
              </a:rPr>
              <a:t>Training materials</a:t>
            </a:r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9471" y="2953406"/>
            <a:ext cx="6007070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6" b="1" dirty="0">
                <a:solidFill>
                  <a:srgbClr val="6CD6AC"/>
                </a:solidFill>
                <a:latin typeface="Tw Cen MT" panose="020B0602020104020603" pitchFamily="34" charset="0"/>
              </a:rPr>
              <a:t>Materials</a:t>
            </a:r>
            <a:endParaRPr lang="en-US" sz="3336" b="1" dirty="0">
              <a:solidFill>
                <a:srgbClr val="6CD6AC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39610" y="4909808"/>
            <a:ext cx="2523449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3" dirty="0">
                <a:latin typeface="Tw Cen MT" panose="020B0602020104020603" pitchFamily="34" charset="0"/>
              </a:rPr>
              <a:t>Analysis</a:t>
            </a:r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39608" y="5468041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3" dirty="0">
                <a:latin typeface="Tw Cen MT" panose="020B0602020104020603" pitchFamily="34" charset="0"/>
              </a:rPr>
              <a:t>Templates</a:t>
            </a:r>
            <a:endParaRPr lang="en-US" sz="1853" dirty="0">
              <a:latin typeface="Tw Cen MT" panose="020B06020201040206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59471" y="3552272"/>
            <a:ext cx="3816436" cy="0"/>
          </a:xfrm>
          <a:prstGeom prst="line">
            <a:avLst/>
          </a:prstGeom>
          <a:ln w="28575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39608" y="3776475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3" dirty="0">
                <a:latin typeface="Tw Cen MT" panose="020B0602020104020603" pitchFamily="34" charset="0"/>
              </a:rPr>
              <a:t>Methodology/process</a:t>
            </a:r>
            <a:endParaRPr lang="en-US" sz="1853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59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49561" y="2953405"/>
            <a:ext cx="4477457" cy="3812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/>
          </a:p>
        </p:txBody>
      </p:sp>
      <p:sp>
        <p:nvSpPr>
          <p:cNvPr id="4" name="Rounded Rectangle 3"/>
          <p:cNvSpPr/>
          <p:nvPr/>
        </p:nvSpPr>
        <p:spPr>
          <a:xfrm>
            <a:off x="839610" y="4351576"/>
            <a:ext cx="2523448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3" dirty="0">
                <a:latin typeface="Tw Cen MT" panose="020B0602020104020603" pitchFamily="34" charset="0"/>
              </a:rPr>
              <a:t>Benchmarks/frameworks</a:t>
            </a:r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9471" y="2953406"/>
            <a:ext cx="6007070" cy="60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6" b="1" dirty="0">
                <a:solidFill>
                  <a:srgbClr val="6CD6AC"/>
                </a:solidFill>
                <a:latin typeface="Tw Cen MT" panose="020B0602020104020603" pitchFamily="34" charset="0"/>
              </a:rPr>
              <a:t>JE Tools</a:t>
            </a:r>
            <a:endParaRPr lang="en-US" sz="3336" b="1" dirty="0">
              <a:solidFill>
                <a:srgbClr val="6CD6AC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39610" y="4909808"/>
            <a:ext cx="2523449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3" dirty="0">
                <a:latin typeface="Tw Cen MT" panose="020B0602020104020603" pitchFamily="34" charset="0"/>
              </a:rPr>
              <a:t>JD</a:t>
            </a:r>
            <a:r>
              <a:rPr lang="en-US" sz="1853" b="1" dirty="0">
                <a:latin typeface="Tw Cen MT" panose="020B0602020104020603" pitchFamily="34" charset="0"/>
              </a:rPr>
              <a:t> </a:t>
            </a:r>
            <a:r>
              <a:rPr lang="en-US" sz="1853" dirty="0">
                <a:latin typeface="Tw Cen MT" panose="020B0602020104020603" pitchFamily="34" charset="0"/>
              </a:rPr>
              <a:t>Builder</a:t>
            </a:r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39608" y="5468041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3" dirty="0">
                <a:latin typeface="Tw Cen MT" panose="020B0602020104020603" pitchFamily="34" charset="0"/>
              </a:rPr>
              <a:t>Job Catalogue</a:t>
            </a:r>
            <a:endParaRPr lang="en-US" sz="1853" dirty="0">
              <a:latin typeface="Tw Cen MT" panose="020B06020201040206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9608" y="6013720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3" dirty="0">
                <a:latin typeface="Tw Cen MT" panose="020B0602020104020603" pitchFamily="34" charset="0"/>
              </a:rPr>
              <a:t>Upload templates</a:t>
            </a:r>
            <a:endParaRPr lang="en-US" sz="1853" dirty="0">
              <a:latin typeface="Tw Cen MT" panose="020B06020201040206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59471" y="3552272"/>
            <a:ext cx="3816436" cy="0"/>
          </a:xfrm>
          <a:prstGeom prst="line">
            <a:avLst/>
          </a:prstGeom>
          <a:ln w="28575">
            <a:solidFill>
              <a:srgbClr val="7D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39608" y="3776475"/>
            <a:ext cx="2523450" cy="473237"/>
          </a:xfrm>
          <a:prstGeom prst="round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3" dirty="0">
                <a:latin typeface="Tw Cen MT" panose="020B0602020104020603" pitchFamily="34" charset="0"/>
              </a:rPr>
              <a:t>4 step/Job matrix</a:t>
            </a:r>
            <a:endParaRPr lang="en-US" sz="1853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9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505" y="3278441"/>
            <a:ext cx="10716552" cy="778553"/>
          </a:xfrm>
          <a:prstGeom prst="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/>
          </a:p>
        </p:txBody>
      </p:sp>
      <p:sp>
        <p:nvSpPr>
          <p:cNvPr id="2" name="TextBox 1"/>
          <p:cNvSpPr txBox="1"/>
          <p:nvPr/>
        </p:nvSpPr>
        <p:spPr>
          <a:xfrm>
            <a:off x="702225" y="4384971"/>
            <a:ext cx="6549004" cy="34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8" dirty="0"/>
              <a:t>Panel </a:t>
            </a:r>
            <a:r>
              <a:rPr lang="en-US" sz="1668" dirty="0" err="1"/>
              <a:t>gorny</a:t>
            </a:r>
            <a:r>
              <a:rPr lang="en-US" sz="1668" dirty="0"/>
              <a:t> </a:t>
            </a:r>
            <a:r>
              <a:rPr lang="en-US" sz="1668" dirty="0" err="1"/>
              <a:t>na</a:t>
            </a:r>
            <a:r>
              <a:rPr lang="en-US" sz="1668" dirty="0"/>
              <a:t> </a:t>
            </a:r>
            <a:r>
              <a:rPr lang="en-US" sz="1668" dirty="0" err="1"/>
              <a:t>strone</a:t>
            </a:r>
            <a:r>
              <a:rPr lang="en-US" sz="1668" dirty="0"/>
              <a:t> </a:t>
            </a:r>
            <a:r>
              <a:rPr lang="en-US" sz="1668" dirty="0" err="1"/>
              <a:t>glowna</a:t>
            </a:r>
            <a:r>
              <a:rPr lang="en-US" sz="1668" dirty="0"/>
              <a:t> – 2 </a:t>
            </a:r>
            <a:r>
              <a:rPr lang="en-US" sz="1668" dirty="0" err="1"/>
              <a:t>wariacje</a:t>
            </a:r>
            <a:r>
              <a:rPr lang="en-US" sz="1668" dirty="0"/>
              <a:t> – </a:t>
            </a:r>
            <a:r>
              <a:rPr lang="en-US" sz="1668" dirty="0" err="1"/>
              <a:t>wybierz</a:t>
            </a:r>
            <a:r>
              <a:rPr lang="en-US" sz="1668" dirty="0"/>
              <a:t> </a:t>
            </a:r>
            <a:r>
              <a:rPr lang="en-US" sz="1668" dirty="0" err="1"/>
              <a:t>ladniejsza</a:t>
            </a:r>
            <a:endParaRPr lang="en-US" sz="1668" dirty="0"/>
          </a:p>
        </p:txBody>
      </p:sp>
      <p:sp>
        <p:nvSpPr>
          <p:cNvPr id="3" name="TextBox 2"/>
          <p:cNvSpPr txBox="1"/>
          <p:nvPr/>
        </p:nvSpPr>
        <p:spPr>
          <a:xfrm>
            <a:off x="488504" y="3434734"/>
            <a:ext cx="5175087" cy="54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65" dirty="0">
                <a:solidFill>
                  <a:schemeClr val="bg1"/>
                </a:solidFill>
                <a:latin typeface="Tw Cen MT" panose="020B0602020104020603" pitchFamily="34" charset="0"/>
              </a:rPr>
              <a:t>Job Evaluation Workspace</a:t>
            </a:r>
            <a:endParaRPr lang="en-US" sz="2965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34906" y="3350921"/>
            <a:ext cx="602997" cy="60299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23626" y="6594923"/>
            <a:ext cx="10716552" cy="778553"/>
          </a:xfrm>
          <a:prstGeom prst="rect">
            <a:avLst/>
          </a:prstGeom>
          <a:solidFill>
            <a:srgbClr val="007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/>
          </a:p>
        </p:txBody>
      </p:sp>
      <p:sp>
        <p:nvSpPr>
          <p:cNvPr id="15" name="TextBox 14"/>
          <p:cNvSpPr txBox="1"/>
          <p:nvPr/>
        </p:nvSpPr>
        <p:spPr>
          <a:xfrm>
            <a:off x="1389182" y="6803708"/>
            <a:ext cx="5175087" cy="54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65" dirty="0">
                <a:solidFill>
                  <a:schemeClr val="bg1"/>
                </a:solidFill>
                <a:latin typeface="Tw Cen MT" panose="020B0602020104020603" pitchFamily="34" charset="0"/>
              </a:rPr>
              <a:t>Job Evaluation Workspace</a:t>
            </a:r>
            <a:endParaRPr lang="en-US" sz="2965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4906" y="6711126"/>
            <a:ext cx="602997" cy="60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</TotalTime>
  <Words>285</Words>
  <Application>Microsoft Office PowerPoint</Application>
  <PresentationFormat>Custom</PresentationFormat>
  <Paragraphs>139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 Morris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Lech, Anna</dc:creator>
  <cp:lastModifiedBy>Akulov, Iegor</cp:lastModifiedBy>
  <cp:revision>38</cp:revision>
  <dcterms:created xsi:type="dcterms:W3CDTF">2018-08-10T09:17:57Z</dcterms:created>
  <dcterms:modified xsi:type="dcterms:W3CDTF">2018-09-04T18:34:59Z</dcterms:modified>
</cp:coreProperties>
</file>