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83D6A-AD78-0065-A70C-D3990E17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3AFBEE-A58A-BBA3-46B9-D0A1A5DDF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80040-E260-0C26-677D-C9A44C7A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36677-3D96-BFEC-E83C-68E33F67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29478-5F3E-4A99-372D-BE25BE11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5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76637-F7E1-C646-B72A-A6E1743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FC59F-CDA9-6DBD-5CFB-E37D385E5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24269-1A5A-A154-6ED7-72A064FF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0B0C1-4974-A3FC-BC98-CC850627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3D1D43-556A-0714-B6F9-8C530906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9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B78ED-C17D-4249-E6E4-650B95685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BF828-AE7B-3B4F-1642-E0300CF2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7D655-7596-08EE-6D0F-6E22F324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701BC-EB53-7DF9-2F44-C88D9522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6330-512B-A59A-62DA-98F603FB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5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64929-EB9F-6B92-1D27-3A6F2295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3494F-2784-51E1-B17C-B4DAA77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D8A48-C677-1332-8553-B059FE5B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17562-9D57-C500-07AA-65C629E5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58816-14D4-000E-1873-17A33F72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3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C8227-2677-396A-AAE4-547C43C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5AFB0-5287-197F-E348-FC9B1742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EC59A-6BAE-EF7A-6B4E-77C320AB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BA5BC-ECD0-05ED-C318-71F5C20D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EAA0B6-1AD1-A23E-78E1-F5C610A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935E-E6F1-EF55-ECA2-96D45908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60089-F3DD-BA1D-90F1-A79A6876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37518-6BD8-C5ED-286B-C6D24B35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C32E6-0139-DB69-8B8D-E5E22B49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212284-F2CB-3229-34D4-5B84D1C2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71F9F-C63D-A4D4-C1F2-70D993BD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47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8A1B-D0D0-1376-959F-1CA1E505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B3A51-E348-636B-E3DD-3098AD5F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8BD8B5-56C5-C9EE-FF93-4D3E01B2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02D3B2-EA9C-C78F-B33B-FA504FA15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8530D4-1377-14ED-1616-C50F7028F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78FF61-8F94-4805-DF42-BF5C5562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A1DF9B-F749-5B77-782B-E4C58088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B49B4E-416B-3D5F-6598-0A5BAA0C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4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01522-DD5F-50DD-CF4B-2219E4B0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58C7CF-4A42-9749-4B31-E022784E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3632FC-E39A-3F56-1733-EB96E18C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80BADD-689E-A141-596B-642C122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09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C02BFC-0E0C-E356-36A3-69636F9B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1C1D6C-6CE3-1016-B897-5E71EEFB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07D73-8B6A-603C-1649-29B22BB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0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F44F-1830-0169-67A0-F257CB92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4537B-F1C0-477F-D3C7-9DE49C72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3D63C7-13A1-F5DB-1E4B-41DAB85E3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1DA4A-F0E9-9BF9-96B4-E0F75F8E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A358F-649C-E911-83F2-8C571BC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7714B5-9188-6736-16F5-D022E0E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80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DAEC-F2C6-C155-61C4-D1170AD3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7F3395-2890-7598-99C5-615F26059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4F2082-7A34-F5E8-DECC-9791F796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7D221-9BF8-7A26-5150-7E1CEB2D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DAFC7-5253-BDD1-9B55-C51A9A4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3D4A94-5EF5-1FEE-36D6-304AB6A1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F32E5E-60C6-8B0E-97AE-7ED8E11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C646A-8C73-9C75-18D4-C46B5AEB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02F8D-AEFC-1A35-5C68-E0533F912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D12E-C1E4-43B7-961B-D07C77AAF9A7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5FD92A-01D6-5EC0-2403-2BC779B27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AF888-569A-4439-4AAD-6D9998AA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6B36-8499-44E4-81BE-713B8B597D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EA745-6BA9-E2AC-72C5-AD634F3D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707132"/>
            <a:ext cx="3667125" cy="2387600"/>
          </a:xfrm>
        </p:spPr>
        <p:txBody>
          <a:bodyPr>
            <a:normAutofit/>
          </a:bodyPr>
          <a:lstStyle/>
          <a:p>
            <a:pPr algn="l"/>
            <a:r>
              <a:rPr lang="pt-BR" sz="3500">
                <a:solidFill>
                  <a:schemeClr val="bg1"/>
                </a:solidFill>
              </a:rPr>
              <a:t>KEEP RUNNING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82C42-E804-FFFE-1D15-45C8B3CDC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94783"/>
            <a:ext cx="3667124" cy="2201159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Você sempre em movimento!</a:t>
            </a:r>
          </a:p>
        </p:txBody>
      </p:sp>
      <p:pic>
        <p:nvPicPr>
          <p:cNvPr id="9" name="Imagem 8" descr="Desenho de um avião">
            <a:extLst>
              <a:ext uri="{FF2B5EF4-FFF2-40B4-BE49-F238E27FC236}">
                <a16:creationId xmlns:a16="http://schemas.microsoft.com/office/drawing/2014/main" id="{F7D02871-38D5-B784-DD83-73654D771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8" r="5584" b="14186"/>
          <a:stretch/>
        </p:blipFill>
        <p:spPr>
          <a:xfrm>
            <a:off x="126206" y="1562578"/>
            <a:ext cx="4718321" cy="373284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600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E6A078-484A-8A4B-DE21-DCDE8FA01A48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Por que </a:t>
            </a:r>
            <a:r>
              <a:rPr lang="en-US" sz="3200" dirty="0" err="1">
                <a:solidFill>
                  <a:schemeClr val="bg1"/>
                </a:solidFill>
              </a:rPr>
              <a:t>correr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" name="Imagem 2" descr="Mulher com vestido laranja&#10;&#10;Descrição gerada automaticamente">
            <a:extLst>
              <a:ext uri="{FF2B5EF4-FFF2-40B4-BE49-F238E27FC236}">
                <a16:creationId xmlns:a16="http://schemas.microsoft.com/office/drawing/2014/main" id="{DDCF244E-24EC-83EE-3383-A983CEEC2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6" r="9359" b="2"/>
          <a:stretch/>
        </p:blipFill>
        <p:spPr>
          <a:xfrm>
            <a:off x="7629727" y="668251"/>
            <a:ext cx="4562263" cy="5521484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9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CD91DD-FD62-A973-0693-CF6E951B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1A8B11C0-00CC-236A-B156-880E3C943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948641"/>
            <a:ext cx="3408121" cy="2837260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1D690281-8755-154C-BEEA-11AA38E3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93" y="1122666"/>
            <a:ext cx="3105975" cy="17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4C35060B-43E8-7FF3-CF19-ECE0AD67A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42" y="3429000"/>
            <a:ext cx="1082516" cy="95569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E28D963-FC82-8FD5-91F8-CB3F9C539FFB}"/>
              </a:ext>
            </a:extLst>
          </p:cNvPr>
          <p:cNvSpPr txBox="1"/>
          <p:nvPr/>
        </p:nvSpPr>
        <p:spPr>
          <a:xfrm>
            <a:off x="3400072" y="2551837"/>
            <a:ext cx="3237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79688F-A962-585A-04C2-47C888040E7A}"/>
              </a:ext>
            </a:extLst>
          </p:cNvPr>
          <p:cNvSpPr txBox="1"/>
          <p:nvPr/>
        </p:nvSpPr>
        <p:spPr>
          <a:xfrm>
            <a:off x="8023875" y="4274311"/>
            <a:ext cx="411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Institucional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5700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1A9B7C-C475-8425-2C02-567C7957888F}"/>
              </a:ext>
            </a:extLst>
          </p:cNvPr>
          <p:cNvSpPr txBox="1"/>
          <p:nvPr/>
        </p:nvSpPr>
        <p:spPr>
          <a:xfrm>
            <a:off x="2543907" y="2504419"/>
            <a:ext cx="239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Desafios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94F064-0F36-1779-3B7C-F03CD35C6F64}"/>
              </a:ext>
            </a:extLst>
          </p:cNvPr>
          <p:cNvSpPr txBox="1"/>
          <p:nvPr/>
        </p:nvSpPr>
        <p:spPr>
          <a:xfrm>
            <a:off x="8077199" y="4274311"/>
            <a:ext cx="239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Superações</a:t>
            </a: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6C8BFA5E-1E52-6E00-8057-D878444CB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07" y="3269949"/>
            <a:ext cx="1387786" cy="13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3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B48727-418E-2C12-61B5-36240BC2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Venha correr conosco!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A7B855-9F85-7F6A-6B85-F0E7950C1481}"/>
              </a:ext>
            </a:extLst>
          </p:cNvPr>
          <p:cNvSpPr txBox="1"/>
          <p:nvPr/>
        </p:nvSpPr>
        <p:spPr>
          <a:xfrm>
            <a:off x="838200" y="2120204"/>
            <a:ext cx="4631033" cy="257700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THIAGO GOMES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DAN JOSUA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VERA GOULART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FERNANDA CARAMICO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JOÃO TEODORO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MÔNICA HERRERO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EMILLY ALVES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VIVIAN SILVA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PAULO SOUZA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ROGERIO CHOLA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JOSÉ YOSHIHIRO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JOÃO PEDRO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IGOR SILVA</a:t>
            </a:r>
          </a:p>
        </p:txBody>
      </p:sp>
      <p:pic>
        <p:nvPicPr>
          <p:cNvPr id="5" name="Imagem 4" descr="Mulher andando na areia da praia&#10;&#10;Descrição gerada automaticamente">
            <a:extLst>
              <a:ext uri="{FF2B5EF4-FFF2-40B4-BE49-F238E27FC236}">
                <a16:creationId xmlns:a16="http://schemas.microsoft.com/office/drawing/2014/main" id="{A7E6E73D-CDF6-423D-C332-07E55AAD2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0" r="21378"/>
          <a:stretch/>
        </p:blipFill>
        <p:spPr>
          <a:xfrm>
            <a:off x="6515727" y="1159668"/>
            <a:ext cx="5676273" cy="569833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487BE3-2237-5E3A-8934-9A98B04E26D7}"/>
              </a:ext>
            </a:extLst>
          </p:cNvPr>
          <p:cNvSpPr txBox="1"/>
          <p:nvPr/>
        </p:nvSpPr>
        <p:spPr>
          <a:xfrm>
            <a:off x="838200" y="5516211"/>
            <a:ext cx="5352294" cy="932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IGOR MENDES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LETHICIA FERRAZ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LÍVIA LEAL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MUNIZ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VIVIANA MARCA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GONÇALVES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EA17B1-49F0-5CD4-B674-C447DD377439}"/>
              </a:ext>
            </a:extLst>
          </p:cNvPr>
          <p:cNvSpPr txBox="1"/>
          <p:nvPr/>
        </p:nvSpPr>
        <p:spPr>
          <a:xfrm>
            <a:off x="838200" y="4812610"/>
            <a:ext cx="4719670" cy="5847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JEFFERSON ARAUJO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MURILO DOS SANTOS</a:t>
            </a:r>
          </a:p>
        </p:txBody>
      </p:sp>
    </p:spTree>
    <p:extLst>
      <p:ext uri="{BB962C8B-B14F-4D97-AF65-F5344CB8AC3E}">
        <p14:creationId xmlns:p14="http://schemas.microsoft.com/office/powerpoint/2010/main" val="39631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KEEP RUNNING</vt:lpstr>
      <vt:lpstr>Apresentação do PowerPoint</vt:lpstr>
      <vt:lpstr>Ferramentas</vt:lpstr>
      <vt:lpstr>Apresentação do PowerPoint</vt:lpstr>
      <vt:lpstr>Apresentação do PowerPoint</vt:lpstr>
      <vt:lpstr>Venha correr conosco!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RUNNING</dc:title>
  <dc:creator>PEDRO HENRIQUE GONÇALVES SILVA .</dc:creator>
  <cp:lastModifiedBy>PEDRO HENRIQUE GONÇALVES SILVA .</cp:lastModifiedBy>
  <cp:revision>4</cp:revision>
  <dcterms:created xsi:type="dcterms:W3CDTF">2022-11-04T22:44:27Z</dcterms:created>
  <dcterms:modified xsi:type="dcterms:W3CDTF">2022-11-26T01:14:55Z</dcterms:modified>
</cp:coreProperties>
</file>