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65838-C692-33DF-3227-0282E63E3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23BA99-B057-4793-95CE-3BD848968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45E42A-B706-9BFD-D5E9-BFB6E499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2097-144A-4A4E-A2A2-86B33CE6AE67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6B42C2-4DF7-EA03-4771-5CF94AEA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F1A28A-0C7A-494F-1966-1F599039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23D7-1F91-4EAF-ACCF-FA49015FB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08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9CD62-1A2D-FBF4-34CC-B039C41E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3000C2-3530-1D6C-57B4-13219566A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5E0D4D-D124-0C27-2387-1B13725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2097-144A-4A4E-A2A2-86B33CE6AE67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C6C743-FBB6-1348-096D-BAD37F8A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F85FD4-FFC0-E21C-554A-B91FFD7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23D7-1F91-4EAF-ACCF-FA49015FB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39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D70E2F-42B8-B95E-0BB9-ACB252BCC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945264-F5C0-5FF2-900A-85C12D368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E3FD01-395F-28C7-7A43-BD4E6468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2097-144A-4A4E-A2A2-86B33CE6AE67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98A45E-A68E-0FE4-0F6D-E9CD442BE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FD44F-F3AE-8628-20B7-E864FC3D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23D7-1F91-4EAF-ACCF-FA49015FB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99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EE3B6-D144-8CD5-ACA2-76913177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142782-10B4-A677-7BF1-A716A53B3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E9FDAD-551A-8D34-1C87-E68D90E6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2097-144A-4A4E-A2A2-86B33CE6AE67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3C117B-D001-1C6C-06D1-578B64E4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4C9BB2-43B6-521C-88F1-61BDC18A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23D7-1F91-4EAF-ACCF-FA49015FB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11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9C1B0-7F21-710C-4784-C2E1A19F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9488D0-6F20-B0E0-12CB-7B9F41021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EB28CA-D30C-EF97-6687-4566B6D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2097-144A-4A4E-A2A2-86B33CE6AE67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6532F7-05BC-4F10-656F-91D7E69D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893361-BA41-910D-0182-470E50D6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23D7-1F91-4EAF-ACCF-FA49015FB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71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CAED4-042B-E9D8-CA85-E9446E64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AE39FD-4D7B-CF22-27D9-070573E1F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AB6EA9-1D9D-6ED0-1D6A-E8F958D41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015858-4713-0DA5-D49A-FA0E612B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2097-144A-4A4E-A2A2-86B33CE6AE67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5FE19F-E0CD-3A1B-CEF0-DDB9B12D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50A375-8D8D-3E28-3AA6-EA6357B9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23D7-1F91-4EAF-ACCF-FA49015FB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6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EFDA5-CCC1-4BB5-8113-009BC476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3BB789-A270-714A-6239-EFC53DABC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90A975-F70D-97C3-FE71-15475C16A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27FD8EF-42B2-92FB-8483-F67081B43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EF148D-1C74-4484-703C-326FCEB58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26D061-47A5-F861-C294-F6187CFB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2097-144A-4A4E-A2A2-86B33CE6AE67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D93213-016D-C090-B48A-57FDFAB6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FCBD689-BC8B-CCF2-85D5-F41BF3B6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23D7-1F91-4EAF-ACCF-FA49015FB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38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88A0D-837B-F667-0FD8-26A3E27C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B45B931-6470-CE05-D323-974BDEFA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2097-144A-4A4E-A2A2-86B33CE6AE67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9D041B-17B3-A92A-F453-B2279102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E28AF7-224F-58F5-7AD5-43BB50CB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23D7-1F91-4EAF-ACCF-FA49015FB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C4706A-089D-DD32-F29F-551BAD47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2097-144A-4A4E-A2A2-86B33CE6AE67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47C095-79D3-188C-DC25-DF07A971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865CDE-0A3F-8311-CEC8-F8FE22DE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23D7-1F91-4EAF-ACCF-FA49015FB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43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D9505-BEB0-DAF3-8E93-6420DE008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6E225F-B8C2-BCB1-CEA2-854E74415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36DD4D-BB12-D9CC-C50A-3BCAE6F22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6BC1DF-35C2-5878-8AC9-28A0A6B5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2097-144A-4A4E-A2A2-86B33CE6AE67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171537-9D0C-8E66-E668-34CF9BE8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7FAA71-10A7-F664-0933-7A34D108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23D7-1F91-4EAF-ACCF-FA49015FB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82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C7C82-957B-2DFA-FECA-AB9BBF1EC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A792B4-03EC-179E-715E-0A7664F5A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18CB51-8C40-A284-93BD-05F151AA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FB0D7E-C248-844A-5D5D-729B5C78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2097-144A-4A4E-A2A2-86B33CE6AE67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99200F-B99B-126B-E7A5-057653D5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6CDB50-53ED-971C-AB48-9FAEE6A2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23D7-1F91-4EAF-ACCF-FA49015FB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96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523ED5-7D00-25D1-C704-F8D55C4A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7FD071-8B55-CF9D-B09C-44AEBF3A3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7E9CD5-F480-9604-9190-195915BFA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E2097-144A-4A4E-A2A2-86B33CE6AE67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BC880E-655C-EAE9-6B7B-173E98DC7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A1B1BA-45E7-84E2-AE01-4D2641C83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823D7-1F91-4EAF-ACCF-FA49015FB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28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jp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áfico 16" descr="Sala de aula estrutura de tópicos">
            <a:extLst>
              <a:ext uri="{FF2B5EF4-FFF2-40B4-BE49-F238E27FC236}">
                <a16:creationId xmlns:a16="http://schemas.microsoft.com/office/drawing/2014/main" id="{8FF21271-5CA2-CC71-E120-C933974A5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197" y="5055137"/>
            <a:ext cx="914400" cy="914400"/>
          </a:xfrm>
          <a:prstGeom prst="rect">
            <a:avLst/>
          </a:prstGeom>
        </p:spPr>
      </p:pic>
      <p:pic>
        <p:nvPicPr>
          <p:cNvPr id="19" name="Gráfico 18" descr="Projetor estrutura de tópicos">
            <a:extLst>
              <a:ext uri="{FF2B5EF4-FFF2-40B4-BE49-F238E27FC236}">
                <a16:creationId xmlns:a16="http://schemas.microsoft.com/office/drawing/2014/main" id="{6062D6E6-83BD-1172-6072-2BECDC96D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7170" y="4384146"/>
            <a:ext cx="714498" cy="714498"/>
          </a:xfrm>
          <a:prstGeom prst="rect">
            <a:avLst/>
          </a:prstGeom>
        </p:spPr>
      </p:pic>
      <p:pic>
        <p:nvPicPr>
          <p:cNvPr id="23" name="Gráfico 22" descr="USB estrutura de tópicos">
            <a:extLst>
              <a:ext uri="{FF2B5EF4-FFF2-40B4-BE49-F238E27FC236}">
                <a16:creationId xmlns:a16="http://schemas.microsoft.com/office/drawing/2014/main" id="{D1613DF2-9635-7AB7-589F-03C91DEB7F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31668" y="4146144"/>
            <a:ext cx="476004" cy="476004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0C3F1BA2-F650-AA13-F03B-E628D9428974}"/>
              </a:ext>
            </a:extLst>
          </p:cNvPr>
          <p:cNvSpPr/>
          <p:nvPr/>
        </p:nvSpPr>
        <p:spPr>
          <a:xfrm>
            <a:off x="1331168" y="4129788"/>
            <a:ext cx="1676504" cy="8498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46AAC46-A329-6021-32A1-55242A38364F}"/>
              </a:ext>
            </a:extLst>
          </p:cNvPr>
          <p:cNvSpPr txBox="1"/>
          <p:nvPr/>
        </p:nvSpPr>
        <p:spPr>
          <a:xfrm>
            <a:off x="1908362" y="5220892"/>
            <a:ext cx="17597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Conexão via USB com projetor e caixas de som ao telão</a:t>
            </a:r>
          </a:p>
        </p:txBody>
      </p:sp>
      <p:pic>
        <p:nvPicPr>
          <p:cNvPr id="29" name="Gráfico 28" descr="Alto-falantes estrutura de tópicos">
            <a:extLst>
              <a:ext uri="{FF2B5EF4-FFF2-40B4-BE49-F238E27FC236}">
                <a16:creationId xmlns:a16="http://schemas.microsoft.com/office/drawing/2014/main" id="{0ED43778-2B0C-2291-506F-63382E148D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65247" y="4114422"/>
            <a:ext cx="476004" cy="476004"/>
          </a:xfrm>
          <a:prstGeom prst="rect">
            <a:avLst/>
          </a:prstGeom>
        </p:spPr>
      </p:pic>
      <p:pic>
        <p:nvPicPr>
          <p:cNvPr id="31" name="Gráfico 30" descr="Laptop estrutura de tópicos">
            <a:extLst>
              <a:ext uri="{FF2B5EF4-FFF2-40B4-BE49-F238E27FC236}">
                <a16:creationId xmlns:a16="http://schemas.microsoft.com/office/drawing/2014/main" id="{5191464D-C9C5-59BD-C34B-8BA51D14DC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10380" y="959791"/>
            <a:ext cx="725214" cy="725214"/>
          </a:xfrm>
          <a:prstGeom prst="rect">
            <a:avLst/>
          </a:prstGeom>
        </p:spPr>
      </p:pic>
      <p:pic>
        <p:nvPicPr>
          <p:cNvPr id="33" name="Gráfico 32" descr="Programador estrutura de tópicos">
            <a:extLst>
              <a:ext uri="{FF2B5EF4-FFF2-40B4-BE49-F238E27FC236}">
                <a16:creationId xmlns:a16="http://schemas.microsoft.com/office/drawing/2014/main" id="{877E9F8E-C54A-F53D-B0A8-CD123E1323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35594" y="567243"/>
            <a:ext cx="547094" cy="547094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EABF5202-D218-88AE-45AF-909B90DA7E6E}"/>
              </a:ext>
            </a:extLst>
          </p:cNvPr>
          <p:cNvSpPr txBox="1"/>
          <p:nvPr/>
        </p:nvSpPr>
        <p:spPr>
          <a:xfrm>
            <a:off x="8035594" y="594472"/>
            <a:ext cx="547094" cy="54709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3447521-B6B8-00CF-31E8-57766C0C8D3A}"/>
              </a:ext>
            </a:extLst>
          </p:cNvPr>
          <p:cNvSpPr txBox="1"/>
          <p:nvPr/>
        </p:nvSpPr>
        <p:spPr>
          <a:xfrm>
            <a:off x="418584" y="347867"/>
            <a:ext cx="1785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Conexão via </a:t>
            </a:r>
            <a:r>
              <a:rPr lang="pt-BR" sz="1400" dirty="0" err="1"/>
              <a:t>wi-fi</a:t>
            </a:r>
            <a:r>
              <a:rPr lang="pt-BR" sz="1400" dirty="0"/>
              <a:t> com demais dispositivos</a:t>
            </a:r>
          </a:p>
          <a:p>
            <a:r>
              <a:rPr lang="pt-BR" sz="1400" dirty="0"/>
              <a:t>(mínimo 30MB de rede – VIVO FIBRA)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6511DDB-565C-045E-FBF6-0266B8D68722}"/>
              </a:ext>
            </a:extLst>
          </p:cNvPr>
          <p:cNvSpPr txBox="1"/>
          <p:nvPr/>
        </p:nvSpPr>
        <p:spPr>
          <a:xfrm>
            <a:off x="8174803" y="1239300"/>
            <a:ext cx="3153095" cy="1077218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Dispositivo com controle manual de um professor ou assistente para manuseio e comando das funcionalidades</a:t>
            </a:r>
          </a:p>
        </p:txBody>
      </p:sp>
      <p:pic>
        <p:nvPicPr>
          <p:cNvPr id="44" name="Gráfico 43" descr="Wi-Fi estrutura de tópicos">
            <a:extLst>
              <a:ext uri="{FF2B5EF4-FFF2-40B4-BE49-F238E27FC236}">
                <a16:creationId xmlns:a16="http://schemas.microsoft.com/office/drawing/2014/main" id="{A0B21FA9-94E3-291E-555E-2647371674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>
            <a:off x="9294150" y="4517874"/>
            <a:ext cx="914400" cy="914400"/>
          </a:xfrm>
          <a:prstGeom prst="rect">
            <a:avLst/>
          </a:prstGeom>
        </p:spPr>
      </p:pic>
      <p:pic>
        <p:nvPicPr>
          <p:cNvPr id="46" name="Gráfico 45" descr="Banco de dados estrutura de tópicos">
            <a:extLst>
              <a:ext uri="{FF2B5EF4-FFF2-40B4-BE49-F238E27FC236}">
                <a16:creationId xmlns:a16="http://schemas.microsoft.com/office/drawing/2014/main" id="{8386C7DA-472D-7448-7A10-8F21FE71B7C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15047" y="4853192"/>
            <a:ext cx="753585" cy="753585"/>
          </a:xfrm>
          <a:prstGeom prst="rect">
            <a:avLst/>
          </a:prstGeom>
        </p:spPr>
      </p:pic>
      <p:pic>
        <p:nvPicPr>
          <p:cNvPr id="54" name="Imagem 53" descr="Ícone&#10;&#10;Descrição gerada automaticamente">
            <a:extLst>
              <a:ext uri="{FF2B5EF4-FFF2-40B4-BE49-F238E27FC236}">
                <a16:creationId xmlns:a16="http://schemas.microsoft.com/office/drawing/2014/main" id="{0C0727F2-DAC2-DE2D-9B95-84409B8566F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245" y="4072522"/>
            <a:ext cx="580698" cy="580698"/>
          </a:xfrm>
          <a:prstGeom prst="rect">
            <a:avLst/>
          </a:prstGeom>
        </p:spPr>
      </p:pic>
      <p:pic>
        <p:nvPicPr>
          <p:cNvPr id="56" name="Gráfico 55">
            <a:extLst>
              <a:ext uri="{FF2B5EF4-FFF2-40B4-BE49-F238E27FC236}">
                <a16:creationId xmlns:a16="http://schemas.microsoft.com/office/drawing/2014/main" id="{F725D4D5-486F-6688-1FE6-6303A9223CC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869379" y="4023380"/>
            <a:ext cx="1134127" cy="786177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571AF36B-DEAA-BFD1-08DB-2C8B0606C72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27" y="4781944"/>
            <a:ext cx="1652053" cy="818258"/>
          </a:xfrm>
          <a:prstGeom prst="rect">
            <a:avLst/>
          </a:prstGeom>
        </p:spPr>
      </p:pic>
      <p:pic>
        <p:nvPicPr>
          <p:cNvPr id="59" name="Gráfico 58" descr="Wi-Fi estrutura de tópicos">
            <a:extLst>
              <a:ext uri="{FF2B5EF4-FFF2-40B4-BE49-F238E27FC236}">
                <a16:creationId xmlns:a16="http://schemas.microsoft.com/office/drawing/2014/main" id="{8D7F259D-0234-9F1D-F3E8-8E9890F288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1790518" y="1152576"/>
            <a:ext cx="914400" cy="914400"/>
          </a:xfrm>
          <a:prstGeom prst="rect">
            <a:avLst/>
          </a:prstGeom>
        </p:spPr>
      </p:pic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6794C8B4-C33F-E8A7-1141-A80A248E7D90}"/>
              </a:ext>
            </a:extLst>
          </p:cNvPr>
          <p:cNvCxnSpPr/>
          <p:nvPr/>
        </p:nvCxnSpPr>
        <p:spPr>
          <a:xfrm>
            <a:off x="4733618" y="1592201"/>
            <a:ext cx="830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1D07FFE5-D8AF-1C00-7DB5-99891A14CB1B}"/>
              </a:ext>
            </a:extLst>
          </p:cNvPr>
          <p:cNvCxnSpPr>
            <a:cxnSpLocks/>
          </p:cNvCxnSpPr>
          <p:nvPr/>
        </p:nvCxnSpPr>
        <p:spPr>
          <a:xfrm>
            <a:off x="9751350" y="3154323"/>
            <a:ext cx="0" cy="54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7AA2AE95-3879-6BD4-97A1-415DB8DCE131}"/>
              </a:ext>
            </a:extLst>
          </p:cNvPr>
          <p:cNvCxnSpPr/>
          <p:nvPr/>
        </p:nvCxnSpPr>
        <p:spPr>
          <a:xfrm flipV="1">
            <a:off x="2247718" y="2681225"/>
            <a:ext cx="0" cy="567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EDCE837C-8D43-9DBD-EDA3-5D2038B8B45C}"/>
              </a:ext>
            </a:extLst>
          </p:cNvPr>
          <p:cNvCxnSpPr/>
          <p:nvPr/>
        </p:nvCxnSpPr>
        <p:spPr>
          <a:xfrm flipH="1">
            <a:off x="8264255" y="5033514"/>
            <a:ext cx="636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46AC24B9-8011-421A-1614-0255D25A8C3F}"/>
              </a:ext>
            </a:extLst>
          </p:cNvPr>
          <p:cNvSpPr txBox="1"/>
          <p:nvPr/>
        </p:nvSpPr>
        <p:spPr>
          <a:xfrm>
            <a:off x="5768632" y="5568121"/>
            <a:ext cx="2540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Banco de dados na nuvem com demais aplicações de controle de gestão de dados</a:t>
            </a:r>
          </a:p>
        </p:txBody>
      </p:sp>
    </p:spTree>
    <p:extLst>
      <p:ext uri="{BB962C8B-B14F-4D97-AF65-F5344CB8AC3E}">
        <p14:creationId xmlns:p14="http://schemas.microsoft.com/office/powerpoint/2010/main" val="1027866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HENRIQUE GONÇALVES SILVA .</dc:creator>
  <cp:lastModifiedBy>PEDRO HENRIQUE GONÇALVES SILVA .</cp:lastModifiedBy>
  <cp:revision>1</cp:revision>
  <dcterms:created xsi:type="dcterms:W3CDTF">2022-10-07T22:59:03Z</dcterms:created>
  <dcterms:modified xsi:type="dcterms:W3CDTF">2022-10-08T00:16:32Z</dcterms:modified>
</cp:coreProperties>
</file>