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6" r:id="rId2"/>
    <p:sldId id="350" r:id="rId3"/>
    <p:sldId id="361" r:id="rId4"/>
    <p:sldId id="362" r:id="rId5"/>
    <p:sldId id="326" r:id="rId6"/>
    <p:sldId id="341" r:id="rId7"/>
    <p:sldId id="353" r:id="rId8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时一介绍" id="{9359586E-A46A-2441-8D4F-4630A70B68E2}">
          <p14:sldIdLst>
            <p14:sldId id="316"/>
          </p14:sldIdLst>
        </p14:section>
        <p14:section name="课时讲解页" id="{75245455-0D4A-9946-BDBB-21627299AE52}">
          <p14:sldIdLst>
            <p14:sldId id="350"/>
            <p14:sldId id="361"/>
            <p14:sldId id="362"/>
            <p14:sldId id="326"/>
          </p14:sldIdLst>
        </p14:section>
        <p14:section name="课时二介绍" id="{17287720-8962-4ED7-9F5F-215D2AC2B425}">
          <p14:sldIdLst>
            <p14:sldId id="341"/>
          </p14:sldIdLst>
        </p14:section>
        <p14:section name="课时讲解页" id="{64455208-19B7-4E16-BEDC-2F349D11BA4A}">
          <p14:sldIdLst>
            <p14:sldId id="35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535353"/>
    <a:srgbClr val="FF5C00"/>
    <a:srgbClr val="35B558"/>
    <a:srgbClr val="2EAA4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35" d="100"/>
          <a:sy n="35" d="100"/>
        </p:scale>
        <p:origin x="-462" y="-96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前后端项目讲解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后端项目设计讲解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后端项目设计讲解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608" y="4625752"/>
            <a:ext cx="6644704" cy="50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后端项目设计讲解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544" y="2864338"/>
            <a:ext cx="12507985" cy="70286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38465" y="5963167"/>
            <a:ext cx="5099242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kumimoji="1"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阿里他们的架构图</a:t>
            </a:r>
          </a:p>
        </p:txBody>
      </p:sp>
    </p:spTree>
    <p:extLst>
      <p:ext uri="{BB962C8B-B14F-4D97-AF65-F5344CB8AC3E}">
        <p14:creationId xmlns:p14="http://schemas.microsoft.com/office/powerpoint/2010/main" val="1057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后端项目设计讲解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91600" y="3833664"/>
            <a:ext cx="7344816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后端项目设计讲解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38872" y="2541600"/>
            <a:ext cx="21193088" cy="10119600"/>
          </a:xfrm>
        </p:spPr>
        <p:txBody>
          <a:bodyPr/>
          <a:lstStyle/>
          <a:p>
            <a:pPr marL="180000" indent="0"/>
            <a:endParaRPr kumimoji="1" lang="en-US" altLang="zh-CN" dirty="0" smtClean="0">
              <a:solidFill>
                <a:srgbClr val="666666"/>
              </a:solidFill>
            </a:endParaRPr>
          </a:p>
          <a:p>
            <a:pPr marL="865800" indent="-685800">
              <a:buFont typeface="Arial" pitchFamily="34" charset="0"/>
              <a:buChar char="•"/>
            </a:pPr>
            <a:endParaRPr kumimoji="1" lang="zh-CN" altLang="en-US" dirty="0">
              <a:solidFill>
                <a:srgbClr val="666666"/>
              </a:solidFill>
            </a:endParaRPr>
          </a:p>
        </p:txBody>
      </p:sp>
      <p:pic>
        <p:nvPicPr>
          <p:cNvPr id="4" name="图片 3" descr="小程序后端架构图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12" y="758443"/>
            <a:ext cx="7734300" cy="11557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02967" y="6121445"/>
            <a:ext cx="3985091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kumimoji="1"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我们的架构图</a:t>
            </a:r>
          </a:p>
        </p:txBody>
      </p:sp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前后端项目讲解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前端项目设计讲解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前端项目设计讲解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2848" y="2537520"/>
            <a:ext cx="21409112" cy="10281600"/>
          </a:xfrm>
        </p:spPr>
        <p:txBody>
          <a:bodyPr/>
          <a:lstStyle/>
          <a:p>
            <a:r>
              <a:rPr kumimoji="1" lang="zh-CN" altLang="en-US" dirty="0" smtClean="0"/>
              <a:t>各个页面单独一个文件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抽取公共样式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封装全局通用方法</a:t>
            </a:r>
            <a:endParaRPr kumimoji="1" lang="en-US" altLang="zh-CN" dirty="0" smtClean="0"/>
          </a:p>
          <a:p>
            <a:endParaRPr kumimoji="1" lang="en-US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032" y="1961456"/>
            <a:ext cx="7462316" cy="97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3023</TotalTime>
  <Words>53</Words>
  <Application>Microsoft Office PowerPoint</Application>
  <PresentationFormat>自定义</PresentationFormat>
  <Paragraphs>17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Black</vt:lpstr>
      <vt:lpstr>前后端项目讲解</vt:lpstr>
      <vt:lpstr>后端项目设计讲解</vt:lpstr>
      <vt:lpstr>后端项目设计讲解</vt:lpstr>
      <vt:lpstr>后端项目设计讲解</vt:lpstr>
      <vt:lpstr>后端项目设计讲解</vt:lpstr>
      <vt:lpstr>前后端项目讲解</vt:lpstr>
      <vt:lpstr>前端项目设计讲解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hp</cp:lastModifiedBy>
  <cp:revision>203</cp:revision>
  <dcterms:created xsi:type="dcterms:W3CDTF">2015-03-23T11:35:35Z</dcterms:created>
  <dcterms:modified xsi:type="dcterms:W3CDTF">2016-12-28T08:48:11Z</dcterms:modified>
</cp:coreProperties>
</file>