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2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00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7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9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8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6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python/python_dictionarie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DF45E-5489-491B-8F75-857FA2EC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47861"/>
            <a:ext cx="6823935" cy="136950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Bodoni MT Black" panose="02070A03080606020203" pitchFamily="18" charset="0"/>
              </a:rPr>
              <a:t>MY JOURNAL TO PYTHON</a:t>
            </a:r>
            <a:endParaRPr lang="zh-TW" altLang="en-US" dirty="0">
              <a:latin typeface="Bodoni MT Black" panose="02070A030806060202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9D394E-6798-47B8-A92D-93F609BFD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24" y="3210343"/>
            <a:ext cx="6400800" cy="849929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Name :</a:t>
            </a:r>
            <a:r>
              <a:rPr lang="zh-TW" altLang="en-US" sz="2000" dirty="0"/>
              <a:t>蓋希娌</a:t>
            </a:r>
          </a:p>
          <a:p>
            <a:br>
              <a:rPr lang="zh-TW" altLang="en-US" sz="2000" dirty="0"/>
            </a:br>
            <a:r>
              <a:rPr lang="en-US" altLang="zh-TW" sz="2000" dirty="0"/>
              <a:t>Teacher : My Dear Great Teacher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194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86A4D-6740-468C-82F8-56030485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47" y="417353"/>
            <a:ext cx="3254927" cy="115139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AGENDA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CC0B9-C1AD-4AD1-846D-E7D551B7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5" y="2277611"/>
            <a:ext cx="8338656" cy="11513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Python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Input and Output: input() and print ()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Data Types: Numeric, strings, lists, dictionaries.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Operators ON Data Types: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89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94C77E10-3631-45B1-B345-B4FA405D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136" y="725647"/>
            <a:ext cx="6895749" cy="659235"/>
          </a:xfrm>
        </p:spPr>
        <p:txBody>
          <a:bodyPr>
            <a:noAutofit/>
          </a:bodyPr>
          <a:lstStyle/>
          <a:p>
            <a:r>
              <a:rPr lang="en-US" altLang="zh-TW" dirty="0"/>
              <a:t>Data type : python list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C2736-C3F9-4240-BCAB-CDDDDE40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897" y="1911990"/>
            <a:ext cx="9781564" cy="2852957"/>
          </a:xfrm>
        </p:spPr>
        <p:txBody>
          <a:bodyPr>
            <a:noAutofit/>
          </a:bodyPr>
          <a:lstStyle/>
          <a:p>
            <a:r>
              <a:rPr lang="en-US" altLang="zh-TW" sz="2400" b="1" dirty="0"/>
              <a:t>List</a:t>
            </a:r>
          </a:p>
          <a:p>
            <a:r>
              <a:rPr lang="en-US" altLang="zh-TW" dirty="0"/>
              <a:t>	Lists are used to store multiple items in a single variable.</a:t>
            </a:r>
          </a:p>
          <a:p>
            <a:r>
              <a:rPr lang="en-US" altLang="zh-TW" dirty="0"/>
              <a:t>	Lists are one of 4 built-in data types in Python used to store collections of data, the 	other 3 are </a:t>
            </a:r>
            <a:r>
              <a:rPr lang="en-US" altLang="zh-TW" dirty="0">
                <a:hlinkClick r:id="rId2"/>
              </a:rPr>
              <a:t>Tuple</a:t>
            </a:r>
            <a:r>
              <a:rPr lang="en-US" altLang="zh-TW" dirty="0"/>
              <a:t>, </a:t>
            </a:r>
            <a:r>
              <a:rPr lang="en-US" altLang="zh-TW" dirty="0">
                <a:hlinkClick r:id="rId3"/>
              </a:rPr>
              <a:t>Set</a:t>
            </a:r>
            <a:r>
              <a:rPr lang="en-US" altLang="zh-TW" dirty="0"/>
              <a:t>, and </a:t>
            </a:r>
            <a:r>
              <a:rPr lang="en-US" altLang="zh-TW" dirty="0">
                <a:hlinkClick r:id="rId4"/>
              </a:rPr>
              <a:t>Dictionary</a:t>
            </a:r>
            <a:r>
              <a:rPr lang="en-US" altLang="zh-TW" dirty="0"/>
              <a:t>, all with different qualities and usage.</a:t>
            </a:r>
          </a:p>
          <a:p>
            <a:r>
              <a:rPr lang="en-US" altLang="zh-TW" dirty="0"/>
              <a:t>	Lists are created using </a:t>
            </a:r>
            <a:r>
              <a:rPr lang="en-US" altLang="zh-TW" dirty="0">
                <a:solidFill>
                  <a:srgbClr val="FF0000"/>
                </a:solidFill>
              </a:rPr>
              <a:t>square brackets </a:t>
            </a:r>
            <a:r>
              <a:rPr lang="en-US" altLang="zh-TW"/>
              <a:t>: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endParaRPr lang="en-US" altLang="zh-TW" dirty="0"/>
          </a:p>
          <a:p>
            <a:br>
              <a:rPr lang="en-US" altLang="zh-TW" sz="2800" dirty="0"/>
            </a:b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CE4D04-FB8C-4C34-AD6C-5321531FF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793" y="4880221"/>
            <a:ext cx="3810000" cy="141922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5A289E-0CF9-4DEB-AF4F-10AE96FB858D}"/>
              </a:ext>
            </a:extLst>
          </p:cNvPr>
          <p:cNvCxnSpPr>
            <a:cxnSpLocks/>
          </p:cNvCxnSpPr>
          <p:nvPr/>
        </p:nvCxnSpPr>
        <p:spPr>
          <a:xfrm>
            <a:off x="9896912" y="4110606"/>
            <a:ext cx="832607" cy="99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D96E9838-B347-47F9-A8C5-82629B80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41571"/>
            <a:ext cx="8534400" cy="4752829"/>
          </a:xfrm>
        </p:spPr>
        <p:txBody>
          <a:bodyPr/>
          <a:lstStyle/>
          <a:p>
            <a:r>
              <a:rPr lang="en-US" altLang="zh-TW" dirty="0"/>
              <a:t>Examples :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90159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72</TotalTime>
  <Words>113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Bodoni MT Black</vt:lpstr>
      <vt:lpstr>Tw Cen MT</vt:lpstr>
      <vt:lpstr>Wingdings</vt:lpstr>
      <vt:lpstr>小水滴</vt:lpstr>
      <vt:lpstr>MY JOURNAL TO PYTHON</vt:lpstr>
      <vt:lpstr>AGENDA</vt:lpstr>
      <vt:lpstr>Data type : python list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7</cp:revision>
  <dcterms:created xsi:type="dcterms:W3CDTF">2022-11-23T00:40:18Z</dcterms:created>
  <dcterms:modified xsi:type="dcterms:W3CDTF">2022-11-23T01:52:54Z</dcterms:modified>
</cp:coreProperties>
</file>