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28B1-249E-4864-B57F-DC2D3006B82E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29C4-5800-4593-BE89-9AB8FC8F15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978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28B1-249E-4864-B57F-DC2D3006B82E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29C4-5800-4593-BE89-9AB8FC8F15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453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28B1-249E-4864-B57F-DC2D3006B82E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29C4-5800-4593-BE89-9AB8FC8F15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8769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28B1-249E-4864-B57F-DC2D3006B82E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29C4-5800-4593-BE89-9AB8FC8F15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683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28B1-249E-4864-B57F-DC2D3006B82E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29C4-5800-4593-BE89-9AB8FC8F15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601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28B1-249E-4864-B57F-DC2D3006B82E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29C4-5800-4593-BE89-9AB8FC8F15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1139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28B1-249E-4864-B57F-DC2D3006B82E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29C4-5800-4593-BE89-9AB8FC8F15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996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28B1-249E-4864-B57F-DC2D3006B82E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29C4-5800-4593-BE89-9AB8FC8F15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6982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28B1-249E-4864-B57F-DC2D3006B82E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29C4-5800-4593-BE89-9AB8FC8F15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8109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28B1-249E-4864-B57F-DC2D3006B82E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29C4-5800-4593-BE89-9AB8FC8F15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541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228B1-249E-4864-B57F-DC2D3006B82E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229C4-5800-4593-BE89-9AB8FC8F15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355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228B1-249E-4864-B57F-DC2D3006B82E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229C4-5800-4593-BE89-9AB8FC8F15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5202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529397"/>
            <a:ext cx="9144000" cy="2387600"/>
          </a:xfrm>
        </p:spPr>
        <p:txBody>
          <a:bodyPr>
            <a:normAutofit/>
          </a:bodyPr>
          <a:lstStyle/>
          <a:p>
            <a:r>
              <a:rPr lang="vi-VN" sz="4400" b="1" dirty="0" smtClean="0"/>
              <a:t>Video minh họa</a:t>
            </a:r>
            <a:endParaRPr lang="vi-V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4" name="eaafcb2b-ed74-42c1-bcea-a3696636410b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89566" y="892825"/>
            <a:ext cx="3047864" cy="541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3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29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869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Video minh họa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minh họa</dc:title>
  <dc:creator>Gia Huy</dc:creator>
  <cp:lastModifiedBy>Gia Huy</cp:lastModifiedBy>
  <cp:revision>3</cp:revision>
  <dcterms:created xsi:type="dcterms:W3CDTF">2025-09-30T13:19:26Z</dcterms:created>
  <dcterms:modified xsi:type="dcterms:W3CDTF">2025-09-30T14:03:10Z</dcterms:modified>
</cp:coreProperties>
</file>