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AA66-6385-48B9-8981-3DB37E95FC5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84CB-F6D4-49A0-A079-0F9C1BB97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296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AA66-6385-48B9-8981-3DB37E95FC5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84CB-F6D4-49A0-A079-0F9C1BB97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32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AA66-6385-48B9-8981-3DB37E95FC5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84CB-F6D4-49A0-A079-0F9C1BB97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7134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AA66-6385-48B9-8981-3DB37E95FC5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84CB-F6D4-49A0-A079-0F9C1BB97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994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AA66-6385-48B9-8981-3DB37E95FC5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84CB-F6D4-49A0-A079-0F9C1BB97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13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AA66-6385-48B9-8981-3DB37E95FC5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84CB-F6D4-49A0-A079-0F9C1BB97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354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AA66-6385-48B9-8981-3DB37E95FC5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84CB-F6D4-49A0-A079-0F9C1BB97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934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AA66-6385-48B9-8981-3DB37E95FC5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84CB-F6D4-49A0-A079-0F9C1BB97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247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AA66-6385-48B9-8981-3DB37E95FC5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84CB-F6D4-49A0-A079-0F9C1BB97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470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AA66-6385-48B9-8981-3DB37E95FC5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84CB-F6D4-49A0-A079-0F9C1BB97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894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AA66-6385-48B9-8981-3DB37E95FC5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984CB-F6D4-49A0-A079-0F9C1BB97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245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AA66-6385-48B9-8981-3DB37E95FC57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984CB-F6D4-49A0-A079-0F9C1BB9723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9596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“Bài tập PowerPoint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smtClean="0"/>
              <a:t>Lý Gia Huy 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349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“Bài tập PowerPoint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“Bài tập PowerPoint 02</dc:title>
  <dc:creator>Gia Huy</dc:creator>
  <cp:lastModifiedBy>Gia Huy</cp:lastModifiedBy>
  <cp:revision>1</cp:revision>
  <dcterms:created xsi:type="dcterms:W3CDTF">2025-09-30T12:38:49Z</dcterms:created>
  <dcterms:modified xsi:type="dcterms:W3CDTF">2025-09-30T12:39:04Z</dcterms:modified>
</cp:coreProperties>
</file>