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974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401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08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81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54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59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2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02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99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26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93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71CE-E7B1-4718-900E-0A798FA3994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7E84-6444-4F0C-8190-2FCFCC1D7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938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-2169759"/>
            <a:ext cx="5829300" cy="3448756"/>
          </a:xfrm>
        </p:spPr>
        <p:txBody>
          <a:bodyPr>
            <a:normAutofit/>
          </a:bodyPr>
          <a:lstStyle/>
          <a:p>
            <a:r>
              <a:rPr lang="en-US" sz="2400" b="1" i="1" u="sng" dirty="0"/>
              <a:t>WORKSHOP KỸ NĂNG </a:t>
            </a:r>
            <a:r>
              <a:rPr lang="vi-VN" sz="2400" b="1" i="1" u="sng" dirty="0" smtClean="0"/>
              <a:t>Thuyết </a:t>
            </a:r>
            <a:r>
              <a:rPr lang="en-US" sz="2400" b="1" i="1" u="sng" dirty="0" smtClean="0"/>
              <a:t> </a:t>
            </a:r>
            <a:r>
              <a:rPr lang="en-US" sz="2400" b="1" i="1" u="sng" dirty="0"/>
              <a:t>TRÌNH</a:t>
            </a:r>
            <a:endParaRPr lang="vi-VN" sz="24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564394"/>
            <a:ext cx="5829300" cy="8341606"/>
          </a:xfrm>
        </p:spPr>
        <p:txBody>
          <a:bodyPr>
            <a:normAutofit/>
          </a:bodyPr>
          <a:lstStyle/>
          <a:p>
            <a:r>
              <a:rPr lang="vi-VN" b="1" dirty="0"/>
              <a:t>Khẩu hiệu (subtitle):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Tự tin nói trước đám đông – Chinh phục mọi ánh nhìn</a:t>
            </a:r>
          </a:p>
          <a:p>
            <a:r>
              <a:rPr lang="vi-VN" b="1" dirty="0"/>
              <a:t>Thông tin sự kiện: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📅 Thời gian: 14:00 – 17:00, Thứ Bảy, ngày 15/10/2025</a:t>
            </a:r>
            <a:br>
              <a:rPr lang="vi-VN" dirty="0"/>
            </a:br>
            <a:r>
              <a:rPr lang="vi-VN" dirty="0"/>
              <a:t>📍 Địa điểm: Hội trường A1 – </a:t>
            </a:r>
            <a:r>
              <a:rPr lang="vi-VN" dirty="0" smtClean="0"/>
              <a:t>Học viện Công nghê Bưu chính Viễn thông </a:t>
            </a:r>
            <a:endParaRPr lang="vi-VN" dirty="0"/>
          </a:p>
          <a:p>
            <a:r>
              <a:rPr lang="vi-VN" b="1" dirty="0"/>
              <a:t>Nội dung chính của Workshop:</a:t>
            </a:r>
            <a:endParaRPr lang="vi-VN" dirty="0"/>
          </a:p>
          <a:p>
            <a:r>
              <a:rPr lang="vi-VN" dirty="0"/>
              <a:t>Kỹ năng làm chủ ngôn ngữ cơ thể</a:t>
            </a:r>
          </a:p>
          <a:p>
            <a:r>
              <a:rPr lang="vi-VN" dirty="0"/>
              <a:t>Cách xây dựng bài thuyết trình ấn tượng</a:t>
            </a:r>
          </a:p>
          <a:p>
            <a:r>
              <a:rPr lang="vi-VN" dirty="0"/>
              <a:t>Tạo sự tự tin và thu hút khán giả</a:t>
            </a:r>
          </a:p>
          <a:p>
            <a:r>
              <a:rPr lang="vi-VN" dirty="0"/>
              <a:t>Thực hành &amp; phản hồi trực tiếp từ chuyên gia</a:t>
            </a:r>
          </a:p>
          <a:p>
            <a:r>
              <a:rPr lang="vi-VN" b="1" dirty="0"/>
              <a:t>Diễn giả: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🎤 ThS. </a:t>
            </a:r>
            <a:r>
              <a:rPr lang="vi-VN" b="1" i="1" u="sng" dirty="0" smtClean="0"/>
              <a:t>Lý Gia Huy </a:t>
            </a:r>
            <a:r>
              <a:rPr lang="vi-VN" dirty="0"/>
              <a:t>– Chuyên gia đào tạo kỹ năng mềm, diễn giả TEDx</a:t>
            </a:r>
          </a:p>
          <a:p>
            <a:r>
              <a:rPr lang="vi-VN" b="1" dirty="0"/>
              <a:t>Đối tượng tham gia:</a:t>
            </a:r>
            <a:endParaRPr lang="vi-VN" dirty="0"/>
          </a:p>
          <a:p>
            <a:r>
              <a:rPr lang="vi-VN" dirty="0"/>
              <a:t>Sinh viên, học viên cao học</a:t>
            </a:r>
          </a:p>
          <a:p>
            <a:r>
              <a:rPr lang="vi-VN" dirty="0"/>
              <a:t>Người đi làm muốn cải thiện kỹ năng thuyết trình</a:t>
            </a:r>
          </a:p>
          <a:p>
            <a:r>
              <a:rPr lang="vi-VN" b="1" dirty="0"/>
              <a:t>Đăng ký tham dự (miễn phí):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👉 Link: www.workshop-thuyettrinh.com/register</a:t>
            </a:r>
            <a:br>
              <a:rPr lang="vi-VN" dirty="0"/>
            </a:br>
            <a:r>
              <a:rPr lang="vi-VN" dirty="0"/>
              <a:t>📞 Hotline: 0909 123 456</a:t>
            </a:r>
          </a:p>
          <a:p>
            <a:r>
              <a:rPr lang="vi-VN" b="1" dirty="0"/>
              <a:t>Đơn vị tổ chức: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/>
              <a:t>CLN phát triển kĩ năng mềm – Học viện Công nghệ Bưu chính Viễn thông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2875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10</Words>
  <Application>Microsoft Office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WORKSHOP KỸ NĂNG Thuyết 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KỸ NĂNG Thuyết  TRÌNH</dc:title>
  <dc:creator>Gia Huy</dc:creator>
  <cp:lastModifiedBy>Gia Huy</cp:lastModifiedBy>
  <cp:revision>1</cp:revision>
  <dcterms:created xsi:type="dcterms:W3CDTF">2025-09-30T13:43:18Z</dcterms:created>
  <dcterms:modified xsi:type="dcterms:W3CDTF">2025-09-30T13:47:26Z</dcterms:modified>
</cp:coreProperties>
</file>