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 doanh thu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000000" y="1500000"/>
          <a:ext cx="5000000" cy="40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