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E71276-C693-44FA-A76E-C73AAAF2C94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87B05-5BA0-447D-A683-A60AA42AB266}">
      <dgm:prSet phldrT="[Text]"/>
      <dgm:spPr/>
      <dgm:t>
        <a:bodyPr/>
        <a:lstStyle/>
        <a:p>
          <a:r>
            <a:rPr lang="vi-VN" dirty="0" smtClean="0"/>
            <a:t>Học tập</a:t>
          </a:r>
          <a:endParaRPr lang="en-US" dirty="0"/>
        </a:p>
      </dgm:t>
    </dgm:pt>
    <dgm:pt modelId="{4AB03043-F300-43C2-84F8-F9D7AF59891E}" type="parTrans" cxnId="{C93811B6-D102-4D5C-ABA9-D94B10ACB851}">
      <dgm:prSet/>
      <dgm:spPr/>
      <dgm:t>
        <a:bodyPr/>
        <a:lstStyle/>
        <a:p>
          <a:endParaRPr lang="en-US"/>
        </a:p>
      </dgm:t>
    </dgm:pt>
    <dgm:pt modelId="{EDD45FCF-C94A-4277-B9D4-D70D40CD3DDD}" type="sibTrans" cxnId="{C93811B6-D102-4D5C-ABA9-D94B10ACB851}">
      <dgm:prSet/>
      <dgm:spPr/>
      <dgm:t>
        <a:bodyPr/>
        <a:lstStyle/>
        <a:p>
          <a:r>
            <a:rPr lang="vi-VN" dirty="0" smtClean="0"/>
            <a:t>Đạt 28,75 trong kì thi thpt và 107 kì thi hsa </a:t>
          </a:r>
          <a:endParaRPr lang="en-US" dirty="0"/>
        </a:p>
      </dgm:t>
    </dgm:pt>
    <dgm:pt modelId="{A535E793-625C-4538-A6C1-8CAC2A3E33FE}">
      <dgm:prSet phldrT="[Text]"/>
      <dgm:spPr/>
      <dgm:t>
        <a:bodyPr/>
        <a:lstStyle/>
        <a:p>
          <a:r>
            <a:rPr lang="vi-VN" dirty="0" smtClean="0"/>
            <a:t>Sở thích</a:t>
          </a:r>
          <a:endParaRPr lang="en-US" dirty="0"/>
        </a:p>
      </dgm:t>
    </dgm:pt>
    <dgm:pt modelId="{E48A463C-B3F5-4DE9-9950-E18716B07C7A}" type="parTrans" cxnId="{2B058C30-5BC4-4DE8-9F06-AC7888C147E6}">
      <dgm:prSet/>
      <dgm:spPr/>
      <dgm:t>
        <a:bodyPr/>
        <a:lstStyle/>
        <a:p>
          <a:endParaRPr lang="en-US"/>
        </a:p>
      </dgm:t>
    </dgm:pt>
    <dgm:pt modelId="{D12A9D68-3880-44FF-BB4E-3A731862C171}" type="sibTrans" cxnId="{2B058C30-5BC4-4DE8-9F06-AC7888C147E6}">
      <dgm:prSet custT="1"/>
      <dgm:spPr/>
      <dgm:t>
        <a:bodyPr/>
        <a:lstStyle/>
        <a:p>
          <a:r>
            <a:rPr lang="vi-VN" sz="1800" dirty="0" smtClean="0"/>
            <a:t>Đá bóng </a:t>
          </a:r>
          <a:endParaRPr lang="en-US" sz="1800" dirty="0"/>
        </a:p>
      </dgm:t>
    </dgm:pt>
    <dgm:pt modelId="{12111783-B13D-4D18-850B-49D898BD7244}">
      <dgm:prSet phldrT="[Text]"/>
      <dgm:spPr/>
      <dgm:t>
        <a:bodyPr/>
        <a:lstStyle/>
        <a:p>
          <a:r>
            <a:rPr lang="vi-VN" dirty="0" smtClean="0"/>
            <a:t>Phát triển </a:t>
          </a:r>
          <a:endParaRPr lang="en-US" dirty="0"/>
        </a:p>
      </dgm:t>
    </dgm:pt>
    <dgm:pt modelId="{60C45B38-5377-403F-A0A3-7061DD32F4CA}" type="parTrans" cxnId="{1080E31B-4388-4CF7-8030-56F08ED570E5}">
      <dgm:prSet/>
      <dgm:spPr/>
      <dgm:t>
        <a:bodyPr/>
        <a:lstStyle/>
        <a:p>
          <a:endParaRPr lang="en-US"/>
        </a:p>
      </dgm:t>
    </dgm:pt>
    <dgm:pt modelId="{1F72BD19-2E47-4A20-A5FE-134334F8C637}" type="sibTrans" cxnId="{1080E31B-4388-4CF7-8030-56F08ED570E5}">
      <dgm:prSet/>
      <dgm:spPr/>
      <dgm:t>
        <a:bodyPr/>
        <a:lstStyle/>
        <a:p>
          <a:r>
            <a:rPr lang="vi-VN" dirty="0" smtClean="0"/>
            <a:t>Ngành CNTT </a:t>
          </a:r>
          <a:endParaRPr lang="en-US" dirty="0"/>
        </a:p>
      </dgm:t>
    </dgm:pt>
    <dgm:pt modelId="{CB1C22D8-9465-4D1E-960A-A490C5E7D078}">
      <dgm:prSet phldrT="[Text]"/>
      <dgm:spPr/>
      <dgm:t>
        <a:bodyPr/>
        <a:lstStyle/>
        <a:p>
          <a:r>
            <a:rPr lang="vi-VN" dirty="0" smtClean="0"/>
            <a:t>Định hướng</a:t>
          </a:r>
          <a:endParaRPr lang="en-US" dirty="0"/>
        </a:p>
      </dgm:t>
    </dgm:pt>
    <dgm:pt modelId="{80DC3A92-3002-4159-BB8D-3FBA5F97744E}" type="parTrans" cxnId="{BE84251B-EEC8-463F-A4E5-6D973AACAD4B}">
      <dgm:prSet/>
      <dgm:spPr/>
      <dgm:t>
        <a:bodyPr/>
        <a:lstStyle/>
        <a:p>
          <a:endParaRPr lang="en-US"/>
        </a:p>
      </dgm:t>
    </dgm:pt>
    <dgm:pt modelId="{F6A3D0F3-6F70-4266-9F3A-B868552A4FD0}" type="sibTrans" cxnId="{BE84251B-EEC8-463F-A4E5-6D973AACAD4B}">
      <dgm:prSet/>
      <dgm:spPr/>
      <dgm:t>
        <a:bodyPr/>
        <a:lstStyle/>
        <a:p>
          <a:r>
            <a:rPr lang="vi-VN" dirty="0" smtClean="0"/>
            <a:t>FTO</a:t>
          </a:r>
        </a:p>
      </dgm:t>
    </dgm:pt>
    <dgm:pt modelId="{D09FB8DF-FC40-483A-9466-4F7D42F055FC}" type="pres">
      <dgm:prSet presAssocID="{7BE71276-C693-44FA-A76E-C73AAAF2C940}" presName="Name0" presStyleCnt="0">
        <dgm:presLayoutVars>
          <dgm:chMax/>
          <dgm:chPref/>
          <dgm:dir/>
          <dgm:animLvl val="lvl"/>
        </dgm:presLayoutVars>
      </dgm:prSet>
      <dgm:spPr/>
    </dgm:pt>
    <dgm:pt modelId="{2019A53C-AF54-4D38-8F41-D53AE560DFA7}" type="pres">
      <dgm:prSet presAssocID="{53887B05-5BA0-447D-A683-A60AA42AB266}" presName="composite" presStyleCnt="0"/>
      <dgm:spPr/>
    </dgm:pt>
    <dgm:pt modelId="{5F6A50FA-3661-4B70-859D-DB3A64DE9E3E}" type="pres">
      <dgm:prSet presAssocID="{53887B05-5BA0-447D-A683-A60AA42AB266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9315D291-4C37-4F34-9D61-A25BECBC64BC}" type="pres">
      <dgm:prSet presAssocID="{53887B05-5BA0-447D-A683-A60AA42AB266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6C3388B5-BB49-454C-9D7F-78EAA36F1FF0}" type="pres">
      <dgm:prSet presAssocID="{53887B05-5BA0-447D-A683-A60AA42AB266}" presName="BalanceSpacing" presStyleCnt="0"/>
      <dgm:spPr/>
    </dgm:pt>
    <dgm:pt modelId="{28DA5CED-AF44-425B-8D70-04ED7A0025F5}" type="pres">
      <dgm:prSet presAssocID="{53887B05-5BA0-447D-A683-A60AA42AB266}" presName="BalanceSpacing1" presStyleCnt="0"/>
      <dgm:spPr/>
    </dgm:pt>
    <dgm:pt modelId="{B9A625ED-AA7B-40B7-B014-E115D764F308}" type="pres">
      <dgm:prSet presAssocID="{EDD45FCF-C94A-4277-B9D4-D70D40CD3DDD}" presName="Accent1Text" presStyleLbl="node1" presStyleIdx="1" presStyleCnt="8" custLinFactNeighborX="-93032" custLinFactNeighborY="4517"/>
      <dgm:spPr/>
      <dgm:t>
        <a:bodyPr/>
        <a:lstStyle/>
        <a:p>
          <a:endParaRPr lang="en-US"/>
        </a:p>
      </dgm:t>
    </dgm:pt>
    <dgm:pt modelId="{964BEC30-C694-42ED-B90F-A21AE19154B9}" type="pres">
      <dgm:prSet presAssocID="{EDD45FCF-C94A-4277-B9D4-D70D40CD3DDD}" presName="spaceBetweenRectangles" presStyleCnt="0"/>
      <dgm:spPr/>
    </dgm:pt>
    <dgm:pt modelId="{4545EE13-014A-4932-875E-C1C44669ABA7}" type="pres">
      <dgm:prSet presAssocID="{A535E793-625C-4538-A6C1-8CAC2A3E33FE}" presName="composite" presStyleCnt="0"/>
      <dgm:spPr/>
    </dgm:pt>
    <dgm:pt modelId="{1ABC212C-E608-4893-A970-868AD4A8C0EB}" type="pres">
      <dgm:prSet presAssocID="{A535E793-625C-4538-A6C1-8CAC2A3E33FE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31A14990-ADCA-4843-A4DD-4A98F6800AB9}" type="pres">
      <dgm:prSet presAssocID="{A535E793-625C-4538-A6C1-8CAC2A3E33FE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4867C2AE-E990-4CB9-AB5A-DCDE3E8D2170}" type="pres">
      <dgm:prSet presAssocID="{A535E793-625C-4538-A6C1-8CAC2A3E33FE}" presName="BalanceSpacing" presStyleCnt="0"/>
      <dgm:spPr/>
    </dgm:pt>
    <dgm:pt modelId="{1498D4CC-11DA-438F-8C4F-9872069169A8}" type="pres">
      <dgm:prSet presAssocID="{A535E793-625C-4538-A6C1-8CAC2A3E33FE}" presName="BalanceSpacing1" presStyleCnt="0"/>
      <dgm:spPr/>
    </dgm:pt>
    <dgm:pt modelId="{7DEFAB7E-A22F-47AF-9B0C-BE9B4592A591}" type="pres">
      <dgm:prSet presAssocID="{D12A9D68-3880-44FF-BB4E-3A731862C171}" presName="Accent1Text" presStyleLbl="node1" presStyleIdx="3" presStyleCnt="8" custLinFactNeighborX="72222" custLinFactNeighborY="1693"/>
      <dgm:spPr/>
    </dgm:pt>
    <dgm:pt modelId="{9D6BD8B5-C7C2-4308-A787-B4021BA8F6D8}" type="pres">
      <dgm:prSet presAssocID="{D12A9D68-3880-44FF-BB4E-3A731862C171}" presName="spaceBetweenRectangles" presStyleCnt="0"/>
      <dgm:spPr/>
    </dgm:pt>
    <dgm:pt modelId="{25843120-CBB1-4665-BD53-1B6078EE5A53}" type="pres">
      <dgm:prSet presAssocID="{12111783-B13D-4D18-850B-49D898BD7244}" presName="composite" presStyleCnt="0"/>
      <dgm:spPr/>
    </dgm:pt>
    <dgm:pt modelId="{C1B50939-A5CD-46FC-8FD7-C333409070EA}" type="pres">
      <dgm:prSet presAssocID="{12111783-B13D-4D18-850B-49D898BD7244}" presName="Parent1" presStyleLbl="node1" presStyleIdx="4" presStyleCnt="8" custLinFactNeighborX="6052" custLinFactNeighborY="2130">
        <dgm:presLayoutVars>
          <dgm:chMax val="1"/>
          <dgm:chPref val="1"/>
          <dgm:bulletEnabled val="1"/>
        </dgm:presLayoutVars>
      </dgm:prSet>
      <dgm:spPr/>
    </dgm:pt>
    <dgm:pt modelId="{9F478B27-6E5F-4AB7-898B-72207CEFAA0C}" type="pres">
      <dgm:prSet presAssocID="{12111783-B13D-4D18-850B-49D898BD7244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DBEAB83-5781-4179-893D-69ACAA297E2D}" type="pres">
      <dgm:prSet presAssocID="{12111783-B13D-4D18-850B-49D898BD7244}" presName="BalanceSpacing" presStyleCnt="0"/>
      <dgm:spPr/>
    </dgm:pt>
    <dgm:pt modelId="{308D1DA9-3A51-4F0A-B616-89558B305D36}" type="pres">
      <dgm:prSet presAssocID="{12111783-B13D-4D18-850B-49D898BD7244}" presName="BalanceSpacing1" presStyleCnt="0"/>
      <dgm:spPr/>
    </dgm:pt>
    <dgm:pt modelId="{77F8C1A6-77A3-413B-BD68-893177881A53}" type="pres">
      <dgm:prSet presAssocID="{1F72BD19-2E47-4A20-A5FE-134334F8C637}" presName="Accent1Text" presStyleLbl="node1" presStyleIdx="5" presStyleCnt="8" custLinFactNeighborX="-84692" custLinFactNeighborY="5152"/>
      <dgm:spPr/>
    </dgm:pt>
    <dgm:pt modelId="{9249EA5F-9BD6-4C30-A51A-1E2E627C881B}" type="pres">
      <dgm:prSet presAssocID="{1F72BD19-2E47-4A20-A5FE-134334F8C637}" presName="spaceBetweenRectangles" presStyleCnt="0"/>
      <dgm:spPr/>
    </dgm:pt>
    <dgm:pt modelId="{9E25B8D8-595A-42B2-8647-C86E8C950B02}" type="pres">
      <dgm:prSet presAssocID="{CB1C22D8-9465-4D1E-960A-A490C5E7D078}" presName="composite" presStyleCnt="0"/>
      <dgm:spPr/>
    </dgm:pt>
    <dgm:pt modelId="{4FAF0753-D162-4280-9856-9C413473FCA2}" type="pres">
      <dgm:prSet presAssocID="{CB1C22D8-9465-4D1E-960A-A490C5E7D078}" presName="Parent1" presStyleLbl="node1" presStyleIdx="6" presStyleCnt="8" custLinFactNeighborX="-21379" custLinFactNeighborY="5325">
        <dgm:presLayoutVars>
          <dgm:chMax val="1"/>
          <dgm:chPref val="1"/>
          <dgm:bulletEnabled val="1"/>
        </dgm:presLayoutVars>
      </dgm:prSet>
      <dgm:spPr/>
    </dgm:pt>
    <dgm:pt modelId="{5C4C5087-2C5D-43A7-A7FF-FA1AE6494F18}" type="pres">
      <dgm:prSet presAssocID="{CB1C22D8-9465-4D1E-960A-A490C5E7D078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CF4BCD40-30F4-45AA-9B28-F07B8D5EC1B8}" type="pres">
      <dgm:prSet presAssocID="{CB1C22D8-9465-4D1E-960A-A490C5E7D078}" presName="BalanceSpacing" presStyleCnt="0"/>
      <dgm:spPr/>
    </dgm:pt>
    <dgm:pt modelId="{2F32BE92-EB1F-4858-A35A-4BBEE0CC5E6E}" type="pres">
      <dgm:prSet presAssocID="{CB1C22D8-9465-4D1E-960A-A490C5E7D078}" presName="BalanceSpacing1" presStyleCnt="0"/>
      <dgm:spPr/>
    </dgm:pt>
    <dgm:pt modelId="{4BB65BEE-59E6-4D4D-BCAE-8A529DC5CBB7}" type="pres">
      <dgm:prSet presAssocID="{F6A3D0F3-6F70-4266-9F3A-B868552A4FD0}" presName="Accent1Text" presStyleLbl="node1" presStyleIdx="7" presStyleCnt="8" custLinFactX="2825" custLinFactNeighborX="100000" custLinFactNeighborY="3250"/>
      <dgm:spPr/>
      <dgm:t>
        <a:bodyPr/>
        <a:lstStyle/>
        <a:p>
          <a:endParaRPr lang="en-US"/>
        </a:p>
      </dgm:t>
    </dgm:pt>
  </dgm:ptLst>
  <dgm:cxnLst>
    <dgm:cxn modelId="{20A68611-80D5-4211-A5C8-843057F1C62A}" type="presOf" srcId="{A535E793-625C-4538-A6C1-8CAC2A3E33FE}" destId="{1ABC212C-E608-4893-A970-868AD4A8C0EB}" srcOrd="0" destOrd="0" presId="urn:microsoft.com/office/officeart/2008/layout/AlternatingHexagons"/>
    <dgm:cxn modelId="{7A8313B3-4368-4512-9EB6-15B654C50651}" type="presOf" srcId="{EDD45FCF-C94A-4277-B9D4-D70D40CD3DDD}" destId="{B9A625ED-AA7B-40B7-B014-E115D764F308}" srcOrd="0" destOrd="0" presId="urn:microsoft.com/office/officeart/2008/layout/AlternatingHexagons"/>
    <dgm:cxn modelId="{632DE9FF-2133-4DFE-BF01-5859D12455C8}" type="presOf" srcId="{1F72BD19-2E47-4A20-A5FE-134334F8C637}" destId="{77F8C1A6-77A3-413B-BD68-893177881A53}" srcOrd="0" destOrd="0" presId="urn:microsoft.com/office/officeart/2008/layout/AlternatingHexagons"/>
    <dgm:cxn modelId="{3274B411-CC61-4AC6-9CEC-5F73897BD9FF}" type="presOf" srcId="{CB1C22D8-9465-4D1E-960A-A490C5E7D078}" destId="{4FAF0753-D162-4280-9856-9C413473FCA2}" srcOrd="0" destOrd="0" presId="urn:microsoft.com/office/officeart/2008/layout/AlternatingHexagons"/>
    <dgm:cxn modelId="{2B058C30-5BC4-4DE8-9F06-AC7888C147E6}" srcId="{7BE71276-C693-44FA-A76E-C73AAAF2C940}" destId="{A535E793-625C-4538-A6C1-8CAC2A3E33FE}" srcOrd="1" destOrd="0" parTransId="{E48A463C-B3F5-4DE9-9950-E18716B07C7A}" sibTransId="{D12A9D68-3880-44FF-BB4E-3A731862C171}"/>
    <dgm:cxn modelId="{C93811B6-D102-4D5C-ABA9-D94B10ACB851}" srcId="{7BE71276-C693-44FA-A76E-C73AAAF2C940}" destId="{53887B05-5BA0-447D-A683-A60AA42AB266}" srcOrd="0" destOrd="0" parTransId="{4AB03043-F300-43C2-84F8-F9D7AF59891E}" sibTransId="{EDD45FCF-C94A-4277-B9D4-D70D40CD3DDD}"/>
    <dgm:cxn modelId="{79FBFEE3-DA0E-4F92-8570-E3AEAB013503}" type="presOf" srcId="{53887B05-5BA0-447D-A683-A60AA42AB266}" destId="{5F6A50FA-3661-4B70-859D-DB3A64DE9E3E}" srcOrd="0" destOrd="0" presId="urn:microsoft.com/office/officeart/2008/layout/AlternatingHexagons"/>
    <dgm:cxn modelId="{1080E31B-4388-4CF7-8030-56F08ED570E5}" srcId="{7BE71276-C693-44FA-A76E-C73AAAF2C940}" destId="{12111783-B13D-4D18-850B-49D898BD7244}" srcOrd="2" destOrd="0" parTransId="{60C45B38-5377-403F-A0A3-7061DD32F4CA}" sibTransId="{1F72BD19-2E47-4A20-A5FE-134334F8C637}"/>
    <dgm:cxn modelId="{BE84251B-EEC8-463F-A4E5-6D973AACAD4B}" srcId="{7BE71276-C693-44FA-A76E-C73AAAF2C940}" destId="{CB1C22D8-9465-4D1E-960A-A490C5E7D078}" srcOrd="3" destOrd="0" parTransId="{80DC3A92-3002-4159-BB8D-3FBA5F97744E}" sibTransId="{F6A3D0F3-6F70-4266-9F3A-B868552A4FD0}"/>
    <dgm:cxn modelId="{BDAFD881-9A58-4DD9-9571-7506C4035824}" type="presOf" srcId="{7BE71276-C693-44FA-A76E-C73AAAF2C940}" destId="{D09FB8DF-FC40-483A-9466-4F7D42F055FC}" srcOrd="0" destOrd="0" presId="urn:microsoft.com/office/officeart/2008/layout/AlternatingHexagons"/>
    <dgm:cxn modelId="{91A8A2D7-9BF7-4909-9814-C5E0FF1DB850}" type="presOf" srcId="{12111783-B13D-4D18-850B-49D898BD7244}" destId="{C1B50939-A5CD-46FC-8FD7-C333409070EA}" srcOrd="0" destOrd="0" presId="urn:microsoft.com/office/officeart/2008/layout/AlternatingHexagons"/>
    <dgm:cxn modelId="{9E52221F-E868-4FCD-ABD7-A4FC7B219662}" type="presOf" srcId="{D12A9D68-3880-44FF-BB4E-3A731862C171}" destId="{7DEFAB7E-A22F-47AF-9B0C-BE9B4592A591}" srcOrd="0" destOrd="0" presId="urn:microsoft.com/office/officeart/2008/layout/AlternatingHexagons"/>
    <dgm:cxn modelId="{82C27580-6E6E-4C28-85D8-2A378FEC94E0}" type="presOf" srcId="{F6A3D0F3-6F70-4266-9F3A-B868552A4FD0}" destId="{4BB65BEE-59E6-4D4D-BCAE-8A529DC5CBB7}" srcOrd="0" destOrd="0" presId="urn:microsoft.com/office/officeart/2008/layout/AlternatingHexagons"/>
    <dgm:cxn modelId="{0944E239-92C3-4549-8F60-2E158823C01E}" type="presParOf" srcId="{D09FB8DF-FC40-483A-9466-4F7D42F055FC}" destId="{2019A53C-AF54-4D38-8F41-D53AE560DFA7}" srcOrd="0" destOrd="0" presId="urn:microsoft.com/office/officeart/2008/layout/AlternatingHexagons"/>
    <dgm:cxn modelId="{F1D11710-064A-4EB4-B153-177129E0BFD0}" type="presParOf" srcId="{2019A53C-AF54-4D38-8F41-D53AE560DFA7}" destId="{5F6A50FA-3661-4B70-859D-DB3A64DE9E3E}" srcOrd="0" destOrd="0" presId="urn:microsoft.com/office/officeart/2008/layout/AlternatingHexagons"/>
    <dgm:cxn modelId="{5E679266-DBDF-45A3-A40F-481412C152D3}" type="presParOf" srcId="{2019A53C-AF54-4D38-8F41-D53AE560DFA7}" destId="{9315D291-4C37-4F34-9D61-A25BECBC64BC}" srcOrd="1" destOrd="0" presId="urn:microsoft.com/office/officeart/2008/layout/AlternatingHexagons"/>
    <dgm:cxn modelId="{F49B8B71-8E28-4C70-B994-57E1212146BD}" type="presParOf" srcId="{2019A53C-AF54-4D38-8F41-D53AE560DFA7}" destId="{6C3388B5-BB49-454C-9D7F-78EAA36F1FF0}" srcOrd="2" destOrd="0" presId="urn:microsoft.com/office/officeart/2008/layout/AlternatingHexagons"/>
    <dgm:cxn modelId="{24EF1BE2-B3E6-473E-BA38-284892D7F7E3}" type="presParOf" srcId="{2019A53C-AF54-4D38-8F41-D53AE560DFA7}" destId="{28DA5CED-AF44-425B-8D70-04ED7A0025F5}" srcOrd="3" destOrd="0" presId="urn:microsoft.com/office/officeart/2008/layout/AlternatingHexagons"/>
    <dgm:cxn modelId="{073D7477-86E9-4A99-962B-01E863F67A66}" type="presParOf" srcId="{2019A53C-AF54-4D38-8F41-D53AE560DFA7}" destId="{B9A625ED-AA7B-40B7-B014-E115D764F308}" srcOrd="4" destOrd="0" presId="urn:microsoft.com/office/officeart/2008/layout/AlternatingHexagons"/>
    <dgm:cxn modelId="{E3600448-E11A-4D77-BDC3-80AE677863DF}" type="presParOf" srcId="{D09FB8DF-FC40-483A-9466-4F7D42F055FC}" destId="{964BEC30-C694-42ED-B90F-A21AE19154B9}" srcOrd="1" destOrd="0" presId="urn:microsoft.com/office/officeart/2008/layout/AlternatingHexagons"/>
    <dgm:cxn modelId="{5E3D01BE-261C-4131-9FAB-3DC2E60DE7D7}" type="presParOf" srcId="{D09FB8DF-FC40-483A-9466-4F7D42F055FC}" destId="{4545EE13-014A-4932-875E-C1C44669ABA7}" srcOrd="2" destOrd="0" presId="urn:microsoft.com/office/officeart/2008/layout/AlternatingHexagons"/>
    <dgm:cxn modelId="{9359ACCB-6459-4A99-BC12-2125B39B2AF6}" type="presParOf" srcId="{4545EE13-014A-4932-875E-C1C44669ABA7}" destId="{1ABC212C-E608-4893-A970-868AD4A8C0EB}" srcOrd="0" destOrd="0" presId="urn:microsoft.com/office/officeart/2008/layout/AlternatingHexagons"/>
    <dgm:cxn modelId="{DBC8AE00-A593-453A-A9B6-C66047E437F5}" type="presParOf" srcId="{4545EE13-014A-4932-875E-C1C44669ABA7}" destId="{31A14990-ADCA-4843-A4DD-4A98F6800AB9}" srcOrd="1" destOrd="0" presId="urn:microsoft.com/office/officeart/2008/layout/AlternatingHexagons"/>
    <dgm:cxn modelId="{DFE96B15-D6BC-4F30-A58D-0D54AD20C331}" type="presParOf" srcId="{4545EE13-014A-4932-875E-C1C44669ABA7}" destId="{4867C2AE-E990-4CB9-AB5A-DCDE3E8D2170}" srcOrd="2" destOrd="0" presId="urn:microsoft.com/office/officeart/2008/layout/AlternatingHexagons"/>
    <dgm:cxn modelId="{BDFD2BAB-DBF4-4177-98ED-7ABF1E6AE159}" type="presParOf" srcId="{4545EE13-014A-4932-875E-C1C44669ABA7}" destId="{1498D4CC-11DA-438F-8C4F-9872069169A8}" srcOrd="3" destOrd="0" presId="urn:microsoft.com/office/officeart/2008/layout/AlternatingHexagons"/>
    <dgm:cxn modelId="{FE30211E-1250-451B-858A-815342427BD8}" type="presParOf" srcId="{4545EE13-014A-4932-875E-C1C44669ABA7}" destId="{7DEFAB7E-A22F-47AF-9B0C-BE9B4592A591}" srcOrd="4" destOrd="0" presId="urn:microsoft.com/office/officeart/2008/layout/AlternatingHexagons"/>
    <dgm:cxn modelId="{2ECDDBC9-801C-4219-997C-0B7350E17D1C}" type="presParOf" srcId="{D09FB8DF-FC40-483A-9466-4F7D42F055FC}" destId="{9D6BD8B5-C7C2-4308-A787-B4021BA8F6D8}" srcOrd="3" destOrd="0" presId="urn:microsoft.com/office/officeart/2008/layout/AlternatingHexagons"/>
    <dgm:cxn modelId="{4E23210A-1702-4ABE-8692-33765B68D5F6}" type="presParOf" srcId="{D09FB8DF-FC40-483A-9466-4F7D42F055FC}" destId="{25843120-CBB1-4665-BD53-1B6078EE5A53}" srcOrd="4" destOrd="0" presId="urn:microsoft.com/office/officeart/2008/layout/AlternatingHexagons"/>
    <dgm:cxn modelId="{CCC29A5A-94E9-42AA-B95A-41CA0C3C537D}" type="presParOf" srcId="{25843120-CBB1-4665-BD53-1B6078EE5A53}" destId="{C1B50939-A5CD-46FC-8FD7-C333409070EA}" srcOrd="0" destOrd="0" presId="urn:microsoft.com/office/officeart/2008/layout/AlternatingHexagons"/>
    <dgm:cxn modelId="{1F69E7B4-1FC2-4435-BC10-B6F03DD898D1}" type="presParOf" srcId="{25843120-CBB1-4665-BD53-1B6078EE5A53}" destId="{9F478B27-6E5F-4AB7-898B-72207CEFAA0C}" srcOrd="1" destOrd="0" presId="urn:microsoft.com/office/officeart/2008/layout/AlternatingHexagons"/>
    <dgm:cxn modelId="{6D4B477F-CD89-443F-8FDB-5DA86ABE3534}" type="presParOf" srcId="{25843120-CBB1-4665-BD53-1B6078EE5A53}" destId="{9DBEAB83-5781-4179-893D-69ACAA297E2D}" srcOrd="2" destOrd="0" presId="urn:microsoft.com/office/officeart/2008/layout/AlternatingHexagons"/>
    <dgm:cxn modelId="{6EA49255-344D-418D-9918-1BB6DA5C5F1A}" type="presParOf" srcId="{25843120-CBB1-4665-BD53-1B6078EE5A53}" destId="{308D1DA9-3A51-4F0A-B616-89558B305D36}" srcOrd="3" destOrd="0" presId="urn:microsoft.com/office/officeart/2008/layout/AlternatingHexagons"/>
    <dgm:cxn modelId="{08D207D8-A2F6-40EA-922B-44964DFAF6A3}" type="presParOf" srcId="{25843120-CBB1-4665-BD53-1B6078EE5A53}" destId="{77F8C1A6-77A3-413B-BD68-893177881A53}" srcOrd="4" destOrd="0" presId="urn:microsoft.com/office/officeart/2008/layout/AlternatingHexagons"/>
    <dgm:cxn modelId="{49E89260-3B32-4B37-ACFA-A85EC3B2DDE0}" type="presParOf" srcId="{D09FB8DF-FC40-483A-9466-4F7D42F055FC}" destId="{9249EA5F-9BD6-4C30-A51A-1E2E627C881B}" srcOrd="5" destOrd="0" presId="urn:microsoft.com/office/officeart/2008/layout/AlternatingHexagons"/>
    <dgm:cxn modelId="{10D30D7C-AE5F-4BCA-9626-2226C8CC2400}" type="presParOf" srcId="{D09FB8DF-FC40-483A-9466-4F7D42F055FC}" destId="{9E25B8D8-595A-42B2-8647-C86E8C950B02}" srcOrd="6" destOrd="0" presId="urn:microsoft.com/office/officeart/2008/layout/AlternatingHexagons"/>
    <dgm:cxn modelId="{A8F43F63-9703-48E5-86C2-C7E5404F89AE}" type="presParOf" srcId="{9E25B8D8-595A-42B2-8647-C86E8C950B02}" destId="{4FAF0753-D162-4280-9856-9C413473FCA2}" srcOrd="0" destOrd="0" presId="urn:microsoft.com/office/officeart/2008/layout/AlternatingHexagons"/>
    <dgm:cxn modelId="{FFE3F42C-62E3-4A34-84C0-9A62211E8BC8}" type="presParOf" srcId="{9E25B8D8-595A-42B2-8647-C86E8C950B02}" destId="{5C4C5087-2C5D-43A7-A7FF-FA1AE6494F18}" srcOrd="1" destOrd="0" presId="urn:microsoft.com/office/officeart/2008/layout/AlternatingHexagons"/>
    <dgm:cxn modelId="{1C086196-5D1E-4E8D-B7B8-323BCA5D9CBB}" type="presParOf" srcId="{9E25B8D8-595A-42B2-8647-C86E8C950B02}" destId="{CF4BCD40-30F4-45AA-9B28-F07B8D5EC1B8}" srcOrd="2" destOrd="0" presId="urn:microsoft.com/office/officeart/2008/layout/AlternatingHexagons"/>
    <dgm:cxn modelId="{08915CD5-E024-4E66-BE17-7CDA98166F5F}" type="presParOf" srcId="{9E25B8D8-595A-42B2-8647-C86E8C950B02}" destId="{2F32BE92-EB1F-4858-A35A-4BBEE0CC5E6E}" srcOrd="3" destOrd="0" presId="urn:microsoft.com/office/officeart/2008/layout/AlternatingHexagons"/>
    <dgm:cxn modelId="{DE1D5DD0-1D7B-4830-8C7C-36BF0CC160CD}" type="presParOf" srcId="{9E25B8D8-595A-42B2-8647-C86E8C950B02}" destId="{4BB65BEE-59E6-4D4D-BCAE-8A529DC5CBB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A50FA-3661-4B70-859D-DB3A64DE9E3E}">
      <dsp:nvSpPr>
        <dsp:cNvPr id="0" name=""/>
        <dsp:cNvSpPr/>
      </dsp:nvSpPr>
      <dsp:spPr>
        <a:xfrm rot="5400000">
          <a:off x="4917543" y="80404"/>
          <a:ext cx="1226591" cy="106713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Học tập</a:t>
          </a:r>
          <a:endParaRPr lang="en-US" sz="1600" kern="1200" dirty="0"/>
        </a:p>
      </dsp:txBody>
      <dsp:txXfrm rot="-5400000">
        <a:off x="5163566" y="191820"/>
        <a:ext cx="734544" cy="844303"/>
      </dsp:txXfrm>
    </dsp:sp>
    <dsp:sp modelId="{9315D291-4C37-4F34-9D61-A25BECBC64BC}">
      <dsp:nvSpPr>
        <dsp:cNvPr id="0" name=""/>
        <dsp:cNvSpPr/>
      </dsp:nvSpPr>
      <dsp:spPr>
        <a:xfrm>
          <a:off x="6096788" y="245994"/>
          <a:ext cx="1368876" cy="735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A625ED-AA7B-40B7-B014-E115D764F308}">
      <dsp:nvSpPr>
        <dsp:cNvPr id="0" name=""/>
        <dsp:cNvSpPr/>
      </dsp:nvSpPr>
      <dsp:spPr>
        <a:xfrm rot="5400000">
          <a:off x="2772260" y="135810"/>
          <a:ext cx="1226591" cy="106713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200" kern="1200" dirty="0" smtClean="0"/>
            <a:t>Đạt 28,75 trong kì thi thpt và 107 kì thi hsa </a:t>
          </a:r>
          <a:endParaRPr lang="en-US" sz="1200" kern="1200" dirty="0"/>
        </a:p>
      </dsp:txBody>
      <dsp:txXfrm rot="-5400000">
        <a:off x="3018283" y="247226"/>
        <a:ext cx="734544" cy="844303"/>
      </dsp:txXfrm>
    </dsp:sp>
    <dsp:sp modelId="{1ABC212C-E608-4893-A970-868AD4A8C0EB}">
      <dsp:nvSpPr>
        <dsp:cNvPr id="0" name=""/>
        <dsp:cNvSpPr/>
      </dsp:nvSpPr>
      <dsp:spPr>
        <a:xfrm rot="5400000">
          <a:off x="4339082" y="1121536"/>
          <a:ext cx="1226591" cy="106713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Sở thích</a:t>
          </a:r>
          <a:endParaRPr lang="en-US" sz="1600" kern="1200" dirty="0"/>
        </a:p>
      </dsp:txBody>
      <dsp:txXfrm rot="-5400000">
        <a:off x="4585105" y="1232952"/>
        <a:ext cx="734544" cy="844303"/>
      </dsp:txXfrm>
    </dsp:sp>
    <dsp:sp modelId="{31A14990-ADCA-4843-A4DD-4A98F6800AB9}">
      <dsp:nvSpPr>
        <dsp:cNvPr id="0" name=""/>
        <dsp:cNvSpPr/>
      </dsp:nvSpPr>
      <dsp:spPr>
        <a:xfrm>
          <a:off x="3049934" y="1287125"/>
          <a:ext cx="1324719" cy="735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FAB7E-A22F-47AF-9B0C-BE9B4592A591}">
      <dsp:nvSpPr>
        <dsp:cNvPr id="0" name=""/>
        <dsp:cNvSpPr/>
      </dsp:nvSpPr>
      <dsp:spPr>
        <a:xfrm rot="5400000">
          <a:off x="6262294" y="1142302"/>
          <a:ext cx="1226591" cy="106713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Đá bóng </a:t>
          </a:r>
          <a:endParaRPr lang="en-US" sz="1800" kern="1200" dirty="0"/>
        </a:p>
      </dsp:txBody>
      <dsp:txXfrm rot="-5400000">
        <a:off x="6508317" y="1253718"/>
        <a:ext cx="734544" cy="844303"/>
      </dsp:txXfrm>
    </dsp:sp>
    <dsp:sp modelId="{C1B50939-A5CD-46FC-8FD7-C333409070EA}">
      <dsp:nvSpPr>
        <dsp:cNvPr id="0" name=""/>
        <dsp:cNvSpPr/>
      </dsp:nvSpPr>
      <dsp:spPr>
        <a:xfrm rot="5400000">
          <a:off x="4982126" y="2188793"/>
          <a:ext cx="1226591" cy="106713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Phát triển </a:t>
          </a:r>
          <a:endParaRPr lang="en-US" sz="1600" kern="1200" dirty="0"/>
        </a:p>
      </dsp:txBody>
      <dsp:txXfrm rot="-5400000">
        <a:off x="5228149" y="2300209"/>
        <a:ext cx="734544" cy="844303"/>
      </dsp:txXfrm>
    </dsp:sp>
    <dsp:sp modelId="{9F478B27-6E5F-4AB7-898B-72207CEFAA0C}">
      <dsp:nvSpPr>
        <dsp:cNvPr id="0" name=""/>
        <dsp:cNvSpPr/>
      </dsp:nvSpPr>
      <dsp:spPr>
        <a:xfrm>
          <a:off x="6096788" y="2328257"/>
          <a:ext cx="1368876" cy="735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8C1A6-77A3-413B-BD68-893177881A53}">
      <dsp:nvSpPr>
        <dsp:cNvPr id="0" name=""/>
        <dsp:cNvSpPr/>
      </dsp:nvSpPr>
      <dsp:spPr>
        <a:xfrm rot="5400000">
          <a:off x="2861259" y="2225861"/>
          <a:ext cx="1226591" cy="106713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900" kern="1200" dirty="0" smtClean="0"/>
            <a:t>Ngành CNTT </a:t>
          </a:r>
          <a:endParaRPr lang="en-US" sz="1900" kern="1200" dirty="0"/>
        </a:p>
      </dsp:txBody>
      <dsp:txXfrm rot="-5400000">
        <a:off x="3107282" y="2337277"/>
        <a:ext cx="734544" cy="844303"/>
      </dsp:txXfrm>
    </dsp:sp>
    <dsp:sp modelId="{4FAF0753-D162-4280-9856-9C413473FCA2}">
      <dsp:nvSpPr>
        <dsp:cNvPr id="0" name=""/>
        <dsp:cNvSpPr/>
      </dsp:nvSpPr>
      <dsp:spPr>
        <a:xfrm rot="5400000">
          <a:off x="4110939" y="3204474"/>
          <a:ext cx="1226591" cy="106713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Định hướng</a:t>
          </a:r>
          <a:endParaRPr lang="en-US" sz="1600" kern="1200" dirty="0"/>
        </a:p>
      </dsp:txBody>
      <dsp:txXfrm rot="-5400000">
        <a:off x="4356962" y="3315890"/>
        <a:ext cx="734544" cy="844303"/>
      </dsp:txXfrm>
    </dsp:sp>
    <dsp:sp modelId="{5C4C5087-2C5D-43A7-A7FF-FA1AE6494F18}">
      <dsp:nvSpPr>
        <dsp:cNvPr id="0" name=""/>
        <dsp:cNvSpPr/>
      </dsp:nvSpPr>
      <dsp:spPr>
        <a:xfrm>
          <a:off x="3049934" y="3369388"/>
          <a:ext cx="1324719" cy="735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65BEE-59E6-4D4D-BCAE-8A529DC5CBB7}">
      <dsp:nvSpPr>
        <dsp:cNvPr id="0" name=""/>
        <dsp:cNvSpPr/>
      </dsp:nvSpPr>
      <dsp:spPr>
        <a:xfrm rot="5400000">
          <a:off x="6588869" y="3204474"/>
          <a:ext cx="1226591" cy="106713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dirty="0" smtClean="0"/>
            <a:t>FTO</a:t>
          </a:r>
        </a:p>
      </dsp:txBody>
      <dsp:txXfrm rot="-5400000">
        <a:off x="6834892" y="3315890"/>
        <a:ext cx="734544" cy="844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EDE5-0E7C-4653-BECF-2B71477A920B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9E03-9EA7-4B4B-912C-6E4399B3CE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646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EDE5-0E7C-4653-BECF-2B71477A920B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9E03-9EA7-4B4B-912C-6E4399B3CE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95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EDE5-0E7C-4653-BECF-2B71477A920B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9E03-9EA7-4B4B-912C-6E4399B3CE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365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EDE5-0E7C-4653-BECF-2B71477A920B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9E03-9EA7-4B4B-912C-6E4399B3CE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44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EDE5-0E7C-4653-BECF-2B71477A920B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9E03-9EA7-4B4B-912C-6E4399B3CE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582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EDE5-0E7C-4653-BECF-2B71477A920B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9E03-9EA7-4B4B-912C-6E4399B3CE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907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EDE5-0E7C-4653-BECF-2B71477A920B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9E03-9EA7-4B4B-912C-6E4399B3CE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839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EDE5-0E7C-4653-BECF-2B71477A920B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9E03-9EA7-4B4B-912C-6E4399B3CE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003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EDE5-0E7C-4653-BECF-2B71477A920B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9E03-9EA7-4B4B-912C-6E4399B3CE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076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EDE5-0E7C-4653-BECF-2B71477A920B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9E03-9EA7-4B4B-912C-6E4399B3CE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12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EDE5-0E7C-4653-BECF-2B71477A920B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9E03-9EA7-4B4B-912C-6E4399B3CE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983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2EDE5-0E7C-4653-BECF-2B71477A920B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69E03-9EA7-4B4B-912C-6E4399B3CE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983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440" y="-484368"/>
            <a:ext cx="9144000" cy="2387600"/>
          </a:xfrm>
        </p:spPr>
        <p:txBody>
          <a:bodyPr/>
          <a:lstStyle/>
          <a:p>
            <a:r>
              <a:rPr lang="vi-VN" dirty="0" smtClean="0"/>
              <a:t>Infographic về kỹ năng cá nhân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5440" y="1903232"/>
            <a:ext cx="9144000" cy="1655762"/>
          </a:xfrm>
        </p:spPr>
        <p:txBody>
          <a:bodyPr/>
          <a:lstStyle/>
          <a:p>
            <a:r>
              <a:rPr lang="ja-JP" altLang="en-US" dirty="0" smtClean="0"/>
              <a:t>私の名前は</a:t>
            </a:r>
            <a:r>
              <a:rPr lang="en-US" altLang="ja-JP" dirty="0" smtClean="0"/>
              <a:t>Ly Gia Huy</a:t>
            </a:r>
            <a:r>
              <a:rPr lang="ja-JP" altLang="en-US" dirty="0" smtClean="0"/>
              <a:t>です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8317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2596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/>
          <p:cNvSpPr/>
          <p:nvPr/>
        </p:nvSpPr>
        <p:spPr>
          <a:xfrm rot="10800000">
            <a:off x="4846320" y="22468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Down Arrow 5"/>
          <p:cNvSpPr/>
          <p:nvPr/>
        </p:nvSpPr>
        <p:spPr>
          <a:xfrm rot="16200000">
            <a:off x="6419744" y="3219992"/>
            <a:ext cx="706700" cy="796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ight Arrow 6"/>
          <p:cNvSpPr/>
          <p:nvPr/>
        </p:nvSpPr>
        <p:spPr>
          <a:xfrm rot="10800000">
            <a:off x="4870361" y="43368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ight Arrow 7"/>
          <p:cNvSpPr/>
          <p:nvPr/>
        </p:nvSpPr>
        <p:spPr>
          <a:xfrm>
            <a:off x="6283890" y="541119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7441" y="1690688"/>
            <a:ext cx="1258160" cy="1184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6356" y="3016251"/>
            <a:ext cx="876300" cy="876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5456" y="4011914"/>
            <a:ext cx="1027973" cy="10279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00927" y="433687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6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游ゴシック</vt:lpstr>
      <vt:lpstr>Arial</vt:lpstr>
      <vt:lpstr>Calibri</vt:lpstr>
      <vt:lpstr>Calibri Light</vt:lpstr>
      <vt:lpstr>Times New Roman</vt:lpstr>
      <vt:lpstr>Office Theme</vt:lpstr>
      <vt:lpstr>Infographic về kỹ năng cá nhân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về kỹ năng cá nhân</dc:title>
  <dc:creator>Gia Huy</dc:creator>
  <cp:lastModifiedBy>Gia Huy</cp:lastModifiedBy>
  <cp:revision>2</cp:revision>
  <dcterms:created xsi:type="dcterms:W3CDTF">2025-09-30T13:31:44Z</dcterms:created>
  <dcterms:modified xsi:type="dcterms:W3CDTF">2025-09-30T13:37:58Z</dcterms:modified>
</cp:coreProperties>
</file>