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74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6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11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18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35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01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6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5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72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76F8-2373-4443-865D-3C3053CF83A7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8FD2-B177-4435-A6E2-8B4F1E378F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8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943" y="-1607774"/>
            <a:ext cx="9144000" cy="2387600"/>
          </a:xfrm>
        </p:spPr>
        <p:txBody>
          <a:bodyPr>
            <a:normAutofit/>
          </a:bodyPr>
          <a:lstStyle/>
          <a:p>
            <a:r>
              <a:rPr lang="vi-VN" sz="1600" dirty="0" smtClean="0"/>
              <a:t>DANH LAM THẮNG CẢNH VIỆT NAM </a:t>
            </a:r>
            <a:endParaRPr lang="vi-V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943" y="924152"/>
            <a:ext cx="9144000" cy="1655762"/>
          </a:xfrm>
        </p:spPr>
        <p:txBody>
          <a:bodyPr/>
          <a:lstStyle/>
          <a:p>
            <a:r>
              <a:rPr lang="vi-VN" dirty="0"/>
              <a:t>“Dưới đây là một số hình ảnh minh họa về danh lam thắng cảnh nổi tiếng của Việt Nam.”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52" y="1701216"/>
            <a:ext cx="8294914" cy="3978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1509" y="56792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 smtClean="0"/>
              <a:t>Vịnh Hạ Long – Việt Nam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85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DANH LAM THẮNG CẢNH VIỆT NAM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LAM THẮNG CẢNH VIỆT NAM </dc:title>
  <dc:creator>Gia Huy</dc:creator>
  <cp:lastModifiedBy>Gia Huy</cp:lastModifiedBy>
  <cp:revision>1</cp:revision>
  <dcterms:created xsi:type="dcterms:W3CDTF">2025-10-01T08:08:43Z</dcterms:created>
  <dcterms:modified xsi:type="dcterms:W3CDTF">2025-10-01T08:08:54Z</dcterms:modified>
</cp:coreProperties>
</file>