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A765-2D8F-49EE-9178-97B443D22D26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9223-E38E-4AFA-B865-FBA15B42B7F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13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A765-2D8F-49EE-9178-97B443D22D26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9223-E38E-4AFA-B865-FBA15B42B7F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418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A765-2D8F-49EE-9178-97B443D22D26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9223-E38E-4AFA-B865-FBA15B42B7F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53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A765-2D8F-49EE-9178-97B443D22D26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9223-E38E-4AFA-B865-FBA15B42B7F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403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A765-2D8F-49EE-9178-97B443D22D26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9223-E38E-4AFA-B865-FBA15B42B7F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941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A765-2D8F-49EE-9178-97B443D22D26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9223-E38E-4AFA-B865-FBA15B42B7F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73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A765-2D8F-49EE-9178-97B443D22D26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9223-E38E-4AFA-B865-FBA15B42B7F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415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A765-2D8F-49EE-9178-97B443D22D26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9223-E38E-4AFA-B865-FBA15B42B7F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77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A765-2D8F-49EE-9178-97B443D22D26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9223-E38E-4AFA-B865-FBA15B42B7F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145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A765-2D8F-49EE-9178-97B443D22D26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9223-E38E-4AFA-B865-FBA15B42B7F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90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A765-2D8F-49EE-9178-97B443D22D26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9223-E38E-4AFA-B865-FBA15B42B7F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61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A765-2D8F-49EE-9178-97B443D22D26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69223-E38E-4AFA-B865-FBA15B42B7F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165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8196" y="-961163"/>
            <a:ext cx="9144000" cy="2387600"/>
          </a:xfrm>
        </p:spPr>
        <p:txBody>
          <a:bodyPr/>
          <a:lstStyle/>
          <a:p>
            <a:r>
              <a:rPr lang="vi-V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 THIỆU BẢN THÂN</a:t>
            </a:r>
            <a:endParaRPr lang="vi-V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648" y="1932368"/>
            <a:ext cx="9144000" cy="1655762"/>
          </a:xfrm>
        </p:spPr>
        <p:txBody>
          <a:bodyPr>
            <a:noAutofit/>
          </a:bodyPr>
          <a:lstStyle/>
          <a:p>
            <a:r>
              <a:rPr lang="vi-VN" dirty="0" smtClean="0"/>
              <a:t>Xin chào, mình tên là </a:t>
            </a:r>
            <a:r>
              <a:rPr lang="vi-VN" b="1" dirty="0" smtClean="0"/>
              <a:t>Lý Gia Huy </a:t>
            </a:r>
          </a:p>
          <a:p>
            <a:r>
              <a:rPr lang="vi-VN" dirty="0" smtClean="0"/>
              <a:t> Hiện tại mình đang là </a:t>
            </a:r>
            <a:r>
              <a:rPr lang="vi-VN" b="1" i="1" u="sng" dirty="0" smtClean="0"/>
              <a:t>Sinh viên ngành Công nghệ Thông tin</a:t>
            </a:r>
            <a:r>
              <a:rPr lang="vi-VN" dirty="0" smtClean="0"/>
              <a:t>.</a:t>
            </a:r>
          </a:p>
          <a:p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Mình sinh ngày </a:t>
            </a:r>
            <a:r>
              <a:rPr lang="vi-VN" b="1" dirty="0" smtClean="0"/>
              <a:t>14/02/2007</a:t>
            </a:r>
          </a:p>
          <a:p>
            <a:r>
              <a:rPr lang="vi-VN" b="1" dirty="0" smtClean="0"/>
              <a:t>Sở thích cá nhân  </a:t>
            </a:r>
          </a:p>
          <a:p>
            <a:r>
              <a:rPr lang="vi-VN" dirty="0" smtClean="0"/>
              <a:t>Mình là một người năng động, thích học hỏi và trải nghiệm những điều mới.</a:t>
            </a:r>
            <a:br>
              <a:rPr lang="vi-VN" dirty="0" smtClean="0"/>
            </a:br>
            <a:r>
              <a:rPr lang="vi-VN" dirty="0" smtClean="0"/>
              <a:t>Sở thích của mình là đọc sách, du lịch và lập trình.</a:t>
            </a:r>
            <a:br>
              <a:rPr lang="vi-VN" dirty="0" smtClean="0"/>
            </a:br>
            <a:r>
              <a:rPr lang="vi-VN" dirty="0" smtClean="0"/>
              <a:t>Trong tương lai, mình mong muốn trở thành một lập trình viên chuyên nghiệp để đóng góp vào sự phát triển công nghệ.</a:t>
            </a:r>
            <a:endParaRPr lang="vi-VN" b="1" dirty="0"/>
          </a:p>
        </p:txBody>
      </p:sp>
      <p:sp>
        <p:nvSpPr>
          <p:cNvPr id="4" name="5-Point Star 3"/>
          <p:cNvSpPr/>
          <p:nvPr/>
        </p:nvSpPr>
        <p:spPr>
          <a:xfrm>
            <a:off x="1103515" y="3997235"/>
            <a:ext cx="222266" cy="418011"/>
          </a:xfrm>
          <a:prstGeom prst="star5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Explosion 1 4"/>
          <p:cNvSpPr/>
          <p:nvPr/>
        </p:nvSpPr>
        <p:spPr>
          <a:xfrm>
            <a:off x="2011680" y="4754879"/>
            <a:ext cx="326571" cy="352698"/>
          </a:xfrm>
          <a:prstGeom prst="irregularSeal1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Flowchart: Process 5"/>
          <p:cNvSpPr/>
          <p:nvPr/>
        </p:nvSpPr>
        <p:spPr>
          <a:xfrm>
            <a:off x="1325781" y="5107577"/>
            <a:ext cx="254825" cy="261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243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931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GIỚI THIỆU BẢN THÂN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BẢN THÂN</dc:title>
  <dc:creator>Gia Huy</dc:creator>
  <cp:lastModifiedBy>Gia Huy</cp:lastModifiedBy>
  <cp:revision>1</cp:revision>
  <dcterms:created xsi:type="dcterms:W3CDTF">2025-10-01T07:54:05Z</dcterms:created>
  <dcterms:modified xsi:type="dcterms:W3CDTF">2025-10-01T07:57:30Z</dcterms:modified>
</cp:coreProperties>
</file>