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8790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0048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2987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45974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05900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0013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70648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764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228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748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4603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A2937-039A-4A4D-B50C-9919E192B535}" type="datetimeFigureOut">
              <a:rPr lang="vi-VN" smtClean="0"/>
              <a:t>01/10/2025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F400A6-40B6-493F-8FED-CEDD26AB9B0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47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249237"/>
            <a:ext cx="9144000" cy="2387600"/>
          </a:xfrm>
        </p:spPr>
        <p:txBody>
          <a:bodyPr/>
          <a:lstStyle/>
          <a:p>
            <a:r>
              <a:rPr lang="vi-VN" dirty="0" smtClean="0"/>
              <a:t>Danh mục sản phẩm </a:t>
            </a:r>
            <a:br>
              <a:rPr lang="vi-VN" dirty="0" smtClean="0"/>
            </a:b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853441" y="1651727"/>
            <a:ext cx="9144000" cy="1655762"/>
          </a:xfrm>
        </p:spPr>
        <p:txBody>
          <a:bodyPr/>
          <a:lstStyle/>
          <a:p>
            <a:r>
              <a:rPr lang="vi-VN" dirty="0" smtClean="0">
                <a:hlinkClick r:id="rId2" action="ppaction://hlinksldjump"/>
              </a:rPr>
              <a:t>Sản phẩm A</a:t>
            </a:r>
            <a:endParaRPr lang="vi-VN" dirty="0" smtClean="0"/>
          </a:p>
          <a:p>
            <a:r>
              <a:rPr lang="vi-VN" dirty="0" smtClean="0"/>
              <a:t> </a:t>
            </a:r>
            <a:r>
              <a:rPr lang="vi-VN" dirty="0" smtClean="0">
                <a:hlinkClick r:id="rId3" action="ppaction://hlinksldjump"/>
              </a:rPr>
              <a:t>Sản phẩm B</a:t>
            </a:r>
            <a:endParaRPr lang="vi-VN" dirty="0" smtClean="0"/>
          </a:p>
          <a:p>
            <a:r>
              <a:rPr lang="vi-VN" dirty="0" smtClean="0">
                <a:hlinkClick r:id="rId4" action="ppaction://hlinksldjump"/>
              </a:rPr>
              <a:t>Sản phẩm c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4445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A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98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B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62187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smtClean="0"/>
              <a:t>Sản phẩm c 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7539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23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Danh mục sản phẩm  </vt:lpstr>
      <vt:lpstr>Sản phẩm A</vt:lpstr>
      <vt:lpstr>Sản phẩm B</vt:lpstr>
      <vt:lpstr>Sản phẩm c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Danh mục sản phẩm  </dc:title>
  <dc:creator>Gia Huy</dc:creator>
  <cp:lastModifiedBy>Gia Huy</cp:lastModifiedBy>
  <cp:revision>1</cp:revision>
  <dcterms:created xsi:type="dcterms:W3CDTF">2025-10-01T13:55:53Z</dcterms:created>
  <dcterms:modified xsi:type="dcterms:W3CDTF">2025-10-01T13:57:43Z</dcterms:modified>
</cp:coreProperties>
</file>