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B7E0-2D71-4DA6-869C-7C7245480A70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6501-7F68-4660-BAE1-7ED8542F7D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499992" y="692696"/>
            <a:ext cx="4176464" cy="525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Right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29108" y="692696"/>
            <a:ext cx="4176464" cy="525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Left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505572" y="3140968"/>
            <a:ext cx="417088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Spectrum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29108" y="692696"/>
            <a:ext cx="417646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Featurelist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19031" y="3140968"/>
            <a:ext cx="417646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Identificationslist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9108" y="692696"/>
            <a:ext cx="13625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Featurelist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1691680" y="692696"/>
            <a:ext cx="13625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2D </a:t>
            </a:r>
            <a:r>
              <a:rPr lang="de-DE" dirty="0" err="1" smtClean="0"/>
              <a:t>map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19031" y="3140968"/>
            <a:ext cx="16606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Identifications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1990522" y="3140968"/>
            <a:ext cx="16606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Spectra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505572" y="692696"/>
            <a:ext cx="208265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Chromatogram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593804" y="692696"/>
            <a:ext cx="208265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Isotopepattern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19031" y="332656"/>
            <a:ext cx="835742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30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pioch</dc:creator>
  <cp:lastModifiedBy>pioch</cp:lastModifiedBy>
  <cp:revision>2</cp:revision>
  <dcterms:created xsi:type="dcterms:W3CDTF">2017-01-03T14:41:34Z</dcterms:created>
  <dcterms:modified xsi:type="dcterms:W3CDTF">2017-01-03T14:53:06Z</dcterms:modified>
</cp:coreProperties>
</file>