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8" r:id="rId14"/>
    <p:sldId id="26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Friday, January 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0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Friday, January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6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Friday, January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5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Friday, January 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Friday, January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91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Friday, January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1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Friday, January 6,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8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Friday, January 6,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5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Friday, January 6,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Friday, January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7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Friday, January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0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Friday, January 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27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1A6E0-30D8-4E05-AFB3-DF050EEE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en-SG" sz="4800" dirty="0"/>
              <a:t>Exodus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9182A-B3C0-B63D-B417-E4E6543F7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endParaRPr lang="en-SG" sz="2200"/>
          </a:p>
        </p:txBody>
      </p:sp>
      <p:pic>
        <p:nvPicPr>
          <p:cNvPr id="4" name="Picture 3" descr="Vector background of vibrant colours splashing">
            <a:extLst>
              <a:ext uri="{FF2B5EF4-FFF2-40B4-BE49-F238E27FC236}">
                <a16:creationId xmlns:a16="http://schemas.microsoft.com/office/drawing/2014/main" id="{2F804E68-3E4A-3B9D-ACCB-3F1C4F6171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15" r="17185" b="-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FECA78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FECA7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ECA7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93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41C53DAA-A031-11C0-6CAA-2D636CA53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712" y="136786"/>
            <a:ext cx="2024894" cy="2429874"/>
          </a:xfrm>
          <a:prstGeom prst="rect">
            <a:avLst/>
          </a:prstGeom>
        </p:spPr>
      </p:pic>
      <p:pic>
        <p:nvPicPr>
          <p:cNvPr id="3" name="Picture 2" descr="A picture containing calendar&#10;&#10;Description automatically generated">
            <a:extLst>
              <a:ext uri="{FF2B5EF4-FFF2-40B4-BE49-F238E27FC236}">
                <a16:creationId xmlns:a16="http://schemas.microsoft.com/office/drawing/2014/main" id="{9D127256-649F-F5F1-6B7F-0DA61D12E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07" y="2454700"/>
            <a:ext cx="3107797" cy="21275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90373E-3AFE-9268-015A-B051CDDDF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07" y="4682764"/>
            <a:ext cx="3236723" cy="18226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7AFB84-A7C6-5501-C34D-47557F11712A}"/>
              </a:ext>
            </a:extLst>
          </p:cNvPr>
          <p:cNvSpPr/>
          <p:nvPr/>
        </p:nvSpPr>
        <p:spPr>
          <a:xfrm>
            <a:off x="3848343" y="156081"/>
            <a:ext cx="8009040" cy="59093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What stopped Pharaoh’s plan?</a:t>
            </a:r>
          </a:p>
          <a:p>
            <a:pPr marL="914400" indent="-914400">
              <a:buAutoNum type="arabicPeriod"/>
            </a:pPr>
            <a:r>
              <a:rPr lang="en-GB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___________</a:t>
            </a:r>
          </a:p>
          <a:p>
            <a:pPr marL="914400" indent="-914400">
              <a:buAutoNum type="arabicPeriod"/>
            </a:pPr>
            <a:endParaRPr lang="en-GB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914400" indent="-914400">
              <a:buAutoNum type="arabicPeriod"/>
            </a:pPr>
            <a:r>
              <a:rPr lang="en-GB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___________</a:t>
            </a:r>
          </a:p>
          <a:p>
            <a:pPr marL="914400" indent="-914400">
              <a:buAutoNum type="arabicPeriod"/>
            </a:pPr>
            <a:endParaRPr lang="en-GB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914400" indent="-914400">
              <a:buAutoNum type="arabicPeriod"/>
            </a:pPr>
            <a:r>
              <a:rPr lang="en-GB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___________</a:t>
            </a:r>
            <a:endParaRPr lang="en-GB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43378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9DC76C-9616-3CB2-CE24-E8B93137E676}"/>
              </a:ext>
            </a:extLst>
          </p:cNvPr>
          <p:cNvSpPr/>
          <p:nvPr/>
        </p:nvSpPr>
        <p:spPr>
          <a:xfrm>
            <a:off x="2091480" y="2124029"/>
            <a:ext cx="800904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Who stopped Pharaoh’s plan? </a:t>
            </a:r>
          </a:p>
        </p:txBody>
      </p:sp>
    </p:spTree>
    <p:extLst>
      <p:ext uri="{BB962C8B-B14F-4D97-AF65-F5344CB8AC3E}">
        <p14:creationId xmlns:p14="http://schemas.microsoft.com/office/powerpoint/2010/main" val="751336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9DC76C-9616-3CB2-CE24-E8B93137E676}"/>
              </a:ext>
            </a:extLst>
          </p:cNvPr>
          <p:cNvSpPr/>
          <p:nvPr/>
        </p:nvSpPr>
        <p:spPr>
          <a:xfrm>
            <a:off x="2091480" y="1219569"/>
            <a:ext cx="800904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God stopped Pharaoh’s plan!</a:t>
            </a:r>
          </a:p>
        </p:txBody>
      </p:sp>
    </p:spTree>
    <p:extLst>
      <p:ext uri="{BB962C8B-B14F-4D97-AF65-F5344CB8AC3E}">
        <p14:creationId xmlns:p14="http://schemas.microsoft.com/office/powerpoint/2010/main" val="4162037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9DC76C-9616-3CB2-CE24-E8B93137E676}"/>
              </a:ext>
            </a:extLst>
          </p:cNvPr>
          <p:cNvSpPr/>
          <p:nvPr/>
        </p:nvSpPr>
        <p:spPr>
          <a:xfrm>
            <a:off x="2091480" y="2124029"/>
            <a:ext cx="800904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Who can stop God’s plans?</a:t>
            </a:r>
          </a:p>
        </p:txBody>
      </p:sp>
    </p:spTree>
    <p:extLst>
      <p:ext uri="{BB962C8B-B14F-4D97-AF65-F5344CB8AC3E}">
        <p14:creationId xmlns:p14="http://schemas.microsoft.com/office/powerpoint/2010/main" val="1749056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D0F35B-123A-FAB0-F60E-5C8322FDC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405" y="571500"/>
            <a:ext cx="3857625" cy="5715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25255E-C5E8-F7AA-70E9-B3EE23E8F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91" y="1294446"/>
            <a:ext cx="6198809" cy="411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54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266191-E7AB-8F09-B090-B2C52FB676C2}"/>
              </a:ext>
            </a:extLst>
          </p:cNvPr>
          <p:cNvSpPr/>
          <p:nvPr/>
        </p:nvSpPr>
        <p:spPr>
          <a:xfrm>
            <a:off x="1262270" y="3801648"/>
            <a:ext cx="101005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Moses…the Hidden Saviour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C9B008-A348-6E41-7E0E-1FA065231BF8}"/>
              </a:ext>
            </a:extLst>
          </p:cNvPr>
          <p:cNvSpPr/>
          <p:nvPr/>
        </p:nvSpPr>
        <p:spPr>
          <a:xfrm>
            <a:off x="834887" y="1311966"/>
            <a:ext cx="101005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Joseph…the </a:t>
            </a:r>
            <a:r>
              <a:rPr lang="en-GB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Unexpected S</a:t>
            </a:r>
            <a:r>
              <a:rPr lang="en-GB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aviour</a:t>
            </a:r>
          </a:p>
        </p:txBody>
      </p:sp>
    </p:spTree>
    <p:extLst>
      <p:ext uri="{BB962C8B-B14F-4D97-AF65-F5344CB8AC3E}">
        <p14:creationId xmlns:p14="http://schemas.microsoft.com/office/powerpoint/2010/main" val="294747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person, group, posing&#10;&#10;Description automatically generated">
            <a:extLst>
              <a:ext uri="{FF2B5EF4-FFF2-40B4-BE49-F238E27FC236}">
                <a16:creationId xmlns:a16="http://schemas.microsoft.com/office/drawing/2014/main" id="{6119F794-34DE-E6A8-2624-BB84F12E1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29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dancing&#10;&#10;Description automatically generated with medium confidence">
            <a:extLst>
              <a:ext uri="{FF2B5EF4-FFF2-40B4-BE49-F238E27FC236}">
                <a16:creationId xmlns:a16="http://schemas.microsoft.com/office/drawing/2014/main" id="{C8E329F0-892E-D9A2-0E71-0E7DEE5F4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00" y="292100"/>
            <a:ext cx="8352689" cy="627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66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ammal, several&#10;&#10;Description automatically generated">
            <a:extLst>
              <a:ext uri="{FF2B5EF4-FFF2-40B4-BE49-F238E27FC236}">
                <a16:creationId xmlns:a16="http://schemas.microsoft.com/office/drawing/2014/main" id="{FB870980-849E-7447-BC5E-FDCD3756F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969" y="408110"/>
            <a:ext cx="9282060" cy="604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AF2A14BB-146E-63AE-4CE3-916EA0BE8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245" y="277766"/>
            <a:ext cx="5252051" cy="630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17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alendar&#10;&#10;Description automatically generated">
            <a:extLst>
              <a:ext uri="{FF2B5EF4-FFF2-40B4-BE49-F238E27FC236}">
                <a16:creationId xmlns:a16="http://schemas.microsoft.com/office/drawing/2014/main" id="{FE2A97A4-0030-18E6-6C63-2F46F2BA5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6" y="393988"/>
            <a:ext cx="8866909" cy="607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2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B1FDE7-8733-D2BA-2247-8FF04E2B6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90" y="568836"/>
            <a:ext cx="10158220" cy="572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D47C11-C2E2-28F8-423B-06523C417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293" y="330299"/>
            <a:ext cx="7731415" cy="619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26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82096C-DA80-EBE0-A8F0-75A44F71B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305" y="285750"/>
            <a:ext cx="4243388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36</Words>
  <Application>Microsoft Office PowerPoint</Application>
  <PresentationFormat>Widescreen</PresentationFormat>
  <Paragraphs>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Dante (Headings)2</vt:lpstr>
      <vt:lpstr>Georgia Pro</vt:lpstr>
      <vt:lpstr>Helvetica Neue Medium</vt:lpstr>
      <vt:lpstr>Wingdings 2</vt:lpstr>
      <vt:lpstr>OffsetVTI</vt:lpstr>
      <vt:lpstr>Exodus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CHOO</dc:creator>
  <cp:lastModifiedBy>Matthew CHOO</cp:lastModifiedBy>
  <cp:revision>6</cp:revision>
  <dcterms:created xsi:type="dcterms:W3CDTF">2023-01-06T14:23:50Z</dcterms:created>
  <dcterms:modified xsi:type="dcterms:W3CDTF">2023-01-06T14:37:00Z</dcterms:modified>
</cp:coreProperties>
</file>