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7"/>
  </p:notesMasterIdLst>
  <p:sldIdLst>
    <p:sldId id="256" r:id="rId2"/>
    <p:sldId id="272" r:id="rId3"/>
    <p:sldId id="266" r:id="rId4"/>
    <p:sldId id="258" r:id="rId5"/>
    <p:sldId id="262" r:id="rId6"/>
    <p:sldId id="261" r:id="rId7"/>
    <p:sldId id="265" r:id="rId8"/>
    <p:sldId id="263" r:id="rId9"/>
    <p:sldId id="259" r:id="rId10"/>
    <p:sldId id="257" r:id="rId11"/>
    <p:sldId id="264" r:id="rId12"/>
    <p:sldId id="269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15F72-2597-4A7A-ACCA-2263DA0A7CDB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07F9-83F4-40B9-8EA5-186AA5E7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72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ACDF-720E-46EE-B1FD-43FCEA047B82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C84-0E99-4789-96A2-4BBCD2962A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559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ACDF-720E-46EE-B1FD-43FCEA047B82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C84-0E99-4789-96A2-4BBCD2962A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523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ACDF-720E-46EE-B1FD-43FCEA047B82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C84-0E99-4789-96A2-4BBCD2962A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8359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ACDF-720E-46EE-B1FD-43FCEA047B82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C84-0E99-4789-96A2-4BBCD2962A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7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ACDF-720E-46EE-B1FD-43FCEA047B82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C84-0E99-4789-96A2-4BBCD2962A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8293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ACDF-720E-46EE-B1FD-43FCEA047B82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C84-0E99-4789-96A2-4BBCD2962A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28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ACDF-720E-46EE-B1FD-43FCEA047B82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C84-0E99-4789-96A2-4BBCD2962A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52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ACDF-720E-46EE-B1FD-43FCEA047B82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C84-0E99-4789-96A2-4BBCD2962A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282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ACDF-720E-46EE-B1FD-43FCEA047B82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C84-0E99-4789-96A2-4BBCD2962A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315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ACDF-720E-46EE-B1FD-43FCEA047B82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C84-0E99-4789-96A2-4BBCD2962A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6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ACDF-720E-46EE-B1FD-43FCEA047B82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C84-0E99-4789-96A2-4BBCD2962A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74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ACDF-720E-46EE-B1FD-43FCEA047B82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C84-0E99-4789-96A2-4BBCD2962A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32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ACDF-720E-46EE-B1FD-43FCEA047B82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C84-0E99-4789-96A2-4BBCD2962A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021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362ACDF-720E-46EE-B1FD-43FCEA047B82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A529C84-0E99-4789-96A2-4BBCD2962A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22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362ACDF-720E-46EE-B1FD-43FCEA047B82}" type="datetimeFigureOut">
              <a:rPr lang="en-SG" smtClean="0"/>
              <a:t>2/4/2022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A529C84-0E99-4789-96A2-4BBCD2962A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814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9187-C924-4BFB-9FCD-0DE45FB9A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God always keeps his promises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A0674-E7AF-4A35-A177-80BF35CB7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95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1D66-ACC1-4635-AF01-46453C98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8C26-EB74-4097-9D5E-5E59F68A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F712D7-80DF-48EF-8261-A5F0125E4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47" y="13678"/>
            <a:ext cx="10468703" cy="683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55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2145-6999-466B-B216-C32AB29B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38CC-C874-4285-B467-51CB723CC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170" name="Picture 2" descr="Birth of Isaac - Gospelimages">
            <a:extLst>
              <a:ext uri="{FF2B5EF4-FFF2-40B4-BE49-F238E27FC236}">
                <a16:creationId xmlns:a16="http://schemas.microsoft.com/office/drawing/2014/main" id="{F10D2411-9147-47F6-80E3-D1E335DFD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0"/>
            <a:ext cx="9156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9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B3E12-57ED-4C86-B042-0C3ECDFF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Scenarios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A93FC-A77F-4C79-A282-B2A8D1E2D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06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7035-94B3-4CFF-978A-50256F13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Tommy’s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0F84-E51E-4DFE-89DC-9ADADAEE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Tommy is in P6 this year. Tommy usually goes to church to worship the Lord. But his exams are next week. </a:t>
            </a:r>
          </a:p>
          <a:p>
            <a:r>
              <a:rPr lang="en-SG" dirty="0"/>
              <a:t>Tommy usually does ok in school, but he is afraid that he won’t get into the high school he wants.</a:t>
            </a:r>
          </a:p>
          <a:p>
            <a:r>
              <a:rPr lang="en-SG" dirty="0"/>
              <a:t>So he is wondering whether to skip church so he can attend extra tuition on Sunday morning. </a:t>
            </a:r>
          </a:p>
          <a:p>
            <a:r>
              <a:rPr lang="en-SG" dirty="0"/>
              <a:t>Tommy calls you on Saturday night. What would you say to him a why?</a:t>
            </a:r>
          </a:p>
        </p:txBody>
      </p:sp>
    </p:spTree>
    <p:extLst>
      <p:ext uri="{BB962C8B-B14F-4D97-AF65-F5344CB8AC3E}">
        <p14:creationId xmlns:p14="http://schemas.microsoft.com/office/powerpoint/2010/main" val="263928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EFFC-41F5-4DC2-BEF1-9EA4EF06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Vanessa’s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A2D1-ECD0-45E4-BADD-32B08A047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Vanessa comes from a poor family. Her parents have to work and don’t have time to help her with her homework.</a:t>
            </a:r>
          </a:p>
          <a:p>
            <a:r>
              <a:rPr lang="en-SG" dirty="0"/>
              <a:t>Vanessa does quite badly at school, although she does try to learn.</a:t>
            </a:r>
          </a:p>
          <a:p>
            <a:r>
              <a:rPr lang="en-SG" dirty="0"/>
              <a:t>Vanessa’s friend Tess somehow got the answers to the exam on Monday morning. Tess asked Vanessa go over to her house so she can get the answers.</a:t>
            </a:r>
          </a:p>
          <a:p>
            <a:r>
              <a:rPr lang="en-SG" dirty="0"/>
              <a:t>Just as she is leaving her house, Vanessa bumps into you and tells you what is happening. What would you say to her? Should she or should she not?</a:t>
            </a:r>
          </a:p>
        </p:txBody>
      </p:sp>
    </p:spTree>
    <p:extLst>
      <p:ext uri="{BB962C8B-B14F-4D97-AF65-F5344CB8AC3E}">
        <p14:creationId xmlns:p14="http://schemas.microsoft.com/office/powerpoint/2010/main" val="92832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9AB22-C1AF-4AC8-92EB-EC72648E9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/>
              <a:t>God's work, </a:t>
            </a:r>
            <a:br>
              <a:rPr lang="en-SG" dirty="0"/>
            </a:br>
            <a:r>
              <a:rPr lang="en-SG" dirty="0"/>
              <a:t>done in God's way, </a:t>
            </a:r>
            <a:br>
              <a:rPr lang="en-SG" dirty="0"/>
            </a:br>
            <a:r>
              <a:rPr lang="en-SG" dirty="0"/>
              <a:t>in God's time, </a:t>
            </a:r>
            <a:br>
              <a:rPr lang="en-SG" dirty="0"/>
            </a:br>
            <a:r>
              <a:rPr lang="en-SG" dirty="0"/>
              <a:t>will produce God's rewards.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14E62B-49D8-417D-94E2-513BD3BAE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932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0"/>
            <a:ext cx="10287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5642DD-15F8-4E27-9B1E-DF88A61C8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7"/>
          <a:stretch/>
        </p:blipFill>
        <p:spPr>
          <a:xfrm>
            <a:off x="1882932" y="220592"/>
            <a:ext cx="8426134" cy="6416816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ECE0484-26C5-4274-8B33-07EEF0030F76}"/>
              </a:ext>
            </a:extLst>
          </p:cNvPr>
          <p:cNvSpPr/>
          <p:nvPr/>
        </p:nvSpPr>
        <p:spPr>
          <a:xfrm>
            <a:off x="2208811" y="5854535"/>
            <a:ext cx="605642" cy="4435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F403A9-453B-4E20-B1E0-385DEA491F54}"/>
              </a:ext>
            </a:extLst>
          </p:cNvPr>
          <p:cNvSpPr/>
          <p:nvPr/>
        </p:nvSpPr>
        <p:spPr>
          <a:xfrm>
            <a:off x="3016332" y="5783283"/>
            <a:ext cx="510639" cy="5106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698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E306-BE8C-4B1B-AFCA-5D8B861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6E03-9CEC-40D9-A586-52C6541D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 descr="Pin on Bible-OldTestament-Abraham">
            <a:extLst>
              <a:ext uri="{FF2B5EF4-FFF2-40B4-BE49-F238E27FC236}">
                <a16:creationId xmlns:a16="http://schemas.microsoft.com/office/drawing/2014/main" id="{BE7F721D-815A-4E6E-959A-30F546FC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490" y="-23444"/>
            <a:ext cx="5587021" cy="69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82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86BA-7297-4959-9B7F-D742F41A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20DE-6BDB-41E8-A33F-F997194D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146" name="Picture 2" descr="Israeli-Palestinian Conflict - Glad Tidings">
            <a:extLst>
              <a:ext uri="{FF2B5EF4-FFF2-40B4-BE49-F238E27FC236}">
                <a16:creationId xmlns:a16="http://schemas.microsoft.com/office/drawing/2014/main" id="{3ED47867-94B4-4995-BA1B-0C3FC738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51" y="103965"/>
            <a:ext cx="5359242" cy="665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2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529C-1C92-446B-AB04-FACE5CA3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9AF54-01D5-4030-8A49-B71A0E70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122" name="Picture 2" descr="Ishmael - Wikipedia">
            <a:extLst>
              <a:ext uri="{FF2B5EF4-FFF2-40B4-BE49-F238E27FC236}">
                <a16:creationId xmlns:a16="http://schemas.microsoft.com/office/drawing/2014/main" id="{7E89FFDC-FA79-40F2-BB3C-393F8D76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0"/>
            <a:ext cx="4530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79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51E6F3-9305-4E90-834A-16E47417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Today’s Lesson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C557A-2FF5-42E2-86C1-19EA7D8F0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122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A0F2-D59F-443E-AA6B-980957BD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D475-7D68-496B-B188-B281C7CA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8194" name="Picture 2" descr="Abraham and Sarah - Bible Story, Verses &amp; Meaning">
            <a:extLst>
              <a:ext uri="{FF2B5EF4-FFF2-40B4-BE49-F238E27FC236}">
                <a16:creationId xmlns:a16="http://schemas.microsoft.com/office/drawing/2014/main" id="{DFA30890-5166-4AE3-9E85-B77B74421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0"/>
            <a:ext cx="9331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9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DB5E-BB4B-4D67-A733-F0F6936C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40E5-3B29-4280-B7A2-16A614EE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 descr="God Promises to Give Abraham a Son | GOSPEL OF THE DESCENT OF THE KINGDOM | Gods  promises, Story of abraham, Jesus pictures">
            <a:extLst>
              <a:ext uri="{FF2B5EF4-FFF2-40B4-BE49-F238E27FC236}">
                <a16:creationId xmlns:a16="http://schemas.microsoft.com/office/drawing/2014/main" id="{7C0A1726-DC3C-4D91-B6FE-DAC2F5B3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8" y="217855"/>
            <a:ext cx="11415342" cy="642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84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100</TotalTime>
  <Words>211</Words>
  <Application>Microsoft Office PowerPoint</Application>
  <PresentationFormat>Widescreen</PresentationFormat>
  <Paragraphs>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Quotable</vt:lpstr>
      <vt:lpstr>God always keeps his promises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Today’s Lesson</vt:lpstr>
      <vt:lpstr>PowerPoint Presentation</vt:lpstr>
      <vt:lpstr>PowerPoint Presentation</vt:lpstr>
      <vt:lpstr>PowerPoint Presentation</vt:lpstr>
      <vt:lpstr>PowerPoint Presentation</vt:lpstr>
      <vt:lpstr>Scenarios</vt:lpstr>
      <vt:lpstr>Tommy’s story</vt:lpstr>
      <vt:lpstr>Vanessa’s story</vt:lpstr>
      <vt:lpstr>God's work,  done in God's way,  in God's time,  will produce God's rewards.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CHOO</dc:creator>
  <cp:lastModifiedBy>Matthew CHOO</cp:lastModifiedBy>
  <cp:revision>16</cp:revision>
  <dcterms:created xsi:type="dcterms:W3CDTF">2022-04-02T07:48:44Z</dcterms:created>
  <dcterms:modified xsi:type="dcterms:W3CDTF">2022-04-02T09:32:44Z</dcterms:modified>
</cp:coreProperties>
</file>