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6840"/>
    <a:srgbClr val="B6652C"/>
    <a:srgbClr val="371627"/>
    <a:srgbClr val="C28449"/>
    <a:srgbClr val="FDCCFB"/>
    <a:srgbClr val="FAACFC"/>
    <a:srgbClr val="FC9B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678398-CB04-4F51-9094-40B043420209}" v="12" dt="2023-08-19T07:13:51.8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Choo" userId="bd5a22fa-66ca-4f93-aa51-11d626560586" providerId="ADAL" clId="{1C678398-CB04-4F51-9094-40B043420209}"/>
    <pc:docChg chg="custSel addSld modSld sldOrd">
      <pc:chgData name="Matthew Choo" userId="bd5a22fa-66ca-4f93-aa51-11d626560586" providerId="ADAL" clId="{1C678398-CB04-4F51-9094-40B043420209}" dt="2023-08-19T07:14:00.684" v="178" actId="680"/>
      <pc:docMkLst>
        <pc:docMk/>
      </pc:docMkLst>
      <pc:sldChg chg="addSp modSp mod">
        <pc:chgData name="Matthew Choo" userId="bd5a22fa-66ca-4f93-aa51-11d626560586" providerId="ADAL" clId="{1C678398-CB04-4F51-9094-40B043420209}" dt="2023-08-19T07:05:12.735" v="8" actId="6549"/>
        <pc:sldMkLst>
          <pc:docMk/>
          <pc:sldMk cId="3985843440" sldId="256"/>
        </pc:sldMkLst>
        <pc:spChg chg="mod">
          <ac:chgData name="Matthew Choo" userId="bd5a22fa-66ca-4f93-aa51-11d626560586" providerId="ADAL" clId="{1C678398-CB04-4F51-9094-40B043420209}" dt="2023-08-19T07:05:12.735" v="8" actId="6549"/>
          <ac:spMkLst>
            <pc:docMk/>
            <pc:sldMk cId="3985843440" sldId="256"/>
            <ac:spMk id="5" creationId="{ACEB2A04-333B-BAC6-3EB5-B73C7558B674}"/>
          </ac:spMkLst>
        </pc:spChg>
        <pc:spChg chg="add mod">
          <ac:chgData name="Matthew Choo" userId="bd5a22fa-66ca-4f93-aa51-11d626560586" providerId="ADAL" clId="{1C678398-CB04-4F51-9094-40B043420209}" dt="2023-08-19T07:05:00.474" v="6" actId="164"/>
          <ac:spMkLst>
            <pc:docMk/>
            <pc:sldMk cId="3985843440" sldId="256"/>
            <ac:spMk id="6" creationId="{CC4269AE-10DA-6E57-78E1-615F3F4CA389}"/>
          </ac:spMkLst>
        </pc:spChg>
        <pc:grpChg chg="add mod">
          <ac:chgData name="Matthew Choo" userId="bd5a22fa-66ca-4f93-aa51-11d626560586" providerId="ADAL" clId="{1C678398-CB04-4F51-9094-40B043420209}" dt="2023-08-19T07:05:00.474" v="6" actId="164"/>
          <ac:grpSpMkLst>
            <pc:docMk/>
            <pc:sldMk cId="3985843440" sldId="256"/>
            <ac:grpSpMk id="7" creationId="{CE21EF19-2388-F5B8-AB9E-CA5D7BFF51E5}"/>
          </ac:grpSpMkLst>
        </pc:grpChg>
        <pc:picChg chg="mod">
          <ac:chgData name="Matthew Choo" userId="bd5a22fa-66ca-4f93-aa51-11d626560586" providerId="ADAL" clId="{1C678398-CB04-4F51-9094-40B043420209}" dt="2023-08-19T07:05:00.474" v="6" actId="164"/>
          <ac:picMkLst>
            <pc:docMk/>
            <pc:sldMk cId="3985843440" sldId="256"/>
            <ac:picMk id="1026" creationId="{AC867287-8DA1-7044-83AD-77D85B6BDA5F}"/>
          </ac:picMkLst>
        </pc:picChg>
      </pc:sldChg>
      <pc:sldChg chg="add">
        <pc:chgData name="Matthew Choo" userId="bd5a22fa-66ca-4f93-aa51-11d626560586" providerId="ADAL" clId="{1C678398-CB04-4F51-9094-40B043420209}" dt="2023-08-19T07:05:08.896" v="7"/>
        <pc:sldMkLst>
          <pc:docMk/>
          <pc:sldMk cId="1608192637" sldId="257"/>
        </pc:sldMkLst>
      </pc:sldChg>
      <pc:sldChg chg="addSp delSp modSp new mod ord">
        <pc:chgData name="Matthew Choo" userId="bd5a22fa-66ca-4f93-aa51-11d626560586" providerId="ADAL" clId="{1C678398-CB04-4F51-9094-40B043420209}" dt="2023-08-19T07:13:55.137" v="177" actId="478"/>
        <pc:sldMkLst>
          <pc:docMk/>
          <pc:sldMk cId="3718786706" sldId="258"/>
        </pc:sldMkLst>
        <pc:spChg chg="add mod">
          <ac:chgData name="Matthew Choo" userId="bd5a22fa-66ca-4f93-aa51-11d626560586" providerId="ADAL" clId="{1C678398-CB04-4F51-9094-40B043420209}" dt="2023-08-19T07:12:48.341" v="36" actId="1076"/>
          <ac:spMkLst>
            <pc:docMk/>
            <pc:sldMk cId="3718786706" sldId="258"/>
            <ac:spMk id="2" creationId="{55B24C25-920B-1686-46FD-0AF3805C76C8}"/>
          </ac:spMkLst>
        </pc:spChg>
        <pc:spChg chg="add mod">
          <ac:chgData name="Matthew Choo" userId="bd5a22fa-66ca-4f93-aa51-11d626560586" providerId="ADAL" clId="{1C678398-CB04-4F51-9094-40B043420209}" dt="2023-08-19T07:12:48.341" v="36" actId="1076"/>
          <ac:spMkLst>
            <pc:docMk/>
            <pc:sldMk cId="3718786706" sldId="258"/>
            <ac:spMk id="3" creationId="{374EC836-707E-DE99-D3BA-42A3C56007BC}"/>
          </ac:spMkLst>
        </pc:spChg>
        <pc:spChg chg="add del mod">
          <ac:chgData name="Matthew Choo" userId="bd5a22fa-66ca-4f93-aa51-11d626560586" providerId="ADAL" clId="{1C678398-CB04-4F51-9094-40B043420209}" dt="2023-08-19T07:13:55.137" v="177" actId="478"/>
          <ac:spMkLst>
            <pc:docMk/>
            <pc:sldMk cId="3718786706" sldId="258"/>
            <ac:spMk id="5" creationId="{0A8936D5-CECC-A586-A593-DE857C256B2C}"/>
          </ac:spMkLst>
        </pc:spChg>
        <pc:grpChg chg="add mod">
          <ac:chgData name="Matthew Choo" userId="bd5a22fa-66ca-4f93-aa51-11d626560586" providerId="ADAL" clId="{1C678398-CB04-4F51-9094-40B043420209}" dt="2023-08-19T07:12:48.341" v="36" actId="1076"/>
          <ac:grpSpMkLst>
            <pc:docMk/>
            <pc:sldMk cId="3718786706" sldId="258"/>
            <ac:grpSpMk id="4" creationId="{8D1E3301-6DB6-6F00-EE6D-6FEEAD172D37}"/>
          </ac:grpSpMkLst>
        </pc:grpChg>
        <pc:picChg chg="add mod">
          <ac:chgData name="Matthew Choo" userId="bd5a22fa-66ca-4f93-aa51-11d626560586" providerId="ADAL" clId="{1C678398-CB04-4F51-9094-40B043420209}" dt="2023-08-19T07:12:48.341" v="36" actId="1076"/>
          <ac:picMkLst>
            <pc:docMk/>
            <pc:sldMk cId="3718786706" sldId="258"/>
            <ac:picMk id="2050" creationId="{FA5CA3AE-65AB-A778-B9B9-266A50332675}"/>
          </ac:picMkLst>
        </pc:picChg>
      </pc:sldChg>
      <pc:sldChg chg="add">
        <pc:chgData name="Matthew Choo" userId="bd5a22fa-66ca-4f93-aa51-11d626560586" providerId="ADAL" clId="{1C678398-CB04-4F51-9094-40B043420209}" dt="2023-08-19T07:13:51.813" v="176"/>
        <pc:sldMkLst>
          <pc:docMk/>
          <pc:sldMk cId="1252040483" sldId="259"/>
        </pc:sldMkLst>
      </pc:sldChg>
      <pc:sldChg chg="new">
        <pc:chgData name="Matthew Choo" userId="bd5a22fa-66ca-4f93-aa51-11d626560586" providerId="ADAL" clId="{1C678398-CB04-4F51-9094-40B043420209}" dt="2023-08-19T07:14:00.684" v="178" actId="680"/>
        <pc:sldMkLst>
          <pc:docMk/>
          <pc:sldMk cId="2920729639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89126-28AD-D3E1-CFB9-E7DE80B20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2D2296-FEE7-0411-0DE9-E87F5BAEC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6168-3A0C-D5CD-33E4-068032BD7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B0B2-DAEF-4A20-903A-4A138629588C}" type="datetimeFigureOut">
              <a:rPr lang="en-SG" smtClean="0"/>
              <a:t>19/8/2023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ED3AB-6059-5D32-F30B-78F84082B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A63DE-99D3-6BAA-216D-FC6FC06A8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1988-EA6B-4011-80EB-61C0DAB97E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3939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D5904-18F5-E13C-E39D-D058EFA6C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ED0386-4EEC-AFDA-FE54-54CB3CEB9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BB433-DBC2-BB4A-6658-EFBF0181A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B0B2-DAEF-4A20-903A-4A138629588C}" type="datetimeFigureOut">
              <a:rPr lang="en-SG" smtClean="0"/>
              <a:t>19/8/2023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2F567-086A-2BDF-341E-1C7615ED5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EA42B-3172-F933-54FD-7A12C1673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1988-EA6B-4011-80EB-61C0DAB97E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8582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208594-71DC-8B06-54DB-57F8A5F23F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EFE23-92EF-72BE-E625-883ACA9A4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9C5FB-FE6A-0A01-15AF-B59555081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B0B2-DAEF-4A20-903A-4A138629588C}" type="datetimeFigureOut">
              <a:rPr lang="en-SG" smtClean="0"/>
              <a:t>19/8/2023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AAEA2-66FE-534F-A3A7-193247146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7283A-48C0-5E11-A6CC-E3A681FF2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1988-EA6B-4011-80EB-61C0DAB97E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4759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93521-1D5F-EFE5-7072-313E77B55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5F201-C3AF-948F-2F4D-D9D05E1E9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6FA9F-ED3D-67DD-D867-59B5858DD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B0B2-DAEF-4A20-903A-4A138629588C}" type="datetimeFigureOut">
              <a:rPr lang="en-SG" smtClean="0"/>
              <a:t>19/8/2023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5140F-BBF6-4109-A90D-2D78CB970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45549-4968-45C4-2BDD-13E8F306C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1988-EA6B-4011-80EB-61C0DAB97E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1090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FE2D-62A8-006B-F539-88E551A31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6EAC7-57F3-26F6-3BB3-A6A246D19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AE144-3553-CDE5-6500-A8B61C1AF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B0B2-DAEF-4A20-903A-4A138629588C}" type="datetimeFigureOut">
              <a:rPr lang="en-SG" smtClean="0"/>
              <a:t>19/8/2023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D6853-FFA5-C26F-2720-2296C4B0F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05CD6-C7B9-BB7E-4282-97F68127D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1988-EA6B-4011-80EB-61C0DAB97E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873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3DCA2-49FC-89B4-5EF5-49D9653D8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9A6EC-1F72-883E-A41D-5E01A16A1E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D46EF-1E0E-471E-C98E-34034C681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1F1B8-BA7F-C6F2-917C-A4DDB4438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B0B2-DAEF-4A20-903A-4A138629588C}" type="datetimeFigureOut">
              <a:rPr lang="en-SG" smtClean="0"/>
              <a:t>19/8/2023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BDB56-EEBA-4D73-DDC7-8C5107870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2DB96-72FB-5BE5-BBA3-32D430FEE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1988-EA6B-4011-80EB-61C0DAB97E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708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4B0DA-93E5-6F32-D2C5-C9398FE7B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4896C-E6C6-300C-C9AD-92F50C829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DBBA21-E98B-5E7D-F572-19545885F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1EE816-4800-5793-5C69-23131DEA7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1BFE15-B39A-C3A1-DCC7-7DD316F59C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4A1CC3-B11F-E547-879A-10CE0C5F1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B0B2-DAEF-4A20-903A-4A138629588C}" type="datetimeFigureOut">
              <a:rPr lang="en-SG" smtClean="0"/>
              <a:t>19/8/2023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DA8EB6-B707-B38A-9D9A-13E9BA998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6ADA31-6BE1-F546-0935-24391EE7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1988-EA6B-4011-80EB-61C0DAB97E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4048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8315C-39B6-69BF-2763-70C5A0F6D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8906E3-1FD6-604E-A516-B04174B89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B0B2-DAEF-4A20-903A-4A138629588C}" type="datetimeFigureOut">
              <a:rPr lang="en-SG" smtClean="0"/>
              <a:t>19/8/2023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4BDFE-2256-DDF5-B545-F573D3B0B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AD85A1-B401-387B-D2A2-A45F86E76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1988-EA6B-4011-80EB-61C0DAB97E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297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E4660B-C3A2-3429-75D4-BA64D502A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B0B2-DAEF-4A20-903A-4A138629588C}" type="datetimeFigureOut">
              <a:rPr lang="en-SG" smtClean="0"/>
              <a:t>19/8/2023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22C54B-2898-D5E3-FF7E-FF6B358CD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EB4C9-3116-D9D9-4D6B-FB3A7DA6F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1988-EA6B-4011-80EB-61C0DAB97E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8152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28C7C-76F4-1A03-7114-E287F5650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D6CD3-E2C9-6AF6-43D4-4A0E37CB0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466E97-5986-66BA-6E1E-7E7C05B27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B2136-DA11-D8CA-27EB-DC5A877FA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B0B2-DAEF-4A20-903A-4A138629588C}" type="datetimeFigureOut">
              <a:rPr lang="en-SG" smtClean="0"/>
              <a:t>19/8/2023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039D7-5904-C4C5-E17E-EF1D7C6A2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9A46E-5B9D-2853-3FB2-2C8F3AF21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1988-EA6B-4011-80EB-61C0DAB97E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8470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FE2A9-4B3F-8788-A68F-B60F9ED34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EABCC1-8C39-09BE-C0E4-2C77D50BCF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3181BA-F9BB-716E-3F21-FFDD12802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0333A-BD53-7B1A-DFFA-47ED1DE15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B0B2-DAEF-4A20-903A-4A138629588C}" type="datetimeFigureOut">
              <a:rPr lang="en-SG" smtClean="0"/>
              <a:t>19/8/2023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74E34-7511-36D0-33FC-C0AEB676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A8DEA-4E22-6E8D-3875-7C3A38D16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1988-EA6B-4011-80EB-61C0DAB97E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5099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5AA8BF-511E-A35E-4331-8164EF8DA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20DD8-E876-C03B-E106-F7A4E521F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8048A-FBFA-5606-3657-46C6CCCC93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0B0B2-DAEF-4A20-903A-4A138629588C}" type="datetimeFigureOut">
              <a:rPr lang="en-SG" smtClean="0"/>
              <a:t>19/8/2023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A3242-0607-94B1-21AF-5F222D7C6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E279A-2820-266D-225E-A06279BE91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E1988-EA6B-4011-80EB-61C0DAB97E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91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E21EF19-2388-F5B8-AB9E-CA5D7BFF51E5}"/>
              </a:ext>
            </a:extLst>
          </p:cNvPr>
          <p:cNvGrpSpPr/>
          <p:nvPr/>
        </p:nvGrpSpPr>
        <p:grpSpPr>
          <a:xfrm>
            <a:off x="2667000" y="0"/>
            <a:ext cx="6858000" cy="6858000"/>
            <a:chOff x="2667000" y="0"/>
            <a:chExt cx="6858000" cy="6858000"/>
          </a:xfrm>
        </p:grpSpPr>
        <p:pic>
          <p:nvPicPr>
            <p:cNvPr id="1026" name="Picture 2" descr="A young man boasting to a crowd of his exam results, holding an exam paper in his hand, and his moral uprightness. style of sherman's lagoon comic">
              <a:extLst>
                <a:ext uri="{FF2B5EF4-FFF2-40B4-BE49-F238E27FC236}">
                  <a16:creationId xmlns:a16="http://schemas.microsoft.com/office/drawing/2014/main" id="{AC867287-8DA1-7044-83AD-77D85B6BDA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0"/>
              <a:ext cx="6858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CEB2A04-333B-BAC6-3EB5-B73C7558B674}"/>
                </a:ext>
              </a:extLst>
            </p:cNvPr>
            <p:cNvSpPr/>
            <p:nvPr/>
          </p:nvSpPr>
          <p:spPr>
            <a:xfrm>
              <a:off x="6096000" y="534839"/>
              <a:ext cx="2849592" cy="2242868"/>
            </a:xfrm>
            <a:prstGeom prst="ellipse">
              <a:avLst/>
            </a:prstGeom>
            <a:solidFill>
              <a:srgbClr val="FDCC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 sz="2000" dirty="0">
                <a:solidFill>
                  <a:sysClr val="windowText" lastClr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C4269AE-10DA-6E57-78E1-615F3F4CA389}"/>
                </a:ext>
              </a:extLst>
            </p:cNvPr>
            <p:cNvSpPr/>
            <p:nvPr/>
          </p:nvSpPr>
          <p:spPr>
            <a:xfrm>
              <a:off x="3516504" y="448421"/>
              <a:ext cx="94929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22225">
                    <a:solidFill>
                      <a:schemeClr val="tx1"/>
                    </a:solidFill>
                    <a:prstDash val="solid"/>
                  </a:ln>
                  <a:solidFill>
                    <a:srgbClr val="FF0000"/>
                  </a:solidFill>
                  <a:effectLst/>
                </a:rPr>
                <a:t>A+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5843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E21EF19-2388-F5B8-AB9E-CA5D7BFF51E5}"/>
              </a:ext>
            </a:extLst>
          </p:cNvPr>
          <p:cNvGrpSpPr/>
          <p:nvPr/>
        </p:nvGrpSpPr>
        <p:grpSpPr>
          <a:xfrm>
            <a:off x="2667000" y="0"/>
            <a:ext cx="6858000" cy="6858000"/>
            <a:chOff x="2667000" y="0"/>
            <a:chExt cx="6858000" cy="6858000"/>
          </a:xfrm>
        </p:grpSpPr>
        <p:pic>
          <p:nvPicPr>
            <p:cNvPr id="1026" name="Picture 2" descr="A young man boasting to a crowd of his exam results, holding an exam paper in his hand, and his moral uprightness. style of sherman's lagoon comic">
              <a:extLst>
                <a:ext uri="{FF2B5EF4-FFF2-40B4-BE49-F238E27FC236}">
                  <a16:creationId xmlns:a16="http://schemas.microsoft.com/office/drawing/2014/main" id="{AC867287-8DA1-7044-83AD-77D85B6BDA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0"/>
              <a:ext cx="6858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CEB2A04-333B-BAC6-3EB5-B73C7558B674}"/>
                </a:ext>
              </a:extLst>
            </p:cNvPr>
            <p:cNvSpPr/>
            <p:nvPr/>
          </p:nvSpPr>
          <p:spPr>
            <a:xfrm>
              <a:off x="6096000" y="534839"/>
              <a:ext cx="2849592" cy="2242868"/>
            </a:xfrm>
            <a:prstGeom prst="ellipse">
              <a:avLst/>
            </a:prstGeom>
            <a:solidFill>
              <a:srgbClr val="FDCC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ysClr val="windowText" lastClr="000000"/>
                  </a:solidFill>
                  <a:latin typeface="Comic Sans MS" panose="030F0702030302020204" pitchFamily="66" charset="0"/>
                </a:rPr>
                <a:t>Jesus, I’ve followed all the rules so don’t I deserve eternal life?</a:t>
              </a:r>
              <a:endParaRPr lang="en-SG" sz="2000" dirty="0">
                <a:solidFill>
                  <a:sysClr val="windowText" lastClr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C4269AE-10DA-6E57-78E1-615F3F4CA389}"/>
                </a:ext>
              </a:extLst>
            </p:cNvPr>
            <p:cNvSpPr/>
            <p:nvPr/>
          </p:nvSpPr>
          <p:spPr>
            <a:xfrm>
              <a:off x="3516504" y="448421"/>
              <a:ext cx="94929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22225">
                    <a:solidFill>
                      <a:schemeClr val="tx1"/>
                    </a:solidFill>
                    <a:prstDash val="solid"/>
                  </a:ln>
                  <a:solidFill>
                    <a:srgbClr val="FF0000"/>
                  </a:solidFill>
                  <a:effectLst/>
                </a:rPr>
                <a:t>A+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8192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D1E3301-6DB6-6F00-EE6D-6FEEAD172D37}"/>
              </a:ext>
            </a:extLst>
          </p:cNvPr>
          <p:cNvGrpSpPr/>
          <p:nvPr/>
        </p:nvGrpSpPr>
        <p:grpSpPr>
          <a:xfrm>
            <a:off x="917015" y="311728"/>
            <a:ext cx="6234545" cy="6234545"/>
            <a:chOff x="2978728" y="311728"/>
            <a:chExt cx="6234545" cy="6234545"/>
          </a:xfrm>
        </p:grpSpPr>
        <p:pic>
          <p:nvPicPr>
            <p:cNvPr id="2050" name="Picture 2" descr="Jesus calling Matthew the Tax Collector at his booth but Matthew is holding moneybags and is miserly. in the style of old masters">
              <a:extLst>
                <a:ext uri="{FF2B5EF4-FFF2-40B4-BE49-F238E27FC236}">
                  <a16:creationId xmlns:a16="http://schemas.microsoft.com/office/drawing/2014/main" id="{FA5CA3AE-65AB-A778-B9B9-266A503326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8728" y="311728"/>
              <a:ext cx="6234545" cy="62345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55B24C25-920B-1686-46FD-0AF3805C76C8}"/>
                </a:ext>
              </a:extLst>
            </p:cNvPr>
            <p:cNvSpPr/>
            <p:nvPr/>
          </p:nvSpPr>
          <p:spPr>
            <a:xfrm>
              <a:off x="6280030" y="5063706"/>
              <a:ext cx="724619" cy="629728"/>
            </a:xfrm>
            <a:prstGeom prst="ellipse">
              <a:avLst/>
            </a:prstGeom>
            <a:solidFill>
              <a:srgbClr val="B6652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371627"/>
                  </a:solidFill>
                </a:rPr>
                <a:t>$</a:t>
              </a:r>
              <a:endParaRPr lang="en-SG" sz="3600" dirty="0">
                <a:solidFill>
                  <a:srgbClr val="371627"/>
                </a:solidFill>
              </a:endParaRP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374EC836-707E-DE99-D3BA-42A3C56007BC}"/>
                </a:ext>
              </a:extLst>
            </p:cNvPr>
            <p:cNvSpPr/>
            <p:nvPr/>
          </p:nvSpPr>
          <p:spPr>
            <a:xfrm>
              <a:off x="3904760" y="5555411"/>
              <a:ext cx="724619" cy="629728"/>
            </a:xfrm>
            <a:prstGeom prst="ellipse">
              <a:avLst/>
            </a:prstGeom>
            <a:solidFill>
              <a:srgbClr val="A768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371627"/>
                  </a:solidFill>
                </a:rPr>
                <a:t>$</a:t>
              </a:r>
              <a:endParaRPr lang="en-SG" sz="3600" dirty="0">
                <a:solidFill>
                  <a:srgbClr val="371627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8786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D1E3301-6DB6-6F00-EE6D-6FEEAD172D37}"/>
              </a:ext>
            </a:extLst>
          </p:cNvPr>
          <p:cNvGrpSpPr/>
          <p:nvPr/>
        </p:nvGrpSpPr>
        <p:grpSpPr>
          <a:xfrm>
            <a:off x="917015" y="311728"/>
            <a:ext cx="6234545" cy="6234545"/>
            <a:chOff x="2978728" y="311728"/>
            <a:chExt cx="6234545" cy="6234545"/>
          </a:xfrm>
        </p:grpSpPr>
        <p:pic>
          <p:nvPicPr>
            <p:cNvPr id="2050" name="Picture 2" descr="Jesus calling Matthew the Tax Collector at his booth but Matthew is holding moneybags and is miserly. in the style of old masters">
              <a:extLst>
                <a:ext uri="{FF2B5EF4-FFF2-40B4-BE49-F238E27FC236}">
                  <a16:creationId xmlns:a16="http://schemas.microsoft.com/office/drawing/2014/main" id="{FA5CA3AE-65AB-A778-B9B9-266A503326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8728" y="311728"/>
              <a:ext cx="6234545" cy="62345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55B24C25-920B-1686-46FD-0AF3805C76C8}"/>
                </a:ext>
              </a:extLst>
            </p:cNvPr>
            <p:cNvSpPr/>
            <p:nvPr/>
          </p:nvSpPr>
          <p:spPr>
            <a:xfrm>
              <a:off x="6280030" y="5063706"/>
              <a:ext cx="724619" cy="629728"/>
            </a:xfrm>
            <a:prstGeom prst="ellipse">
              <a:avLst/>
            </a:prstGeom>
            <a:solidFill>
              <a:srgbClr val="B6652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371627"/>
                  </a:solidFill>
                </a:rPr>
                <a:t>$</a:t>
              </a:r>
              <a:endParaRPr lang="en-SG" sz="3600" dirty="0">
                <a:solidFill>
                  <a:srgbClr val="371627"/>
                </a:solidFill>
              </a:endParaRP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374EC836-707E-DE99-D3BA-42A3C56007BC}"/>
                </a:ext>
              </a:extLst>
            </p:cNvPr>
            <p:cNvSpPr/>
            <p:nvPr/>
          </p:nvSpPr>
          <p:spPr>
            <a:xfrm>
              <a:off x="3904760" y="5555411"/>
              <a:ext cx="724619" cy="629728"/>
            </a:xfrm>
            <a:prstGeom prst="ellipse">
              <a:avLst/>
            </a:prstGeom>
            <a:solidFill>
              <a:srgbClr val="A768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371627"/>
                  </a:solidFill>
                </a:rPr>
                <a:t>$</a:t>
              </a:r>
              <a:endParaRPr lang="en-SG" sz="3600" dirty="0">
                <a:solidFill>
                  <a:srgbClr val="371627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A8936D5-CECC-A586-A593-DE857C256B2C}"/>
              </a:ext>
            </a:extLst>
          </p:cNvPr>
          <p:cNvSpPr txBox="1"/>
          <p:nvPr/>
        </p:nvSpPr>
        <p:spPr>
          <a:xfrm>
            <a:off x="7673457" y="1082615"/>
            <a:ext cx="3601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did the man treasure?</a:t>
            </a:r>
          </a:p>
          <a:p>
            <a:pPr marL="342900" indent="-342900">
              <a:buAutoNum type="arabicPeriod"/>
            </a:pPr>
            <a:r>
              <a:rPr lang="en-US" dirty="0"/>
              <a:t>Jesus</a:t>
            </a:r>
          </a:p>
          <a:p>
            <a:pPr marL="342900" indent="-342900">
              <a:buAutoNum type="arabicPeriod"/>
            </a:pPr>
            <a:r>
              <a:rPr lang="en-US" dirty="0"/>
              <a:t>Wealth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52040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0729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30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Choo</dc:creator>
  <cp:lastModifiedBy>Matthew Choo</cp:lastModifiedBy>
  <cp:revision>1</cp:revision>
  <dcterms:created xsi:type="dcterms:W3CDTF">2023-08-19T06:59:56Z</dcterms:created>
  <dcterms:modified xsi:type="dcterms:W3CDTF">2023-08-19T07:14:11Z</dcterms:modified>
</cp:coreProperties>
</file>