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5292C5F-5844-4909-9307-85BCC9D7503D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  <a:latin typeface="Times New Roman"/>
                <a:ea typeface="Calibri"/>
              </a:rPr>
              <a:t> </a:t>
            </a:r>
            <a:r>
              <a:rPr lang="en-US" dirty="0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8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Example 1. </a:t>
                </a:r>
                <a:r>
                  <a:rPr lang="en-US" dirty="0" smtClean="0"/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Find  rank(A) and  rank(</a:t>
                </a:r>
                <a:r>
                  <a:rPr lang="en-US" dirty="0" err="1" smtClean="0"/>
                  <a:t>A|b</a:t>
                </a:r>
                <a:r>
                  <a:rPr lang="en-US" dirty="0" smtClean="0"/>
                  <a:t>), and show that the linear system Ax = b is consistent. </a:t>
                </a:r>
                <a:r>
                  <a:rPr lang="en-US" dirty="0"/>
                  <a:t>D</a:t>
                </a:r>
                <a:r>
                  <a:rPr lang="en-US" dirty="0" smtClean="0"/>
                  <a:t>etermine whether the linear system Ax = b has exactly one solution or infinitely many solutions.</a:t>
                </a: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9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2.</a:t>
                </a:r>
                <a:r>
                  <a:rPr lang="en-US" dirty="0" smtClean="0"/>
                  <a:t> Calculate the rank of the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31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3.</a:t>
                </a:r>
                <a:r>
                  <a:rPr lang="en-US" dirty="0" smtClean="0"/>
                  <a:t> Calculate the rank of the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6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Example 4.</a:t>
                </a:r>
                <a:r>
                  <a:rPr lang="az-Cyrl-AZ" dirty="0"/>
                  <a:t> </a:t>
                </a:r>
                <a:r>
                  <a:rPr lang="en-US" dirty="0" smtClean="0"/>
                  <a:t>Write down the augmented matrix for the given system of equations and then reduce it to row echelon form.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+7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Solve this system of equations.</a:t>
                </a: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4953000"/>
              </a:xfrm>
              <a:blipFill rotWithShape="0">
                <a:blip r:embed="rId2"/>
                <a:stretch>
                  <a:fillRect t="-1232" r="-2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97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5.</a:t>
                </a:r>
                <a:r>
                  <a:rPr lang="en-US" dirty="0" smtClean="0"/>
                  <a:t> What condition should be placed on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so that the system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+9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+12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10−3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=−10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</a:t>
                </a:r>
                <a:r>
                  <a:rPr lang="en-US" dirty="0" smtClean="0"/>
                  <a:t>as infinitely many solutions?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1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6.</a:t>
                </a:r>
                <a:r>
                  <a:rPr lang="en-US" dirty="0" smtClean="0"/>
                  <a:t> </a:t>
                </a:r>
                <a:r>
                  <a:rPr lang="en-US" dirty="0"/>
                  <a:t>What condition should be placed on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so that the </a:t>
                </a:r>
                <a:r>
                  <a:rPr lang="en-US" dirty="0" smtClean="0"/>
                  <a:t>system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h</a:t>
                </a:r>
                <a:r>
                  <a:rPr lang="en-US" dirty="0" smtClean="0"/>
                  <a:t>as a unique solution?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485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91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 Linear Algebra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for Engineers         and Scientists 4</dc:title>
  <dc:creator>User</dc:creator>
  <cp:lastModifiedBy>Hp</cp:lastModifiedBy>
  <cp:revision>6</cp:revision>
  <dcterms:created xsi:type="dcterms:W3CDTF">2016-02-12T06:02:39Z</dcterms:created>
  <dcterms:modified xsi:type="dcterms:W3CDTF">2021-03-14T17:21:09Z</dcterms:modified>
</cp:coreProperties>
</file>