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8" r:id="rId3"/>
    <p:sldId id="259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11FE7C-9BCA-4A10-B516-05D5063508E7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F81EAE-3D4A-4C20-8FDD-2E30DC099F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Times New Roman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0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Let’s consider the system of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This system can be written in matrix form 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,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 smtClean="0"/>
                  <a:t>  .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Systems of Equations — Applications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7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1.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b="1" i="1" dirty="0" smtClean="0"/>
              <a:t>Example 2. 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8" y="1124744"/>
            <a:ext cx="8411636" cy="20162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5" y="4005064"/>
            <a:ext cx="848619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896544"/>
          </a:xfrm>
        </p:spPr>
        <p:txBody>
          <a:bodyPr/>
          <a:lstStyle/>
          <a:p>
            <a:r>
              <a:rPr lang="en-US" b="1" i="1" dirty="0" smtClean="0"/>
              <a:t>Example 3.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Example 4.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7751180" cy="18722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45024"/>
            <a:ext cx="791825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2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5.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i="1" dirty="0" smtClean="0"/>
          </a:p>
          <a:p>
            <a:r>
              <a:rPr lang="en-US" b="1" i="1" dirty="0" smtClean="0"/>
              <a:t>Example 6. 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7820616" cy="18722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2449"/>
            <a:ext cx="7825684" cy="16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7.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b="1" i="1" dirty="0" smtClean="0"/>
              <a:t>Example 8.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ru-RU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6" y="1196752"/>
            <a:ext cx="8022967" cy="1944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7" y="3785717"/>
            <a:ext cx="7931884" cy="19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2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9.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b="1" i="1" dirty="0" smtClean="0"/>
              <a:t>Example 10.</a:t>
            </a:r>
          </a:p>
          <a:p>
            <a:endParaRPr lang="en-US" b="1" i="1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88725"/>
            <a:ext cx="4968552" cy="18082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955" y="3212976"/>
            <a:ext cx="5767877" cy="29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45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Cambria Math</vt:lpstr>
      <vt:lpstr>Lucida Sans Unicode</vt:lpstr>
      <vt:lpstr>Times New Roman</vt:lpstr>
      <vt:lpstr>Verdana</vt:lpstr>
      <vt:lpstr>Wingdings 2</vt:lpstr>
      <vt:lpstr>Wingdings 3</vt:lpstr>
      <vt:lpstr>Открытая</vt:lpstr>
      <vt:lpstr>Linear Algebra</vt:lpstr>
      <vt:lpstr>Linear Systems of Equations — Applications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for Engineers         and Scientists 2</dc:title>
  <dc:creator>home</dc:creator>
  <cp:lastModifiedBy>Hp</cp:lastModifiedBy>
  <cp:revision>40</cp:revision>
  <dcterms:created xsi:type="dcterms:W3CDTF">2014-03-14T01:21:41Z</dcterms:created>
  <dcterms:modified xsi:type="dcterms:W3CDTF">2021-04-01T04:54:50Z</dcterms:modified>
</cp:coreProperties>
</file>