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92" r:id="rId10"/>
    <p:sldId id="293" r:id="rId11"/>
    <p:sldId id="264" r:id="rId12"/>
    <p:sldId id="265" r:id="rId13"/>
    <p:sldId id="266" r:id="rId14"/>
    <p:sldId id="267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5976664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3.</a:t>
                </a:r>
                <a:r>
                  <a:rPr lang="en-US" dirty="0" smtClean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that is a plane through the origin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 smtClean="0"/>
                  <a:t> a vector space?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Example 4.</a:t>
                </a:r>
                <a:r>
                  <a:rPr lang="en-US" dirty="0" smtClean="0"/>
                  <a:t> </a:t>
                </a:r>
                <a:r>
                  <a:rPr lang="en-US" dirty="0"/>
                  <a:t>Show that each of these is not a vector space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5976664"/>
              </a:xfrm>
              <a:blipFill>
                <a:blip r:embed="rId2"/>
                <a:stretch>
                  <a:fillRect t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1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620688"/>
            <a:ext cx="7200800" cy="3600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207313"/>
            <a:ext cx="693199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3" y="902494"/>
            <a:ext cx="7348200" cy="43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476672"/>
            <a:ext cx="727477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975" y="1013618"/>
            <a:ext cx="7193770" cy="44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3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4525963"/>
          </a:xfrm>
        </p:spPr>
        <p:txBody>
          <a:bodyPr/>
          <a:lstStyle/>
          <a:p>
            <a:r>
              <a:rPr lang="en-US" dirty="0" smtClean="0"/>
              <a:t>Examples of vector spaces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143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764704"/>
            <a:ext cx="67323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7" y="548680"/>
            <a:ext cx="686655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96752"/>
            <a:ext cx="7058546" cy="454685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41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25" y="875506"/>
            <a:ext cx="6955529" cy="44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851694"/>
            <a:ext cx="6993202" cy="4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813594"/>
            <a:ext cx="6952930" cy="47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12" y="937419"/>
            <a:ext cx="7614265" cy="43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74" y="846930"/>
            <a:ext cx="7048039" cy="45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764704"/>
            <a:ext cx="7362825" cy="962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60848"/>
            <a:ext cx="7372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</p:spPr>
            <p:txBody>
              <a:bodyPr/>
              <a:lstStyle/>
              <a:p>
                <a:r>
                  <a:rPr lang="az-Latn-AZ" b="1" i="1" dirty="0" smtClean="0"/>
                  <a:t>Example 1.</a:t>
                </a:r>
                <a:r>
                  <a:rPr lang="az-Latn-AZ" dirty="0" smtClean="0"/>
                  <a:t> </a:t>
                </a:r>
                <a:r>
                  <a:rPr lang="en-US" dirty="0" smtClean="0"/>
                  <a:t>Is</a:t>
                </a:r>
                <a:r>
                  <a:rPr lang="az-Latn-AZ" dirty="0" smtClean="0"/>
                  <a:t> </a:t>
                </a:r>
                <a14:m>
                  <m:oMath xmlns:m="http://schemas.openxmlformats.org/officeDocument/2006/math">
                    <m:r>
                      <a:rPr lang="az-Latn-AZ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az-Latn-AZ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az-Latn-A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z-Latn-A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z-Latn-AZ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az-Latn-A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z-Latn-AZ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dirty="0" smtClean="0"/>
                  <a:t> a vector space?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Example 2.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z-Latn-A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z-Latn-AZ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az-Latn-A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z-Latn-AZ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dirty="0" smtClean="0"/>
                  <a:t> a vector space?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5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453</TotalTime>
  <Words>22</Words>
  <Application>Microsoft Office PowerPoint</Application>
  <PresentationFormat>Экран (4:3)</PresentationFormat>
  <Paragraphs>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Vector space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Engineers  and Scientists 4</dc:title>
  <dc:creator>home</dc:creator>
  <cp:lastModifiedBy>Hp</cp:lastModifiedBy>
  <cp:revision>87</cp:revision>
  <dcterms:created xsi:type="dcterms:W3CDTF">2015-01-10T20:54:16Z</dcterms:created>
  <dcterms:modified xsi:type="dcterms:W3CDTF">2022-04-05T19:47:09Z</dcterms:modified>
</cp:coreProperties>
</file>