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08" y="836612"/>
            <a:ext cx="6324876" cy="50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980727"/>
            <a:ext cx="5832648" cy="48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124744"/>
            <a:ext cx="713507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33" y="692150"/>
            <a:ext cx="6837248" cy="50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875906"/>
            <a:ext cx="8270208" cy="51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2" y="672306"/>
            <a:ext cx="7259321" cy="41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052736"/>
            <a:ext cx="72771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908720"/>
            <a:ext cx="723656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124744"/>
            <a:ext cx="652852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764704"/>
            <a:ext cx="6652069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3" y="764704"/>
            <a:ext cx="652983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385</TotalTime>
  <Words>2</Words>
  <Application>Microsoft Office PowerPoint</Application>
  <PresentationFormat>Экран 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Engineers  and Scientists 4</dc:title>
  <dc:creator>home</dc:creator>
  <cp:lastModifiedBy>Hp</cp:lastModifiedBy>
  <cp:revision>84</cp:revision>
  <dcterms:created xsi:type="dcterms:W3CDTF">2015-01-10T20:54:16Z</dcterms:created>
  <dcterms:modified xsi:type="dcterms:W3CDTF">2021-04-17T19:53:41Z</dcterms:modified>
</cp:coreProperties>
</file>