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4" r:id="rId3"/>
    <p:sldId id="287" r:id="rId4"/>
    <p:sldId id="288" r:id="rId5"/>
    <p:sldId id="289" r:id="rId6"/>
    <p:sldId id="290" r:id="rId7"/>
    <p:sldId id="291" r:id="rId8"/>
    <p:sldId id="285" r:id="rId9"/>
    <p:sldId id="28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18.04.2021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88" y="1556792"/>
            <a:ext cx="7720264" cy="259228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01" y="4293096"/>
            <a:ext cx="7358211" cy="12218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931256"/>
            <a:ext cx="4403893" cy="4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476672"/>
            <a:ext cx="8229600" cy="4525963"/>
          </a:xfrm>
        </p:spPr>
        <p:txBody>
          <a:bodyPr/>
          <a:lstStyle/>
          <a:p>
            <a:r>
              <a:rPr lang="en-US" sz="2400" b="1" i="1" dirty="0" smtClean="0"/>
              <a:t>Example 1.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pPr marL="109728" indent="0">
              <a:buNone/>
            </a:pPr>
            <a:endParaRPr lang="en-US" b="1" i="1" dirty="0"/>
          </a:p>
          <a:p>
            <a:r>
              <a:rPr lang="en-US" sz="2400" b="1" i="1" dirty="0" smtClean="0"/>
              <a:t>Example 2.  </a:t>
            </a:r>
            <a:endParaRPr lang="ru-RU" sz="2400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6624737" cy="26231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73" y="4188119"/>
            <a:ext cx="7771120" cy="1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3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620688"/>
            <a:ext cx="8229600" cy="4525963"/>
          </a:xfrm>
        </p:spPr>
        <p:txBody>
          <a:bodyPr/>
          <a:lstStyle/>
          <a:p>
            <a:r>
              <a:rPr lang="en-US" dirty="0" smtClean="0"/>
              <a:t>Geometric interpretation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7193927" cy="22322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645024"/>
            <a:ext cx="678866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5" y="548680"/>
            <a:ext cx="8052805" cy="30963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005064"/>
            <a:ext cx="5638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5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620688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3.</a:t>
            </a:r>
            <a:endParaRPr lang="ru-RU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2736"/>
            <a:ext cx="7303669" cy="1440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92896"/>
            <a:ext cx="767174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8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764704"/>
            <a:ext cx="6697490" cy="20882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7" y="2852936"/>
            <a:ext cx="728112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4.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6896402" cy="20162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64" y="3212976"/>
            <a:ext cx="4425573" cy="8640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005" y="4221087"/>
            <a:ext cx="3296624" cy="114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6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5. </a:t>
            </a:r>
            <a:endParaRPr lang="ru-RU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65337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67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387</TotalTime>
  <Words>20</Words>
  <Application>Microsoft Office PowerPoint</Application>
  <PresentationFormat>Экран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Linear Algebra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Engineers  and Scientists 4</dc:title>
  <dc:creator>home</dc:creator>
  <cp:lastModifiedBy>Hp</cp:lastModifiedBy>
  <cp:revision>84</cp:revision>
  <dcterms:created xsi:type="dcterms:W3CDTF">2015-01-10T20:54:16Z</dcterms:created>
  <dcterms:modified xsi:type="dcterms:W3CDTF">2021-04-18T19:31:32Z</dcterms:modified>
</cp:coreProperties>
</file>