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16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5292C5F-5844-4909-9307-85BCC9D750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691B7C-177F-4B0D-B019-105DDC33CA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292C5F-5844-4909-9307-85BCC9D750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91B7C-177F-4B0D-B019-105DDC33CA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292C5F-5844-4909-9307-85BCC9D750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91B7C-177F-4B0D-B019-105DDC33CA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292C5F-5844-4909-9307-85BCC9D750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91B7C-177F-4B0D-B019-105DDC33CA0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292C5F-5844-4909-9307-85BCC9D750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91B7C-177F-4B0D-B019-105DDC33CA0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292C5F-5844-4909-9307-85BCC9D750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91B7C-177F-4B0D-B019-105DDC33CA0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292C5F-5844-4909-9307-85BCC9D750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91B7C-177F-4B0D-B019-105DDC33CA0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292C5F-5844-4909-9307-85BCC9D750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91B7C-177F-4B0D-B019-105DDC33CA0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292C5F-5844-4909-9307-85BCC9D750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91B7C-177F-4B0D-B019-105DDC33CA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5292C5F-5844-4909-9307-85BCC9D750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691B7C-177F-4B0D-B019-105DDC33CA0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292C5F-5844-4909-9307-85BCC9D750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691B7C-177F-4B0D-B019-105DDC33CA0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5292C5F-5844-4909-9307-85BCC9D750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4691B7C-177F-4B0D-B019-105DDC33CA0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/>
                <a:latin typeface="Times New Roman"/>
                <a:ea typeface="Calibri"/>
              </a:rPr>
              <a:t> </a:t>
            </a:r>
            <a:r>
              <a:rPr lang="en-US" dirty="0" smtClean="0">
                <a:effectLst/>
                <a:latin typeface="Times New Roman"/>
                <a:ea typeface="Calibri"/>
              </a:rPr>
              <a:t>Linear Algebra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181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662" y="748506"/>
            <a:ext cx="6762592" cy="466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4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899" y="762000"/>
            <a:ext cx="6343101" cy="492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89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412" y="829469"/>
            <a:ext cx="5863124" cy="480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3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38200"/>
            <a:ext cx="5791200" cy="541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6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533400"/>
            <a:ext cx="5715000" cy="58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40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199" y="838200"/>
            <a:ext cx="4856421" cy="2057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790" y="3428999"/>
            <a:ext cx="4841830" cy="214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11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762000"/>
            <a:ext cx="5257800" cy="484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2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b="1" i="1" dirty="0" smtClean="0"/>
              <a:t>Basis and Dimension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1371600"/>
            <a:ext cx="6900863" cy="1752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237" y="3150140"/>
            <a:ext cx="6455415" cy="248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5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7315200" cy="515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1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90600"/>
            <a:ext cx="773083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6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2788596"/>
            <a:ext cx="4578728" cy="390241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85800"/>
            <a:ext cx="713806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7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7086600" cy="516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6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39821"/>
            <a:ext cx="6934200" cy="509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8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799" y="762000"/>
            <a:ext cx="672836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75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04178"/>
            <a:ext cx="7086600" cy="451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7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256</TotalTime>
  <Words>6</Words>
  <Application>Microsoft Office PowerPoint</Application>
  <PresentationFormat>Экран (4:3)</PresentationFormat>
  <Paragraphs>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Calibri</vt:lpstr>
      <vt:lpstr>Lucida Sans Unicode</vt:lpstr>
      <vt:lpstr>Times New Roman</vt:lpstr>
      <vt:lpstr>Verdana</vt:lpstr>
      <vt:lpstr>Wingdings 2</vt:lpstr>
      <vt:lpstr>Wingdings 3</vt:lpstr>
      <vt:lpstr>Concourse</vt:lpstr>
      <vt:lpstr> Linear Algebra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Maths for Engineers         and Scientists 4</dc:title>
  <dc:creator>User</dc:creator>
  <cp:lastModifiedBy>Hp</cp:lastModifiedBy>
  <cp:revision>33</cp:revision>
  <dcterms:created xsi:type="dcterms:W3CDTF">2016-02-12T06:02:39Z</dcterms:created>
  <dcterms:modified xsi:type="dcterms:W3CDTF">2021-04-25T21:21:10Z</dcterms:modified>
</cp:coreProperties>
</file>