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8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i="1" dirty="0" smtClean="0"/>
                  <a:t>Matrix Addition and Subtraction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 matrices with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Only matrices of the same order can be added and subtracted. Corresponding elements are </a:t>
                </a:r>
                <a:r>
                  <a:rPr lang="en-US" dirty="0" smtClean="0"/>
                  <a:t>added or </a:t>
                </a:r>
                <a:r>
                  <a:rPr lang="en-US" dirty="0"/>
                  <a:t>subtracted.</a:t>
                </a:r>
              </a:p>
              <a:p>
                <a:endParaRPr lang="ru-RU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Operations on Matrices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2196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692696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Multiplication by a Scalar.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number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m × n matrix,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𝝀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 × n matrix such </a:t>
                </a:r>
                <a:r>
                  <a:rPr lang="en-US" dirty="0" smtClean="0"/>
                  <a:t>that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𝝀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𝝀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r>
                  <a:rPr lang="en-US" dirty="0"/>
                  <a:t>Thus a matrix is multiplied by a scalar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𝝀</m:t>
                    </m:r>
                  </m:oMath>
                </a14:m>
                <a:r>
                  <a:rPr lang="en-US" dirty="0"/>
                  <a:t> by multiplying each element of A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692696"/>
                <a:ext cx="8229600" cy="4525963"/>
              </a:xfrm>
              <a:blipFill rotWithShape="1">
                <a:blip r:embed="rId2"/>
                <a:stretch>
                  <a:fillRect t="-1213" r="-1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9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</p:spPr>
            <p:txBody>
              <a:bodyPr/>
              <a:lstStyle/>
              <a:p>
                <a:r>
                  <a:rPr lang="en-US" sz="2800" b="1" i="1" dirty="0" smtClean="0"/>
                  <a:t>Example 1.</a:t>
                </a:r>
              </a:p>
              <a:p>
                <a:endParaRPr lang="en-US" b="1" i="1" dirty="0" smtClean="0"/>
              </a:p>
              <a:p>
                <a:r>
                  <a:rPr lang="en-US" sz="2800" b="1" i="1" dirty="0" smtClean="0"/>
                  <a:t>Example 2. </a:t>
                </a: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i="1" dirty="0" smtClean="0"/>
                  <a:t> ,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B</m:t>
                    </m:r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i="1" dirty="0" smtClean="0"/>
                  <a:t>  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Find: a)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2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+3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 smtClean="0"/>
                  <a:t>   ;  b)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 smtClean="0"/>
                  <a:t>    ;   c)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2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  <a:blipFill rotWithShape="1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4664"/>
            <a:ext cx="466486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45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Consider a row matrix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elements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…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 smtClean="0"/>
                  <a:t>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matrix) and </a:t>
                </a:r>
                <a:r>
                  <a:rPr lang="en-US" sz="2800" dirty="0"/>
                  <a:t>a column matrix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matrix </a:t>
                </a:r>
                <a:r>
                  <a:rPr lang="en-US" sz="2800" dirty="0" smtClean="0"/>
                  <a:t>elements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𝑛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×1</m:t>
                    </m:r>
                  </m:oMath>
                </a14:m>
                <a:r>
                  <a:rPr lang="en-US" sz="2800" dirty="0" smtClean="0"/>
                  <a:t> matrix).</a:t>
                </a:r>
              </a:p>
              <a:p>
                <a:r>
                  <a:rPr lang="en-US" sz="2800" dirty="0"/>
                  <a:t>The product is defined </a:t>
                </a:r>
                <a:r>
                  <a:rPr lang="en-US" sz="2800" dirty="0" smtClean="0"/>
                  <a:t>by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4525963"/>
              </a:xfrm>
              <a:blipFill rotWithShape="1">
                <a:blip r:embed="rId2"/>
                <a:stretch>
                  <a:fillRect t="-1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25144"/>
            <a:ext cx="528058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39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548680"/>
            <a:ext cx="8229600" cy="4525963"/>
          </a:xfrm>
        </p:spPr>
        <p:txBody>
          <a:bodyPr/>
          <a:lstStyle/>
          <a:p>
            <a:r>
              <a:rPr lang="en-US" b="1" i="1" dirty="0"/>
              <a:t>Example </a:t>
            </a:r>
            <a:r>
              <a:rPr lang="en-US" b="1" i="1" dirty="0" smtClean="0"/>
              <a:t>3. </a:t>
            </a:r>
            <a:r>
              <a:rPr lang="en-US" dirty="0" smtClean="0"/>
              <a:t>Find the product  </a:t>
            </a:r>
          </a:p>
          <a:p>
            <a:endParaRPr lang="en-US" b="1" i="1" dirty="0"/>
          </a:p>
          <a:p>
            <a:endParaRPr lang="en-US" b="1" i="1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46614"/>
            <a:ext cx="3030985" cy="163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35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4525963"/>
          </a:xfrm>
        </p:spPr>
        <p:txBody>
          <a:bodyPr/>
          <a:lstStyle/>
          <a:p>
            <a:r>
              <a:rPr lang="en-US" sz="2800" dirty="0" smtClean="0"/>
              <a:t>The general formula for the product AB is given as follows:</a:t>
            </a:r>
            <a:endParaRPr lang="en-US" sz="2800" b="1" i="1" dirty="0" smtClean="0"/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21588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b="1" i="1" dirty="0" smtClean="0"/>
          </a:p>
          <a:p>
            <a:r>
              <a:rPr lang="en-US" b="1" i="1" dirty="0" smtClean="0"/>
              <a:t>Example 4.</a:t>
            </a:r>
            <a:r>
              <a:rPr lang="en-US" dirty="0" smtClean="0"/>
              <a:t> Find                    and </a:t>
            </a:r>
          </a:p>
          <a:p>
            <a:endParaRPr lang="en-US" dirty="0"/>
          </a:p>
          <a:p>
            <a:endParaRPr lang="en-US" b="1" i="1" dirty="0" smtClean="0"/>
          </a:p>
          <a:p>
            <a:r>
              <a:rPr lang="en-US" b="1" i="1" dirty="0" smtClean="0"/>
              <a:t>Example 5.</a:t>
            </a:r>
            <a:r>
              <a:rPr lang="en-US" dirty="0" smtClean="0"/>
              <a:t>Find                                and</a:t>
            </a:r>
          </a:p>
          <a:p>
            <a:endParaRPr lang="ru-RU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19738"/>
            <a:ext cx="1542397" cy="87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449" y="1312237"/>
            <a:ext cx="1512167" cy="8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02" y="2736755"/>
            <a:ext cx="2323290" cy="81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07" y="4038600"/>
            <a:ext cx="2535680" cy="79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37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72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Linear Algebra</vt:lpstr>
      <vt:lpstr>Operations on Matrices</vt:lpstr>
      <vt:lpstr>Презентация PowerPoint</vt:lpstr>
      <vt:lpstr>Презентация PowerPoint</vt:lpstr>
      <vt:lpstr>Matrix Multiplication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- 1</dc:title>
  <dc:creator>User</dc:creator>
  <cp:lastModifiedBy>Hp</cp:lastModifiedBy>
  <cp:revision>5</cp:revision>
  <dcterms:created xsi:type="dcterms:W3CDTF">2014-10-20T06:25:29Z</dcterms:created>
  <dcterms:modified xsi:type="dcterms:W3CDTF">2021-02-16T02:43:08Z</dcterms:modified>
</cp:coreProperties>
</file>